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22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Admin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3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4 – Businessman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5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6 – Web Developer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b="1" dirty="0"/>
              <a:t>Key: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M – Must have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S – Should have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C – Could have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W – Won’t have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view hotels and city information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know where the most beneficial place to stay is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of hotels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Names, prices, location and images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Part of criteria/</a:t>
            </a:r>
            <a:r>
              <a:rPr lang="en-AU" sz="2000" dirty="0" err="1">
                <a:solidFill>
                  <a:schemeClr val="tx1"/>
                </a:solidFill>
              </a:rPr>
              <a:t>Assesment</a:t>
            </a:r>
            <a:r>
              <a:rPr lang="en-AU" sz="2000" dirty="0">
                <a:solidFill>
                  <a:schemeClr val="tx1"/>
                </a:solidFill>
              </a:rPr>
              <a:t> 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Businessman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view hotels and industries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know where  the profit is made and beneficial </a:t>
            </a:r>
            <a:r>
              <a:rPr lang="en-AU" sz="2400" b="1" dirty="0" err="1">
                <a:solidFill>
                  <a:schemeClr val="tx1"/>
                </a:solidFill>
              </a:rPr>
              <a:t>accomodation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of hotels and industries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Names, prices, location and images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bar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Part of criteria/</a:t>
            </a:r>
            <a:r>
              <a:rPr lang="en-AU" sz="2000" dirty="0" err="1">
                <a:solidFill>
                  <a:schemeClr val="tx1"/>
                </a:solidFill>
              </a:rPr>
              <a:t>Assesment</a:t>
            </a:r>
            <a:r>
              <a:rPr lang="en-AU" sz="2000" dirty="0">
                <a:solidFill>
                  <a:schemeClr val="tx1"/>
                </a:solidFill>
              </a:rPr>
              <a:t> objective</a:t>
            </a:r>
          </a:p>
        </p:txBody>
      </p:sp>
    </p:spTree>
    <p:extLst>
      <p:ext uri="{BB962C8B-B14F-4D97-AF65-F5344CB8AC3E}">
        <p14:creationId xmlns:p14="http://schemas.microsoft.com/office/powerpoint/2010/main" val="54472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New Admin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make new admin accounts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other admins can modify data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Admin account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Has admin functionality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Part of criteria/</a:t>
            </a:r>
            <a:r>
              <a:rPr lang="en-AU" sz="2000" dirty="0" err="1">
                <a:solidFill>
                  <a:schemeClr val="tx1"/>
                </a:solidFill>
              </a:rPr>
              <a:t>Assesment</a:t>
            </a:r>
            <a:r>
              <a:rPr lang="en-AU" sz="2000" dirty="0">
                <a:solidFill>
                  <a:schemeClr val="tx1"/>
                </a:solidFill>
              </a:rPr>
              <a:t> objective</a:t>
            </a:r>
          </a:p>
        </p:txBody>
      </p:sp>
    </p:spTree>
    <p:extLst>
      <p:ext uri="{BB962C8B-B14F-4D97-AF65-F5344CB8AC3E}">
        <p14:creationId xmlns:p14="http://schemas.microsoft.com/office/powerpoint/2010/main" val="403703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Implementing Access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implement access control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a student, tourist or businessman account can’t modify data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account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Determine admin account or not in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Self explanatory in assignment objective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VERY important</a:t>
            </a:r>
          </a:p>
        </p:txBody>
      </p:sp>
    </p:spTree>
    <p:extLst>
      <p:ext uri="{BB962C8B-B14F-4D97-AF65-F5344CB8AC3E}">
        <p14:creationId xmlns:p14="http://schemas.microsoft.com/office/powerpoint/2010/main" val="94248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Bilingual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read text in (x language)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read the web page content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option of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Translate correctly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Not a </a:t>
            </a:r>
            <a:r>
              <a:rPr lang="en-AU" sz="2000" dirty="0" err="1">
                <a:solidFill>
                  <a:schemeClr val="tx1"/>
                </a:solidFill>
              </a:rPr>
              <a:t>necessasity</a:t>
            </a:r>
            <a:r>
              <a:rPr lang="en-AU" sz="2000" dirty="0">
                <a:solidFill>
                  <a:schemeClr val="tx1"/>
                </a:solidFill>
              </a:rPr>
              <a:t>, can be added in after core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142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Multiple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see a range of cities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choose the most beneficial one to go to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of cities in Australia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Provide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 very last part of objectives, Brisbane is mandatory first</a:t>
            </a:r>
          </a:p>
        </p:txBody>
      </p:sp>
    </p:spTree>
    <p:extLst>
      <p:ext uri="{BB962C8B-B14F-4D97-AF65-F5344CB8AC3E}">
        <p14:creationId xmlns:p14="http://schemas.microsoft.com/office/powerpoint/2010/main" val="2416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Robust for Future Implementation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Web Developer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create a robust and dynamic web app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future city information can be integrated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7471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 other city information (e.g. metro rails, shops)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Displayed on web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Admin can add city information</a:t>
            </a:r>
          </a:p>
        </p:txBody>
      </p:sp>
    </p:spTree>
    <p:extLst>
      <p:ext uri="{BB962C8B-B14F-4D97-AF65-F5344CB8AC3E}">
        <p14:creationId xmlns:p14="http://schemas.microsoft.com/office/powerpoint/2010/main" val="25910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6066036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 </a:t>
            </a:r>
            <a:r>
              <a:rPr lang="en-AU" sz="2400" dirty="0">
                <a:solidFill>
                  <a:schemeClr val="tx1"/>
                </a:solidFill>
              </a:rPr>
              <a:t>I want to </a:t>
            </a:r>
            <a:r>
              <a:rPr lang="en-AU" sz="2400" b="1" dirty="0">
                <a:solidFill>
                  <a:schemeClr val="tx1"/>
                </a:solidFill>
              </a:rPr>
              <a:t>upload a map of the city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users can see a visual representation of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7471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Picture of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upload to web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locations of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1130" y="109410"/>
            <a:ext cx="119863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Points: </a:t>
            </a:r>
            <a:r>
              <a:rPr lang="en-AU" sz="2000" b="1" dirty="0">
                <a:solidFill>
                  <a:schemeClr val="tx1"/>
                </a:solidFill>
              </a:rPr>
              <a:t>X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7817" y="109410"/>
            <a:ext cx="1028433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Priority: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admin can upload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Part of CRA</a:t>
            </a:r>
          </a:p>
        </p:txBody>
      </p:sp>
    </p:spTree>
    <p:extLst>
      <p:ext uri="{BB962C8B-B14F-4D97-AF65-F5344CB8AC3E}">
        <p14:creationId xmlns:p14="http://schemas.microsoft.com/office/powerpoint/2010/main" val="26974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500</Words>
  <Application>Microsoft Office PowerPoint</Application>
  <PresentationFormat>A4 Paper (210x297 mm)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Calum Oke</cp:lastModifiedBy>
  <cp:revision>28</cp:revision>
  <dcterms:created xsi:type="dcterms:W3CDTF">2011-08-10T11:51:47Z</dcterms:created>
  <dcterms:modified xsi:type="dcterms:W3CDTF">2017-08-03T02:58:36Z</dcterms:modified>
</cp:coreProperties>
</file>