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16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</a:t>
            </a:r>
            <a:r>
              <a:rPr lang="en-AU" sz="2000" dirty="0" smtClean="0"/>
              <a:t>User…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	</a:t>
            </a:r>
            <a:r>
              <a:rPr lang="en-AU" sz="2000" dirty="0" smtClean="0"/>
              <a:t>…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	</a:t>
            </a:r>
            <a:r>
              <a:rPr lang="en-AU" sz="2000" dirty="0" smtClean="0"/>
              <a:t>…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Brief description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Welcome Menu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b="1" dirty="0" smtClean="0">
                <a:solidFill>
                  <a:schemeClr val="tx1"/>
                </a:solidFill>
              </a:rPr>
              <a:t>user of OBAAS,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a clear menu on the welcome page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b="1" dirty="0" smtClean="0">
                <a:solidFill>
                  <a:schemeClr val="tx1"/>
                </a:solidFill>
              </a:rPr>
              <a:t>I can efficiently access the services I need.</a:t>
            </a:r>
            <a:endParaRPr lang="en-AU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D</a:t>
            </a:r>
            <a:r>
              <a:rPr lang="en-AU" sz="2000" dirty="0" smtClean="0">
                <a:solidFill>
                  <a:schemeClr val="tx1"/>
                </a:solidFill>
              </a:rPr>
              <a:t>esign that directs the user to the menu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Interactive menu buttons are visible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Buttons that indicate the service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Unique colour scheme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2.1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b="1" dirty="0" smtClean="0">
                <a:solidFill>
                  <a:schemeClr val="tx1"/>
                </a:solidFill>
              </a:rPr>
              <a:t>user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to be able to create an account </a:t>
            </a:r>
            <a:r>
              <a:rPr lang="en-AU" sz="2400" dirty="0" smtClean="0">
                <a:solidFill>
                  <a:schemeClr val="tx1"/>
                </a:solidFill>
              </a:rPr>
              <a:t>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b="1" dirty="0" smtClean="0">
                <a:solidFill>
                  <a:schemeClr val="tx1"/>
                </a:solidFill>
              </a:rPr>
              <a:t>I can use the bank’s services</a:t>
            </a:r>
            <a:endParaRPr lang="en-AU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Separate page with account form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Form contains </a:t>
            </a:r>
            <a:r>
              <a:rPr lang="en-AU" sz="2000" dirty="0" smtClean="0">
                <a:solidFill>
                  <a:schemeClr val="tx1"/>
                </a:solidFill>
              </a:rPr>
              <a:t>user information fields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2.2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Form Buttons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b="1" dirty="0" smtClean="0">
                <a:solidFill>
                  <a:schemeClr val="tx1"/>
                </a:solidFill>
              </a:rPr>
              <a:t>user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buttons that allow me to clear and submit the form </a:t>
            </a:r>
            <a:r>
              <a:rPr lang="en-AU" sz="2400" dirty="0" smtClean="0">
                <a:solidFill>
                  <a:schemeClr val="tx1"/>
                </a:solidFill>
              </a:rPr>
              <a:t>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b="1" dirty="0" smtClean="0">
                <a:solidFill>
                  <a:schemeClr val="tx1"/>
                </a:solidFill>
              </a:rPr>
              <a:t>I’m able </a:t>
            </a:r>
            <a:r>
              <a:rPr lang="en-AU" sz="2400" b="1" dirty="0" smtClean="0">
                <a:solidFill>
                  <a:schemeClr val="tx1"/>
                </a:solidFill>
              </a:rPr>
              <a:t>to reset the form or submit it when it’s finished.</a:t>
            </a:r>
            <a:endParaRPr lang="en-AU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683977"/>
            <a:ext cx="9828000" cy="2224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Buttons clearly visible, in appropriate position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Buttons function as expected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Submit button works if form is correctly filled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Doesn’t work if incorrectly filled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Dialog box with contextual information appears with OK button, button works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110654"/>
            <a:ext cx="9828000" cy="6379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0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access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</a:t>
            </a:r>
            <a:r>
              <a:rPr lang="en-AU" sz="2400" b="1" dirty="0" smtClean="0">
                <a:solidFill>
                  <a:schemeClr val="tx1"/>
                </a:solidFill>
              </a:rPr>
              <a:t>account holder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be able to access my accounts</a:t>
            </a:r>
            <a:r>
              <a:rPr lang="en-AU" sz="2400" dirty="0" smtClean="0">
                <a:solidFill>
                  <a:schemeClr val="tx1"/>
                </a:solidFill>
              </a:rPr>
              <a:t> to </a:t>
            </a:r>
            <a:r>
              <a:rPr lang="en-AU" sz="2400" b="1" dirty="0" smtClean="0">
                <a:solidFill>
                  <a:schemeClr val="tx1"/>
                </a:solidFill>
              </a:rPr>
              <a:t>check the associated details and manage funds.</a:t>
            </a:r>
            <a:endParaRPr lang="en-AU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728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Separate page to log in to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Filled fields are checked with info in the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Dialog box appears if </a:t>
            </a:r>
            <a:r>
              <a:rPr lang="en-AU" sz="2000" dirty="0" smtClean="0">
                <a:solidFill>
                  <a:schemeClr val="tx1"/>
                </a:solidFill>
              </a:rPr>
              <a:t>entered info doesn’t match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Clear and submit buttons are visible and functional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3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Service Requests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</a:t>
            </a:r>
            <a:r>
              <a:rPr lang="en-AU" sz="2400" b="1" dirty="0" smtClean="0">
                <a:solidFill>
                  <a:schemeClr val="tx1"/>
                </a:solidFill>
              </a:rPr>
              <a:t>administrator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b="1" dirty="0" smtClean="0">
                <a:solidFill>
                  <a:schemeClr val="tx1"/>
                </a:solidFill>
              </a:rPr>
              <a:t>to request bank services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b="1" dirty="0" smtClean="0">
                <a:solidFill>
                  <a:schemeClr val="tx1"/>
                </a:solidFill>
              </a:rPr>
              <a:t>I can analyse customer statistics</a:t>
            </a:r>
            <a:endParaRPr lang="en-AU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793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Separate web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List of services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Links to create requests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Functioning connection to database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0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310</Words>
  <Application>Microsoft Office PowerPoint</Application>
  <PresentationFormat>A4 Paper (210x297 mm)</PresentationFormat>
  <Paragraphs>73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MELT</cp:lastModifiedBy>
  <cp:revision>14</cp:revision>
  <dcterms:created xsi:type="dcterms:W3CDTF">2011-08-10T11:51:47Z</dcterms:created>
  <dcterms:modified xsi:type="dcterms:W3CDTF">2017-08-02T05:57:25Z</dcterms:modified>
</cp:coreProperties>
</file>