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7" r:id="rId3"/>
    <p:sldId id="298" r:id="rId4"/>
    <p:sldId id="295" r:id="rId5"/>
    <p:sldId id="292" r:id="rId6"/>
    <p:sldId id="296" r:id="rId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6B00F-ABFE-4796-B6F5-3D4124057B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8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CDA2-0A9A-469B-8EB7-AD4144908A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2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D1250-234A-4BDB-990F-9D73387116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5FB6-BDB8-4712-A840-20AE1E03C8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C93E3-63EC-43C0-9E1E-7D3412D548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F86B-55FF-4BC9-8F8E-1CB1E4D37B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8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53B4-D931-42AE-8E53-789F1254CB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8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CAED-2AD2-4CF6-A0EF-30FD2325D1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AF7-6604-4050-851A-CA6BF71F3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4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A4B0C-ACEF-450D-95BC-DB7014677E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22E7D-3BAF-4C11-91D8-B785D15EA1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A439AD2-E3D2-4A09-AD62-E11A43DDA9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412776"/>
            <a:ext cx="6858000" cy="1298525"/>
          </a:xfrm>
        </p:spPr>
        <p:txBody>
          <a:bodyPr/>
          <a:lstStyle/>
          <a:p>
            <a:r>
              <a:rPr lang="pt-BR" sz="8800" dirty="0" err="1"/>
              <a:t>Limpaí</a:t>
            </a: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575713"/>
            <a:ext cx="6858000" cy="1682087"/>
          </a:xfrm>
        </p:spPr>
        <p:txBody>
          <a:bodyPr/>
          <a:lstStyle/>
          <a:p>
            <a:r>
              <a:rPr lang="pt-BR" sz="2800" dirty="0"/>
              <a:t>Douglas Portugal</a:t>
            </a:r>
          </a:p>
          <a:p>
            <a:r>
              <a:rPr lang="pt-BR" sz="2800" dirty="0"/>
              <a:t>Gabriel Bento</a:t>
            </a:r>
          </a:p>
          <a:p>
            <a:r>
              <a:rPr lang="pt-BR" sz="2800" dirty="0" smtClean="0"/>
              <a:t>Rafael </a:t>
            </a:r>
            <a:r>
              <a:rPr lang="pt-BR" sz="2800" dirty="0"/>
              <a:t>Rossi</a:t>
            </a:r>
          </a:p>
        </p:txBody>
      </p:sp>
    </p:spTree>
    <p:extLst>
      <p:ext uri="{BB962C8B-B14F-4D97-AF65-F5344CB8AC3E}">
        <p14:creationId xmlns:p14="http://schemas.microsoft.com/office/powerpoint/2010/main" val="399192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C234A29-E8FF-4491-8BFF-FFE25667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16AAE21-D976-4044-A0BE-4ABD8784A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Qual o problema a ser resolvido</a:t>
            </a:r>
            <a:r>
              <a:rPr lang="pt-BR" sz="3600" dirty="0" smtClean="0"/>
              <a:t>?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Encontrar </a:t>
            </a:r>
            <a:r>
              <a:rPr lang="pt-BR" dirty="0" smtClean="0"/>
              <a:t>uma diarista em qualquer cidade e conseguir os contatos dela.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66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20F12F3-62A7-4613-87E6-4D7E1CCA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A3EA881-9E54-4F0A-B90A-4F97DBEF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Como o problema foi resolvido</a:t>
            </a:r>
            <a:r>
              <a:rPr lang="pt-BR" sz="3600" dirty="0" smtClean="0"/>
              <a:t>?</a:t>
            </a:r>
          </a:p>
          <a:p>
            <a:endParaRPr lang="pt-BR" sz="3600" dirty="0"/>
          </a:p>
          <a:p>
            <a:pPr marL="0" indent="0">
              <a:buNone/>
            </a:pPr>
            <a:r>
              <a:rPr lang="en-US" dirty="0" smtClean="0"/>
              <a:t>I</a:t>
            </a:r>
            <a:r>
              <a:rPr lang="pt-BR" dirty="0" err="1" smtClean="0"/>
              <a:t>mplementamos</a:t>
            </a:r>
            <a:r>
              <a:rPr lang="pt-BR" dirty="0" smtClean="0"/>
              <a:t> </a:t>
            </a:r>
            <a:r>
              <a:rPr lang="pt-BR" dirty="0"/>
              <a:t>uma </a:t>
            </a:r>
            <a:r>
              <a:rPr lang="pt-BR" dirty="0" smtClean="0"/>
              <a:t>aplicação web que concentra os dados e características das diaristas.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94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DD6B45-CFAE-4913-B0AA-36BEEA03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4807060-8104-421E-80C6-1CCEF10C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/>
              <a:t>Benefíc</a:t>
            </a:r>
            <a:r>
              <a:rPr lang="pt-BR" sz="3600" dirty="0" err="1" smtClean="0"/>
              <a:t>ios</a:t>
            </a:r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Facilidade de acesso</a:t>
            </a:r>
          </a:p>
          <a:p>
            <a:pPr marL="0" indent="0">
              <a:buNone/>
            </a:pPr>
            <a:r>
              <a:rPr lang="pt-BR" sz="3600" dirty="0" smtClean="0"/>
              <a:t>Rapidez na busca de diaristas</a:t>
            </a:r>
          </a:p>
          <a:p>
            <a:pPr marL="0" indent="0">
              <a:buNone/>
            </a:pPr>
            <a:r>
              <a:rPr lang="pt-BR" sz="3600" dirty="0" smtClean="0"/>
              <a:t>Bom nível de informações sobre o profissional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3899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   Requisitos </a:t>
            </a:r>
            <a:r>
              <a:rPr lang="pt-BR" sz="3600" dirty="0" smtClean="0"/>
              <a:t>funcionais e não funcionais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800" b="1" dirty="0" smtClean="0"/>
          </a:p>
          <a:p>
            <a:r>
              <a:rPr lang="pt-BR" sz="1800" b="1" dirty="0" smtClean="0"/>
              <a:t>RF01</a:t>
            </a:r>
            <a:r>
              <a:rPr lang="pt-BR" sz="1800" b="1" dirty="0"/>
              <a:t>​</a:t>
            </a:r>
            <a:r>
              <a:rPr lang="pt-BR" sz="1800" dirty="0"/>
              <a:t> ​- ​ O​ ​ sistema</a:t>
            </a:r>
            <a:r>
              <a:rPr lang="pt-BR" sz="1800" dirty="0" smtClean="0"/>
              <a:t>​ </a:t>
            </a:r>
            <a:r>
              <a:rPr lang="pt-BR" sz="1800" dirty="0"/>
              <a:t>​ deve</a:t>
            </a:r>
            <a:r>
              <a:rPr lang="pt-BR" sz="1800" dirty="0" smtClean="0"/>
              <a:t>​​ </a:t>
            </a:r>
            <a:r>
              <a:rPr lang="pt-BR" sz="1800" dirty="0"/>
              <a:t>permitir​​ ​o​ cadastro​​ ​de​ ​usuários;</a:t>
            </a:r>
          </a:p>
          <a:p>
            <a:r>
              <a:rPr lang="pt-BR" sz="1800" b="1" dirty="0"/>
              <a:t>RF02</a:t>
            </a:r>
            <a:r>
              <a:rPr lang="pt-BR" sz="1800" dirty="0"/>
              <a:t> ​ -​ ​ O​ ​ sistema</a:t>
            </a:r>
            <a:r>
              <a:rPr lang="pt-BR" sz="1800" dirty="0" smtClean="0"/>
              <a:t>​ </a:t>
            </a:r>
            <a:r>
              <a:rPr lang="pt-BR" sz="1800" dirty="0"/>
              <a:t>​ deve</a:t>
            </a:r>
            <a:r>
              <a:rPr lang="pt-BR" sz="1800" dirty="0" smtClean="0"/>
              <a:t>​ </a:t>
            </a:r>
            <a:r>
              <a:rPr lang="pt-BR" sz="1800" dirty="0"/>
              <a:t>​ permitir</a:t>
            </a:r>
            <a:r>
              <a:rPr lang="pt-BR" sz="1800" dirty="0" smtClean="0"/>
              <a:t>​​ </a:t>
            </a:r>
            <a:r>
              <a:rPr lang="pt-BR" sz="1800" dirty="0"/>
              <a:t>​o​ cadastro</a:t>
            </a:r>
            <a:r>
              <a:rPr lang="pt-BR" sz="1800" dirty="0" smtClean="0"/>
              <a:t>​​ </a:t>
            </a:r>
            <a:r>
              <a:rPr lang="pt-BR" sz="1800" dirty="0"/>
              <a:t>​de​ ​diaristas;</a:t>
            </a:r>
          </a:p>
          <a:p>
            <a:r>
              <a:rPr lang="pt-BR" sz="1800" b="1" dirty="0"/>
              <a:t>RF03</a:t>
            </a:r>
            <a:r>
              <a:rPr lang="pt-BR" sz="1800" dirty="0"/>
              <a:t> ​ -​ ​ O​ ​ sistema</a:t>
            </a:r>
            <a:r>
              <a:rPr lang="pt-BR" sz="1800" dirty="0" smtClean="0"/>
              <a:t>​ </a:t>
            </a:r>
            <a:r>
              <a:rPr lang="pt-BR" sz="1800" dirty="0"/>
              <a:t>​ deve</a:t>
            </a:r>
            <a:r>
              <a:rPr lang="pt-BR" sz="1800" dirty="0" smtClean="0"/>
              <a:t>​ </a:t>
            </a:r>
            <a:r>
              <a:rPr lang="pt-BR" sz="1800" dirty="0"/>
              <a:t>​ ​</a:t>
            </a:r>
            <a:r>
              <a:rPr lang="pt-BR" sz="1800" dirty="0" smtClean="0"/>
              <a:t>permitir </a:t>
            </a:r>
            <a:r>
              <a:rPr lang="pt-BR" sz="1800" dirty="0"/>
              <a:t>a​ ​ consulta</a:t>
            </a:r>
            <a:r>
              <a:rPr lang="pt-BR" sz="1800" dirty="0" smtClean="0"/>
              <a:t>​ </a:t>
            </a:r>
            <a:r>
              <a:rPr lang="pt-BR" sz="1800" dirty="0"/>
              <a:t>​de​ ​diaristas​ ​por​ região; ​</a:t>
            </a:r>
          </a:p>
          <a:p>
            <a:r>
              <a:rPr lang="pt-BR" sz="1800" b="1" dirty="0" smtClean="0"/>
              <a:t>RF08</a:t>
            </a:r>
            <a:r>
              <a:rPr lang="pt-BR" sz="1800" dirty="0" smtClean="0"/>
              <a:t> </a:t>
            </a:r>
            <a:r>
              <a:rPr lang="pt-BR" sz="1800" dirty="0"/>
              <a:t>​ -​ ​ O​ ​ sistema</a:t>
            </a:r>
            <a:r>
              <a:rPr lang="pt-BR" sz="1800" dirty="0" smtClean="0"/>
              <a:t>​ </a:t>
            </a:r>
            <a:r>
              <a:rPr lang="pt-BR" sz="1800" dirty="0"/>
              <a:t>deve</a:t>
            </a:r>
            <a:r>
              <a:rPr lang="pt-BR" sz="1800" dirty="0" smtClean="0"/>
              <a:t>​​ </a:t>
            </a:r>
            <a:r>
              <a:rPr lang="pt-BR" sz="1800" dirty="0"/>
              <a:t>​permitir​ ​a​ ​diarista​ ​cadastrar​ ​os​ serviços​​ ​prestados;</a:t>
            </a:r>
          </a:p>
          <a:p>
            <a:r>
              <a:rPr lang="pt-BR" sz="1800" b="1" dirty="0" smtClean="0"/>
              <a:t>RF12</a:t>
            </a:r>
            <a:r>
              <a:rPr lang="pt-BR" sz="1800" dirty="0" smtClean="0"/>
              <a:t> </a:t>
            </a:r>
            <a:r>
              <a:rPr lang="pt-BR" sz="1800" dirty="0"/>
              <a:t>​ -​ ​ O​ ​ sistema</a:t>
            </a:r>
            <a:r>
              <a:rPr lang="pt-BR" sz="1800" dirty="0" smtClean="0"/>
              <a:t>​​ </a:t>
            </a:r>
            <a:r>
              <a:rPr lang="pt-BR" sz="1800" dirty="0"/>
              <a:t>deve 	permitir​​ ​a ​ diarista</a:t>
            </a:r>
            <a:r>
              <a:rPr lang="pt-BR" sz="1800" dirty="0" smtClean="0"/>
              <a:t>​​ </a:t>
            </a:r>
            <a:r>
              <a:rPr lang="pt-BR" sz="1800" dirty="0"/>
              <a:t>definir</a:t>
            </a:r>
            <a:r>
              <a:rPr lang="pt-BR" sz="1800" dirty="0" smtClean="0"/>
              <a:t>​​ </a:t>
            </a:r>
            <a:r>
              <a:rPr lang="pt-BR" sz="1800" dirty="0"/>
              <a:t>o​ ​ ​preço​ ​pelo​ ​serviço​ ​solicitado;</a:t>
            </a:r>
          </a:p>
          <a:p>
            <a:pPr marL="0" indent="0">
              <a:buNone/>
            </a:pPr>
            <a:endParaRPr lang="pt-BR" sz="1800" dirty="0"/>
          </a:p>
          <a:p>
            <a:r>
              <a:rPr lang="pt-BR" sz="1800" b="1" dirty="0"/>
              <a:t>RFN01</a:t>
            </a:r>
            <a:r>
              <a:rPr lang="pt-BR" sz="1800" dirty="0"/>
              <a:t> - O sistema deve ser web;</a:t>
            </a:r>
          </a:p>
          <a:p>
            <a:r>
              <a:rPr lang="pt-BR" sz="1800" b="1" dirty="0"/>
              <a:t>RFN02</a:t>
            </a:r>
            <a:r>
              <a:rPr lang="pt-BR" sz="1800" dirty="0"/>
              <a:t> - As consultas de diaristas devem levar no máximo 5 segundos;</a:t>
            </a:r>
          </a:p>
          <a:p>
            <a:r>
              <a:rPr lang="pt-BR" sz="1800" b="1" dirty="0"/>
              <a:t>RFN03</a:t>
            </a:r>
            <a:r>
              <a:rPr lang="pt-BR" sz="1800" dirty="0"/>
              <a:t> - O sistema deve estar disponível 99% ano.</a:t>
            </a:r>
          </a:p>
        </p:txBody>
      </p:sp>
    </p:spTree>
    <p:extLst>
      <p:ext uri="{BB962C8B-B14F-4D97-AF65-F5344CB8AC3E}">
        <p14:creationId xmlns:p14="http://schemas.microsoft.com/office/powerpoint/2010/main" val="43326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8B8B80D-DF4C-4763-B3A1-6D2FD705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10E79E9-EBB7-4FF6-A689-A12B433C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5400" dirty="0"/>
          </a:p>
          <a:p>
            <a:pPr algn="ctr"/>
            <a:r>
              <a:rPr lang="en-US" sz="5400" dirty="0" smtClean="0"/>
              <a:t>Como </a:t>
            </a:r>
            <a:r>
              <a:rPr lang="en-US" sz="5400" dirty="0" err="1" smtClean="0"/>
              <a:t>isso</a:t>
            </a:r>
            <a:r>
              <a:rPr lang="en-US" sz="5400" dirty="0" smtClean="0"/>
              <a:t> </a:t>
            </a:r>
            <a:r>
              <a:rPr lang="en-US" sz="5400" dirty="0" err="1"/>
              <a:t>funciona</a:t>
            </a:r>
            <a:r>
              <a:rPr lang="en-US" sz="5400" dirty="0"/>
              <a:t>?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1638626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</TotalTime>
  <Words>202</Words>
  <Application>Microsoft Office PowerPoint</Application>
  <PresentationFormat>Apresentação na tela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Arial</vt:lpstr>
      <vt:lpstr>Design padrão</vt:lpstr>
      <vt:lpstr>Limpaí</vt:lpstr>
      <vt:lpstr>Apresentação do PowerPoint</vt:lpstr>
      <vt:lpstr>Apresentação do PowerPoint</vt:lpstr>
      <vt:lpstr>Apresentação do PowerPoint</vt:lpstr>
      <vt:lpstr>   Requisitos funcionais e não funcionais</vt:lpstr>
      <vt:lpstr>Apresentação do PowerPoint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Douglas Portugal de Oliveira</cp:lastModifiedBy>
  <cp:revision>53</cp:revision>
  <dcterms:created xsi:type="dcterms:W3CDTF">2012-05-08T00:10:24Z</dcterms:created>
  <dcterms:modified xsi:type="dcterms:W3CDTF">2017-11-24T22:33:51Z</dcterms:modified>
</cp:coreProperties>
</file>