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 smtClean="0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 smtClean="0"/>
              <a:t>Douglas Portugal</a:t>
            </a:r>
          </a:p>
          <a:p>
            <a:r>
              <a:rPr lang="pt-BR" sz="2800" dirty="0" smtClean="0"/>
              <a:t>Gabriel Bento</a:t>
            </a:r>
          </a:p>
          <a:p>
            <a:r>
              <a:rPr lang="pt-BR" sz="2800" dirty="0" smtClean="0"/>
              <a:t>Milena </a:t>
            </a:r>
            <a:r>
              <a:rPr lang="pt-BR" sz="2800" dirty="0" err="1" smtClean="0"/>
              <a:t>Greuel</a:t>
            </a:r>
            <a:endParaRPr lang="pt-BR" sz="2800" dirty="0" smtClean="0"/>
          </a:p>
          <a:p>
            <a:r>
              <a:rPr lang="pt-BR" sz="2800" dirty="0" smtClean="0"/>
              <a:t>Rafael Rossi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permitir o cadastro de usuários </a:t>
            </a:r>
          </a:p>
          <a:p>
            <a:r>
              <a:rPr lang="pt-BR" dirty="0"/>
              <a:t>O sistema deve permitir o cadastro de diaristas </a:t>
            </a:r>
          </a:p>
          <a:p>
            <a:r>
              <a:rPr lang="pt-BR" dirty="0"/>
              <a:t>O sistema deve permitir a consulta de diaristas por região </a:t>
            </a:r>
          </a:p>
          <a:p>
            <a:r>
              <a:rPr lang="pt-BR" dirty="0"/>
              <a:t>O sistema deve permitir refinar a pesquisa por relevância </a:t>
            </a:r>
          </a:p>
        </p:txBody>
      </p:sp>
    </p:spTree>
    <p:extLst>
      <p:ext uri="{BB962C8B-B14F-4D97-AF65-F5344CB8AC3E}">
        <p14:creationId xmlns:p14="http://schemas.microsoft.com/office/powerpoint/2010/main" val="39773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refinar a pesquisa por preço</a:t>
            </a:r>
          </a:p>
          <a:p>
            <a:r>
              <a:rPr lang="pt-BR" dirty="0"/>
              <a:t>O sistema deve permitir a consulta de diaristas por agenda</a:t>
            </a:r>
          </a:p>
          <a:p>
            <a:r>
              <a:rPr lang="pt-BR" dirty="0"/>
              <a:t>O sistema deve permitir o gerenciamento da agenda da diarista</a:t>
            </a:r>
          </a:p>
          <a:p>
            <a:r>
              <a:rPr lang="pt-BR" dirty="0"/>
              <a:t>O sistema deve permitir a diarista cadastrar os serviços </a:t>
            </a:r>
            <a:r>
              <a:rPr lang="pt-BR" dirty="0" smtClean="0"/>
              <a:t>prestados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7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o usuário selecionar a diarista </a:t>
            </a:r>
          </a:p>
          <a:p>
            <a:r>
              <a:rPr lang="pt-BR" dirty="0"/>
              <a:t>O sistema deve permitir o usuário descrever o serviço solicitado </a:t>
            </a:r>
          </a:p>
          <a:p>
            <a:r>
              <a:rPr lang="pt-BR" dirty="0"/>
              <a:t>O sistema deve permitir a diarista aprovar ou não o serviço solicitado</a:t>
            </a:r>
          </a:p>
          <a:p>
            <a:r>
              <a:rPr lang="pt-BR" dirty="0"/>
              <a:t>O sistema deve permitir a diarista definir o preço pelo serviço </a:t>
            </a:r>
            <a:r>
              <a:rPr lang="pt-BR" dirty="0" smtClean="0"/>
              <a:t>solicitado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1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que o usuário negocie o valor proposto </a:t>
            </a:r>
          </a:p>
          <a:p>
            <a:r>
              <a:rPr lang="pt-BR" dirty="0"/>
              <a:t>O sistema deve permitir avaliação da diarista após o serviço </a:t>
            </a:r>
          </a:p>
          <a:p>
            <a:r>
              <a:rPr lang="pt-BR" dirty="0"/>
              <a:t>O sistema deve gerenciar o pagamento entre o usuário e a diarista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84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Requisitos Não </a:t>
            </a:r>
            <a:r>
              <a:rPr lang="pt-BR" sz="3600" dirty="0"/>
              <a:t>F</a:t>
            </a:r>
            <a:r>
              <a:rPr lang="pt-BR" sz="3600" dirty="0" smtClean="0"/>
              <a:t>uncionais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ser web</a:t>
            </a:r>
          </a:p>
          <a:p>
            <a:r>
              <a:rPr lang="pt-BR" dirty="0"/>
              <a:t>As consultas de diaristas devem levar no máximo 5 segundos</a:t>
            </a:r>
          </a:p>
          <a:p>
            <a:r>
              <a:rPr lang="pt-BR" dirty="0"/>
              <a:t>O sistema deve estar disponível 99% ano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pt-BR" dirty="0" smtClean="0"/>
              <a:t>Qual o problema a ser resolvido?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Encontrar uma diarista que preste serviços de qualidade.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2. Qual é o publico alvo?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Qualquer pessoa que necessite de serviços de diaristas.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3. Uma breve descrição de como resolver o problema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Reunir em uma plataforma profissionais ranqueados e com amostras de seus trabalhos.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4. Quais são os benefícios?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Contratante:</a:t>
            </a:r>
          </a:p>
          <a:p>
            <a:pPr>
              <a:buFontTx/>
              <a:buChar char="-"/>
            </a:pPr>
            <a:r>
              <a:rPr lang="pt-BR" dirty="0" smtClean="0"/>
              <a:t>Facilitar a busca de profissionais qualificados;</a:t>
            </a:r>
          </a:p>
          <a:p>
            <a:pPr>
              <a:buFontTx/>
              <a:buChar char="-"/>
            </a:pPr>
            <a:r>
              <a:rPr lang="pt-BR" dirty="0" smtClean="0"/>
              <a:t>Pagamento facilitado;</a:t>
            </a:r>
          </a:p>
          <a:p>
            <a:pPr>
              <a:buFontTx/>
              <a:buChar char="-"/>
            </a:pPr>
            <a:r>
              <a:rPr lang="pt-BR" dirty="0" smtClean="0"/>
              <a:t>Confiança;</a:t>
            </a:r>
          </a:p>
          <a:p>
            <a:pPr>
              <a:buFontTx/>
              <a:buChar char="-"/>
            </a:pPr>
            <a:r>
              <a:rPr lang="pt-BR" dirty="0" smtClean="0"/>
              <a:t>Flexibilidade;</a:t>
            </a:r>
          </a:p>
          <a:p>
            <a:pPr>
              <a:buFontTx/>
              <a:buChar char="-"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Contratado:</a:t>
            </a:r>
          </a:p>
          <a:p>
            <a:pPr>
              <a:buFontTx/>
              <a:buChar char="-"/>
            </a:pPr>
            <a:r>
              <a:rPr lang="pt-BR" dirty="0" smtClean="0"/>
              <a:t>Garantia de pagamento;</a:t>
            </a:r>
          </a:p>
          <a:p>
            <a:pPr>
              <a:buFontTx/>
              <a:buChar char="-"/>
            </a:pPr>
            <a:r>
              <a:rPr lang="pt-BR" dirty="0" smtClean="0"/>
              <a:t>Reconhecimento pelo bom trabalho;</a:t>
            </a:r>
          </a:p>
          <a:p>
            <a:pPr>
              <a:buFontTx/>
              <a:buChar char="-"/>
            </a:pPr>
            <a:r>
              <a:rPr lang="pt-BR" dirty="0" smtClean="0"/>
              <a:t>Gerenciamento de agenda;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6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5. Como o produto poderá ser adquirido?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Plataforma web.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8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6. Quais meios de relacionamento se pretende criar com o cliente?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Serviço de atendimento ao consumidor. </a:t>
            </a:r>
          </a:p>
          <a:p>
            <a:pPr marL="0" indent="0">
              <a:buNone/>
            </a:pPr>
            <a:r>
              <a:rPr lang="pt-BR" dirty="0" smtClean="0"/>
              <a:t>Tanto os profissionais quanto </a:t>
            </a:r>
            <a:r>
              <a:rPr lang="pt-BR" smtClean="0"/>
              <a:t>os contratantes.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7. Quais as fontes da receita?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Comissionamento a cada transação.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5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8. Quais recursos necessários para solucionar o problema?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-Desenvolvimento;</a:t>
            </a:r>
          </a:p>
          <a:p>
            <a:pPr marL="0" indent="0">
              <a:buNone/>
            </a:pPr>
            <a:r>
              <a:rPr lang="pt-BR" dirty="0" smtClean="0"/>
              <a:t>- Servidor de aplicação</a:t>
            </a:r>
          </a:p>
          <a:p>
            <a:pPr marL="0" indent="0">
              <a:buNone/>
            </a:pPr>
            <a:r>
              <a:rPr lang="pt-BR" dirty="0" smtClean="0"/>
              <a:t>-Mão de obra;</a:t>
            </a:r>
          </a:p>
          <a:p>
            <a:pPr marL="0" indent="0">
              <a:buNone/>
            </a:pPr>
            <a:r>
              <a:rPr lang="pt-BR" dirty="0" smtClean="0"/>
              <a:t>-Base de profissionais;</a:t>
            </a:r>
          </a:p>
          <a:p>
            <a:pPr marL="0" indent="0">
              <a:buNone/>
            </a:pPr>
            <a:r>
              <a:rPr lang="pt-BR" dirty="0" smtClean="0"/>
              <a:t>-Marketing;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363</Words>
  <Application>Microsoft Office PowerPoint</Application>
  <PresentationFormat>Apresentação na tela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Design padrão</vt:lpstr>
      <vt:lpstr>Limpaí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</vt:lpstr>
      <vt:lpstr>Apresentação do PowerPoint</vt:lpstr>
      <vt:lpstr>Apresentação do PowerPoint</vt:lpstr>
      <vt:lpstr>Apresentação do PowerPoint</vt:lpstr>
      <vt:lpstr>Requisitos Não Funcionais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46</cp:revision>
  <dcterms:created xsi:type="dcterms:W3CDTF">2012-05-08T00:10:24Z</dcterms:created>
  <dcterms:modified xsi:type="dcterms:W3CDTF">2017-11-24T20:54:00Z</dcterms:modified>
</cp:coreProperties>
</file>