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7" r:id="rId3"/>
    <p:sldId id="298" r:id="rId4"/>
    <p:sldId id="295" r:id="rId5"/>
    <p:sldId id="296" r:id="rId6"/>
    <p:sldId id="292" r:id="rId7"/>
    <p:sldId id="293" r:id="rId8"/>
    <p:sldId id="294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/>
              <a:t>Douglas Portugal</a:t>
            </a:r>
          </a:p>
          <a:p>
            <a:r>
              <a:rPr lang="pt-BR" sz="2800" dirty="0"/>
              <a:t>Gabriel Bento</a:t>
            </a:r>
          </a:p>
          <a:p>
            <a:r>
              <a:rPr lang="pt-BR" sz="2800" dirty="0"/>
              <a:t>Milena </a:t>
            </a:r>
            <a:r>
              <a:rPr lang="pt-BR" sz="2800" dirty="0" err="1"/>
              <a:t>Greuel</a:t>
            </a:r>
            <a:endParaRPr lang="pt-BR" sz="2800" dirty="0"/>
          </a:p>
          <a:p>
            <a:r>
              <a:rPr lang="pt-BR" sz="2800" dirty="0"/>
              <a:t>Rafael Rossi</a:t>
            </a:r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34A29-E8FF-4491-8BFF-FFE25667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AAE21-D976-4044-A0BE-4ABD8784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a ser resolvido?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Encontrar uma diarista que preste serviços de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6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F12F3-62A7-4613-87E6-4D7E1CC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EA881-9E54-4F0A-B90A-4F97DBEF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problema foi resolvido?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pt-BR" dirty="0" err="1"/>
              <a:t>mplementamos</a:t>
            </a:r>
            <a:r>
              <a:rPr lang="pt-BR" dirty="0"/>
              <a:t> </a:t>
            </a:r>
            <a:r>
              <a:rPr lang="pt-BR"/>
              <a:t>uma aplica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94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6B45-CFAE-4913-B0AA-36BEEA0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07060-8104-421E-80C6-1CCEF10C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 err="1"/>
              <a:t>Benefíc</a:t>
            </a:r>
            <a:r>
              <a:rPr lang="pt-BR" sz="5400" dirty="0" err="1"/>
              <a:t>ios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3899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B80D-DF4C-4763-B3A1-6D2FD70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E79E9-EBB7-4FF6-A689-A12B433C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Como </a:t>
            </a:r>
            <a:r>
              <a:rPr lang="en-US" sz="5400" dirty="0" err="1"/>
              <a:t>funciona</a:t>
            </a:r>
            <a:r>
              <a:rPr lang="en-US" sz="5400" dirty="0"/>
              <a:t>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63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   Requisitos funcionais retirados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RF04</a:t>
            </a:r>
            <a:r>
              <a:rPr lang="pt-BR" sz="1600" dirty="0"/>
              <a:t> -​ ​ O​ ​ sistema​ deve​​ permitir​​ ​refinar​ ​a​ pesquisa por​ relevância; ​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RF05</a:t>
            </a:r>
            <a:r>
              <a:rPr lang="pt-BR" sz="1600" dirty="0"/>
              <a:t> -​ ​ O​ ​ sistema​ ​deve​ ​permitir​ ​refinar​ ​a​ ​pesquisa​ por​​ ​preço;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RF06</a:t>
            </a:r>
            <a:r>
              <a:rPr lang="pt-BR" sz="1600" dirty="0"/>
              <a:t> ​ -​ ​ O​ ​ sistema​ deve​ ​permitir a​ ​​consulta​ ​de​ ​diaristas​ ​por ​​agenda;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RF07</a:t>
            </a:r>
            <a:r>
              <a:rPr lang="pt-BR" sz="1600" dirty="0"/>
              <a:t> ​ -​ ​ O​ ​ sistema deve​​ ​permitir o​ ​​gerenciamento​ ​da​ ​agenda​ ​da ​​diarista;</a:t>
            </a:r>
          </a:p>
          <a:p>
            <a:r>
              <a:rPr lang="pt-BR" sz="1600" dirty="0"/>
              <a:t>Motivo: A criação de uma agenda e muito trabalhosa, portanto decidimos deixar de lado esse requisito, e deixar por conta da própria diarista administrar seu horário.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RF09</a:t>
            </a:r>
            <a:r>
              <a:rPr lang="pt-BR" sz="1600" dirty="0"/>
              <a:t> ​ -​ ​ O​ ​ sistema​ deve​ permitir ​​o​ ​usuário ​selecionar a​​ diarista; ​</a:t>
            </a:r>
          </a:p>
          <a:p>
            <a:pPr marL="0" indent="0">
              <a:buNone/>
            </a:pPr>
            <a:r>
              <a:rPr lang="pt-BR" sz="1600" dirty="0"/>
              <a:t>Motivo: Decidimos modificar, a principal proposta da nossa aplicação, de início ela serviria para contração de diaristas, porém, agora ela serve para facilitar a busca de diaristas, portanto, não vimos necessidade da implantação desse requisito.</a:t>
            </a:r>
          </a:p>
          <a:p>
            <a:r>
              <a:rPr lang="pt-BR" sz="1600" b="1" dirty="0"/>
              <a:t>RF10</a:t>
            </a:r>
            <a:r>
              <a:rPr lang="pt-BR" sz="1600" dirty="0"/>
              <a:t>​ -​ ​ ​O​ ​sistema​ ​deve​ ​permitir​ o​ ​​usuário​ ​descrever​ ​o​ ​serviço ​​solicitado;</a:t>
            </a:r>
          </a:p>
          <a:p>
            <a:pPr marL="0" indent="0">
              <a:buNone/>
            </a:pPr>
            <a:r>
              <a:rPr lang="pt-BR" sz="1600" dirty="0"/>
              <a:t>Motivo: a explicação do motivo desse requisito e igual ao de número 09.</a:t>
            </a:r>
          </a:p>
          <a:p>
            <a:r>
              <a:rPr lang="pt-BR" sz="1600" b="1" dirty="0"/>
              <a:t>RF11</a:t>
            </a:r>
            <a:r>
              <a:rPr lang="pt-BR" sz="1600" dirty="0"/>
              <a:t>​ ​-​ ​O​ ​sistema​ ​deve​ ​permitir​ ​a​ ​diarista​ ​aprovar​ ​ou​ não​	 ​ ​o​ serviço​	 ​ ​solicitado;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pt-BR" sz="1600" dirty="0" err="1"/>
              <a:t>otivo</a:t>
            </a:r>
            <a:r>
              <a:rPr lang="pt-BR" sz="1600" dirty="0"/>
              <a:t>: a explicação do motivo desse requisito e igual ao de número 09.</a:t>
            </a:r>
          </a:p>
          <a:p>
            <a:r>
              <a:rPr lang="pt-BR" sz="1600" b="1" dirty="0"/>
              <a:t>RF13</a:t>
            </a:r>
            <a:r>
              <a:rPr lang="pt-BR" sz="1600" dirty="0"/>
              <a:t> ​ -​ ​ O​ ​ sistema​​ deve​​ ​permitir que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C8FABA-5E42-46D1-B3B0-687B420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RF13</a:t>
            </a:r>
            <a:r>
              <a:rPr lang="pt-BR" sz="1600" dirty="0"/>
              <a:t> ​ -​ ​ O​ ​ sistema​ deve​ permitir que​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  <a:endParaRPr lang="pt-BR" sz="1600" b="1" dirty="0"/>
          </a:p>
          <a:p>
            <a:r>
              <a:rPr lang="pt-BR" sz="1600" b="1" dirty="0"/>
              <a:t>RF14</a:t>
            </a:r>
            <a:r>
              <a:rPr lang="pt-BR" sz="1600" dirty="0"/>
              <a:t> ​ -​ ​ ​O ​ sistema deve​ ​​permitir​ ​avaliação​ ​da ​​diarista​ ​após ​ ​o ​ ​serviço;</a:t>
            </a:r>
          </a:p>
          <a:p>
            <a:pPr marL="0" indent="0">
              <a:buNone/>
            </a:pPr>
            <a:r>
              <a:rPr lang="pt-BR" sz="1600" dirty="0"/>
              <a:t>Motivo: Decidimos retirar essa funcionalidade pois não agregaria muito para o nosso projeto, apenas o atrasando.</a:t>
            </a:r>
          </a:p>
          <a:p>
            <a:r>
              <a:rPr lang="pt-BR" sz="1600" b="1" dirty="0"/>
              <a:t>RF15</a:t>
            </a:r>
            <a:r>
              <a:rPr lang="pt-BR" sz="1600" dirty="0"/>
              <a:t> ​ -​ ​ O​ ​ sistema​ ​ ​deve gerenciar​​ o​ pagamento​ ​entre​ o​​ usuário​ ​e​ ​a​ ​diarista;</a:t>
            </a:r>
          </a:p>
          <a:p>
            <a:pPr marL="0" indent="0">
              <a:buNone/>
            </a:pPr>
            <a:r>
              <a:rPr lang="pt-BR" sz="1600" dirty="0"/>
              <a:t>Motivo: A criação de uma plataforma de pagamento online, e demorada e trabalhosa, e pode acabar gerando mais problemas, portanto decidimos que o pagamento será feito in loco, diretamente com a diarista.</a:t>
            </a:r>
          </a:p>
          <a:p>
            <a:endParaRPr lang="pt-BR" sz="16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74CC966-ABBB-4D0A-A13D-F4EA28A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45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556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Design padrão</vt:lpstr>
      <vt:lpstr>Limpaí</vt:lpstr>
      <vt:lpstr>Apresentação do PowerPoint</vt:lpstr>
      <vt:lpstr>Apresentação do PowerPoint</vt:lpstr>
      <vt:lpstr>Apresentação do PowerPoint</vt:lpstr>
      <vt:lpstr>Apresentação do PowerPoint</vt:lpstr>
      <vt:lpstr>   Requisitos funcionais retirados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gabriel bento</cp:lastModifiedBy>
  <cp:revision>49</cp:revision>
  <dcterms:created xsi:type="dcterms:W3CDTF">2012-05-08T00:10:24Z</dcterms:created>
  <dcterms:modified xsi:type="dcterms:W3CDTF">2017-11-24T22:21:00Z</dcterms:modified>
</cp:coreProperties>
</file>