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97" r:id="rId3"/>
    <p:sldId id="298" r:id="rId4"/>
    <p:sldId id="295" r:id="rId5"/>
    <p:sldId id="292" r:id="rId6"/>
    <p:sldId id="293" r:id="rId7"/>
    <p:sldId id="294" r:id="rId8"/>
    <p:sldId id="296" r:id="rId9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76B00F-ABFE-4796-B6F5-3D4124057BD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98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ECDA2-0A9A-469B-8EB7-AD4144908AF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02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D1250-234A-4BDB-990F-9D73387116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86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C5FB6-BDB8-4712-A840-20AE1E03C81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26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C93E3-63EC-43C0-9E1E-7D3412D548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52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5F86B-55FF-4BC9-8F8E-1CB1E4D37BF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78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753B4-D931-42AE-8E53-789F1254CBB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08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6CAED-2AD2-4CF6-A0EF-30FD2325D15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20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D2AF7-6604-4050-851A-CA6BF71F326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14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A4B0C-ACEF-450D-95BC-DB7014677E4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8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22E7D-3BAF-4C11-91D8-B785D15EA14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A439AD2-E3D2-4A09-AD62-E11A43DDA9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412776"/>
            <a:ext cx="6858000" cy="1298525"/>
          </a:xfrm>
        </p:spPr>
        <p:txBody>
          <a:bodyPr/>
          <a:lstStyle/>
          <a:p>
            <a:r>
              <a:rPr lang="pt-BR" sz="8800" dirty="0" err="1"/>
              <a:t>Limpaí</a:t>
            </a:r>
            <a:endParaRPr lang="pt-BR" sz="8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575713"/>
            <a:ext cx="6858000" cy="1682087"/>
          </a:xfrm>
        </p:spPr>
        <p:txBody>
          <a:bodyPr/>
          <a:lstStyle/>
          <a:p>
            <a:r>
              <a:rPr lang="pt-BR" sz="2800" dirty="0"/>
              <a:t>Douglas Portugal</a:t>
            </a:r>
          </a:p>
          <a:p>
            <a:r>
              <a:rPr lang="pt-BR" sz="2800" dirty="0"/>
              <a:t>Gabriel Bento</a:t>
            </a:r>
          </a:p>
          <a:p>
            <a:r>
              <a:rPr lang="pt-BR" sz="2800" dirty="0" smtClean="0"/>
              <a:t>Rafael </a:t>
            </a:r>
            <a:r>
              <a:rPr lang="pt-BR" sz="2800" dirty="0"/>
              <a:t>Rossi</a:t>
            </a:r>
          </a:p>
        </p:txBody>
      </p:sp>
    </p:spTree>
    <p:extLst>
      <p:ext uri="{BB962C8B-B14F-4D97-AF65-F5344CB8AC3E}">
        <p14:creationId xmlns:p14="http://schemas.microsoft.com/office/powerpoint/2010/main" val="399192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C234A29-E8FF-4491-8BFF-FFE25667F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16AAE21-D976-4044-A0BE-4ABD8784A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/>
              <a:t>Qual o problema a ser resolvido</a:t>
            </a:r>
            <a:r>
              <a:rPr lang="pt-BR" sz="3600" dirty="0" smtClean="0"/>
              <a:t>?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Encontrar </a:t>
            </a:r>
            <a:r>
              <a:rPr lang="pt-BR" dirty="0" smtClean="0"/>
              <a:t>uma diarista em qualquer cidade e conseguir os contatos dela.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566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20F12F3-62A7-4613-87E6-4D7E1CCA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A3EA881-9E54-4F0A-B90A-4F97DBEF1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/>
              <a:t>Como o problema foi resolvido</a:t>
            </a:r>
            <a:r>
              <a:rPr lang="pt-BR" sz="3600" dirty="0" smtClean="0"/>
              <a:t>?</a:t>
            </a:r>
          </a:p>
          <a:p>
            <a:endParaRPr lang="pt-BR" sz="3600" dirty="0"/>
          </a:p>
          <a:p>
            <a:pPr marL="0" indent="0">
              <a:buNone/>
            </a:pPr>
            <a:r>
              <a:rPr lang="en-US" dirty="0" smtClean="0"/>
              <a:t>I</a:t>
            </a:r>
            <a:r>
              <a:rPr lang="pt-BR" dirty="0" err="1" smtClean="0"/>
              <a:t>mplementamos</a:t>
            </a:r>
            <a:r>
              <a:rPr lang="pt-BR" dirty="0" smtClean="0"/>
              <a:t> </a:t>
            </a:r>
            <a:r>
              <a:rPr lang="pt-BR" dirty="0"/>
              <a:t>uma </a:t>
            </a:r>
            <a:r>
              <a:rPr lang="pt-BR" dirty="0" smtClean="0"/>
              <a:t>aplicação web que concentra os dados e características das diaristas.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8949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CDD6B45-CFAE-4913-B0AA-36BEEA03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4807060-8104-421E-80C6-1CCEF10C5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 smtClean="0"/>
              <a:t>Benefíc</a:t>
            </a:r>
            <a:r>
              <a:rPr lang="pt-BR" sz="3600" dirty="0" err="1" smtClean="0"/>
              <a:t>ios</a:t>
            </a:r>
            <a:endParaRPr lang="pt-BR" sz="3600" dirty="0" smtClean="0"/>
          </a:p>
          <a:p>
            <a:pPr marL="0" indent="0">
              <a:buNone/>
            </a:pPr>
            <a:r>
              <a:rPr lang="pt-BR" sz="3600" dirty="0" smtClean="0"/>
              <a:t>Facilidade de acesso</a:t>
            </a:r>
          </a:p>
          <a:p>
            <a:pPr marL="0" indent="0">
              <a:buNone/>
            </a:pPr>
            <a:r>
              <a:rPr lang="pt-BR" sz="3600" dirty="0" smtClean="0"/>
              <a:t>Rapidez na busca de diaristas</a:t>
            </a:r>
          </a:p>
          <a:p>
            <a:pPr marL="0" indent="0">
              <a:buNone/>
            </a:pPr>
            <a:r>
              <a:rPr lang="pt-BR" sz="3600" dirty="0" smtClean="0"/>
              <a:t>Bom nível de informações sobre o profissional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538998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   Requisitos funcionais retirados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600" b="1" dirty="0"/>
              <a:t>RF04</a:t>
            </a:r>
            <a:r>
              <a:rPr lang="pt-BR" sz="1600" dirty="0"/>
              <a:t> -​ ​ O​ ​ sistema​ deve​​ permitir​​ ​refinar​ ​a​ pesquisa por​ relevância; ​</a:t>
            </a:r>
          </a:p>
          <a:p>
            <a:r>
              <a:rPr lang="pt-BR" sz="1600" dirty="0"/>
              <a:t>Motivo: Não temos conhecimento suficiente para a implantação desse requisito.</a:t>
            </a:r>
          </a:p>
          <a:p>
            <a:r>
              <a:rPr lang="pt-BR" sz="1600" b="1" dirty="0"/>
              <a:t>RF05</a:t>
            </a:r>
            <a:r>
              <a:rPr lang="pt-BR" sz="1600" dirty="0"/>
              <a:t> -​ ​ O​ ​ sistema​ ​deve​ ​permitir​ ​refinar​ ​a​ ​pesquisa​ por​​ ​preço;</a:t>
            </a:r>
          </a:p>
          <a:p>
            <a:r>
              <a:rPr lang="pt-BR" sz="1600" dirty="0"/>
              <a:t>Motivo: Não temos conhecimento suficiente para a implantação desse requisito.</a:t>
            </a:r>
          </a:p>
          <a:p>
            <a:r>
              <a:rPr lang="pt-BR" sz="1600" b="1" dirty="0"/>
              <a:t>RF06</a:t>
            </a:r>
            <a:r>
              <a:rPr lang="pt-BR" sz="1600" dirty="0"/>
              <a:t> ​ -​ ​ O​ ​ sistema​ deve​ ​permitir a​ ​​consulta​ ​de​ ​diaristas​ ​por ​​agenda;</a:t>
            </a:r>
          </a:p>
          <a:p>
            <a:r>
              <a:rPr lang="pt-BR" sz="1600" dirty="0"/>
              <a:t>Motivo: Não temos conhecimento suficiente para a implantação desse requisito.</a:t>
            </a:r>
          </a:p>
          <a:p>
            <a:r>
              <a:rPr lang="pt-BR" sz="1600" b="1" dirty="0"/>
              <a:t>RF07</a:t>
            </a:r>
            <a:r>
              <a:rPr lang="pt-BR" sz="1600" dirty="0"/>
              <a:t> ​ -​ ​ O​ ​ sistema deve​​ ​permitir o​ ​​gerenciamento​ ​da​ ​agenda​ ​da ​​diarista;</a:t>
            </a:r>
          </a:p>
          <a:p>
            <a:r>
              <a:rPr lang="pt-BR" sz="1600" dirty="0"/>
              <a:t>Motivo: A criação de uma agenda e muito trabalhosa, portanto decidimos deixar de lado esse requisito, e deixar por conta da própria diarista administrar seu horário.</a:t>
            </a:r>
          </a:p>
          <a:p>
            <a:pPr marL="0" indent="0"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33260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600" b="1" dirty="0"/>
              <a:t>RF09</a:t>
            </a:r>
            <a:r>
              <a:rPr lang="pt-BR" sz="1600" dirty="0"/>
              <a:t> ​ -​ ​ O​ ​ sistema​ deve​ permitir ​​o​ ​usuário ​selecionar a​​ diarista; ​</a:t>
            </a:r>
          </a:p>
          <a:p>
            <a:pPr marL="0" indent="0">
              <a:buNone/>
            </a:pPr>
            <a:r>
              <a:rPr lang="pt-BR" sz="1600" dirty="0"/>
              <a:t>Motivo: Decidimos modificar, a principal proposta da nossa aplicação, de início ela serviria para contração de diaristas, porém, agora ela serve para facilitar a busca de diaristas, portanto, não vimos necessidade da implantação desse requisito.</a:t>
            </a:r>
          </a:p>
          <a:p>
            <a:r>
              <a:rPr lang="pt-BR" sz="1600" b="1" dirty="0"/>
              <a:t>RF10</a:t>
            </a:r>
            <a:r>
              <a:rPr lang="pt-BR" sz="1600" dirty="0"/>
              <a:t>​ -​ ​ ​O​ ​sistema​ ​deve​ ​permitir​ o​ ​​usuário​ ​descrever​ ​o​ ​serviço ​​solicitado;</a:t>
            </a:r>
          </a:p>
          <a:p>
            <a:pPr marL="0" indent="0">
              <a:buNone/>
            </a:pPr>
            <a:r>
              <a:rPr lang="pt-BR" sz="1600" dirty="0"/>
              <a:t>Motivo: a explicação do motivo desse requisito e igual ao de número 09.</a:t>
            </a:r>
          </a:p>
          <a:p>
            <a:r>
              <a:rPr lang="pt-BR" sz="1600" b="1" dirty="0"/>
              <a:t>RF11</a:t>
            </a:r>
            <a:r>
              <a:rPr lang="pt-BR" sz="1600" dirty="0"/>
              <a:t>​ ​-​ ​O​ ​sistema​ ​deve​ ​permitir​ ​a​ ​diarista​ ​aprovar​ ​ou​ não​	 ​ ​o​ serviço​	 ​ ​solicitado;</a:t>
            </a:r>
          </a:p>
          <a:p>
            <a:pPr marL="0" indent="0">
              <a:buNone/>
            </a:pPr>
            <a:r>
              <a:rPr lang="en-US" sz="1600" dirty="0"/>
              <a:t>M</a:t>
            </a:r>
            <a:r>
              <a:rPr lang="pt-BR" sz="1600" dirty="0" err="1"/>
              <a:t>otivo</a:t>
            </a:r>
            <a:r>
              <a:rPr lang="pt-BR" sz="1600" dirty="0"/>
              <a:t>: a explicação do motivo desse requisito e igual ao de número 09.</a:t>
            </a:r>
          </a:p>
          <a:p>
            <a:r>
              <a:rPr lang="pt-BR" sz="1600" b="1" dirty="0"/>
              <a:t>RF13</a:t>
            </a:r>
            <a:r>
              <a:rPr lang="pt-BR" sz="1600" dirty="0"/>
              <a:t> ​ -​ ​ O​ ​ sistema​​ deve​​ ​permitir que o​​ ​usuário ​negocie o​ ​ valor​ proposto; ​</a:t>
            </a:r>
          </a:p>
          <a:p>
            <a:pPr marL="0" indent="0">
              <a:buNone/>
            </a:pPr>
            <a:r>
              <a:rPr lang="pt-BR" sz="1600" dirty="0"/>
              <a:t>Motivo: Após analisarmos novamente esse requisito notamos que poderia ficar confuso, e até mesmo frustrante para quem está contratando um serviço, pois poderia demorar para receber uma resposta do trabalhador.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xmlns="" id="{33C8FABA-5E42-46D1-B3B0-687B4208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39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600" b="1" dirty="0"/>
              <a:t>RF13</a:t>
            </a:r>
            <a:r>
              <a:rPr lang="pt-BR" sz="1600" dirty="0"/>
              <a:t> ​ -​ ​ O​ ​ sistema​ deve​ permitir que​ o​​ ​usuário ​negocie o​ ​ valor​ proposto; ​</a:t>
            </a:r>
          </a:p>
          <a:p>
            <a:pPr marL="0" indent="0">
              <a:buNone/>
            </a:pPr>
            <a:r>
              <a:rPr lang="pt-BR" sz="1600" dirty="0"/>
              <a:t>Motivo: Após analisarmos novamente esse requisito notamos que poderia ficar confuso, e até mesmo frustrante para quem está contratando um serviço, pois poderia demorar para receber uma resposta do trabalhador.</a:t>
            </a:r>
            <a:endParaRPr lang="pt-BR" sz="1600" b="1" dirty="0"/>
          </a:p>
          <a:p>
            <a:r>
              <a:rPr lang="pt-BR" sz="1600" b="1" dirty="0"/>
              <a:t>RF14</a:t>
            </a:r>
            <a:r>
              <a:rPr lang="pt-BR" sz="1600" dirty="0"/>
              <a:t> ​ -​ ​ ​O ​ sistema deve​ ​​permitir​ ​avaliação​ ​da ​​diarista​ ​após ​ ​o ​ ​serviço;</a:t>
            </a:r>
          </a:p>
          <a:p>
            <a:pPr marL="0" indent="0">
              <a:buNone/>
            </a:pPr>
            <a:r>
              <a:rPr lang="pt-BR" sz="1600" dirty="0"/>
              <a:t>Motivo: Decidimos retirar essa funcionalidade pois não agregaria muito para o nosso projeto, apenas o atrasando.</a:t>
            </a:r>
          </a:p>
          <a:p>
            <a:r>
              <a:rPr lang="pt-BR" sz="1600" b="1" dirty="0"/>
              <a:t>RF15</a:t>
            </a:r>
            <a:r>
              <a:rPr lang="pt-BR" sz="1600" dirty="0"/>
              <a:t> ​ -​ ​ O​ ​ sistema​ ​ ​deve gerenciar​​ o​ pagamento​ ​entre​ o​​ usuário​ ​e​ ​a​ ​diarista;</a:t>
            </a:r>
          </a:p>
          <a:p>
            <a:pPr marL="0" indent="0">
              <a:buNone/>
            </a:pPr>
            <a:r>
              <a:rPr lang="pt-BR" sz="1600" dirty="0"/>
              <a:t>Motivo: A criação de uma plataforma de pagamento online, e demorada e trabalhosa, e pode acabar gerando mais problemas, portanto decidimos que o pagamento será feito in loco, diretamente com a diarista.</a:t>
            </a:r>
          </a:p>
          <a:p>
            <a:endParaRPr lang="pt-BR" sz="160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xmlns="" id="{174CC966-ABBB-4D0A-A13D-F4EA28A71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00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8B8B80D-DF4C-4763-B3A1-6D2FD7057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10E79E9-EBB7-4FF6-A689-A12B433C6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5400" dirty="0"/>
          </a:p>
          <a:p>
            <a:pPr algn="ctr"/>
            <a:r>
              <a:rPr lang="en-US" sz="5400" dirty="0" smtClean="0"/>
              <a:t>Como </a:t>
            </a:r>
            <a:r>
              <a:rPr lang="en-US" sz="5400" dirty="0" err="1" smtClean="0"/>
              <a:t>isso</a:t>
            </a:r>
            <a:r>
              <a:rPr lang="en-US" sz="5400" dirty="0" smtClean="0"/>
              <a:t> </a:t>
            </a:r>
            <a:r>
              <a:rPr lang="en-US" sz="5400" dirty="0" err="1"/>
              <a:t>funciona</a:t>
            </a:r>
            <a:r>
              <a:rPr lang="en-US" sz="5400" dirty="0"/>
              <a:t>?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216386268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1389</TotalTime>
  <Words>583</Words>
  <Application>Microsoft Office PowerPoint</Application>
  <PresentationFormat>Apresentação na tela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0" baseType="lpstr">
      <vt:lpstr>Arial</vt:lpstr>
      <vt:lpstr>Design padrão</vt:lpstr>
      <vt:lpstr>Limpaí</vt:lpstr>
      <vt:lpstr>Apresentação do PowerPoint</vt:lpstr>
      <vt:lpstr>Apresentação do PowerPoint</vt:lpstr>
      <vt:lpstr>Apresentação do PowerPoint</vt:lpstr>
      <vt:lpstr>   Requisitos funcionais retirados</vt:lpstr>
      <vt:lpstr>Apresentação do PowerPoint</vt:lpstr>
      <vt:lpstr>Apresentação do PowerPoint</vt:lpstr>
      <vt:lpstr>Apresentação do PowerPoint</vt:lpstr>
    </vt:vector>
  </TitlesOfParts>
  <Company>FURB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Douglas Portugal de Oliveira</cp:lastModifiedBy>
  <cp:revision>52</cp:revision>
  <dcterms:created xsi:type="dcterms:W3CDTF">2012-05-08T00:10:24Z</dcterms:created>
  <dcterms:modified xsi:type="dcterms:W3CDTF">2017-11-24T22:26:53Z</dcterms:modified>
</cp:coreProperties>
</file>