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2FC7EA0-FF33-4861-B224-643BCA8B8BB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FEDDF2-ADE3-4C9F-BE6E-82F898DE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Preliminary Findings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Team 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Nick </a:t>
            </a:r>
            <a:r>
              <a:rPr lang="en-US" dirty="0" err="1" smtClean="0"/>
              <a:t>Kamarianakis</a:t>
            </a:r>
            <a:endParaRPr lang="en-US" dirty="0" smtClean="0"/>
          </a:p>
          <a:p>
            <a:r>
              <a:rPr lang="en-US" dirty="0" smtClean="0"/>
              <a:t>Douglas Raymond</a:t>
            </a:r>
          </a:p>
          <a:p>
            <a:r>
              <a:rPr lang="en-US" dirty="0" smtClean="0"/>
              <a:t>Jacob Hawley</a:t>
            </a:r>
          </a:p>
          <a:p>
            <a:r>
              <a:rPr lang="en-US" dirty="0" smtClean="0"/>
              <a:t>Neal </a:t>
            </a:r>
            <a:r>
              <a:rPr lang="en-US" dirty="0" err="1" smtClean="0"/>
              <a:t>Traynor</a:t>
            </a:r>
            <a:endParaRPr lang="en-US" dirty="0" smtClean="0"/>
          </a:p>
          <a:p>
            <a:r>
              <a:rPr lang="en-US" dirty="0" smtClean="0"/>
              <a:t>Will Rose</a:t>
            </a:r>
          </a:p>
        </p:txBody>
      </p:sp>
    </p:spTree>
    <p:extLst>
      <p:ext uri="{BB962C8B-B14F-4D97-AF65-F5344CB8AC3E}">
        <p14:creationId xmlns:p14="http://schemas.microsoft.com/office/powerpoint/2010/main" xmlns="" val="351657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Materials</a:t>
            </a:r>
          </a:p>
          <a:p>
            <a:pPr marL="514350" indent="-514350">
              <a:buAutoNum type="arabicPeriod"/>
            </a:pPr>
            <a:r>
              <a:rPr lang="en-US" dirty="0" smtClean="0"/>
              <a:t>Shape and size</a:t>
            </a:r>
          </a:p>
          <a:p>
            <a:pPr marL="514350" indent="-514350">
              <a:buAutoNum type="arabicPeriod"/>
            </a:pPr>
            <a:r>
              <a:rPr lang="en-US" dirty="0" smtClean="0"/>
              <a:t>Frame</a:t>
            </a:r>
          </a:p>
          <a:p>
            <a:pPr marL="514350" indent="-514350">
              <a:buAutoNum type="arabicPeriod"/>
            </a:pPr>
            <a:r>
              <a:rPr lang="en-US" dirty="0" smtClean="0"/>
              <a:t>Locking mechanism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Interior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9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Materials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Housing </a:t>
            </a:r>
            <a:r>
              <a:rPr lang="en-US" sz="2000" b="1" u="sng" dirty="0"/>
              <a:t>E</a:t>
            </a:r>
            <a:r>
              <a:rPr lang="en-US" sz="2000" b="1" u="sng" dirty="0" smtClean="0"/>
              <a:t>lectrical Components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 algn="ctr">
              <a:buNone/>
            </a:pPr>
            <a:r>
              <a:rPr lang="en-US" sz="2000" dirty="0" smtClean="0"/>
              <a:t>Glass Filled Polycarbonate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Lightweight, </a:t>
            </a:r>
            <a:r>
              <a:rPr lang="en-US" sz="2000" dirty="0"/>
              <a:t>I</a:t>
            </a:r>
            <a:r>
              <a:rPr lang="en-US" sz="2000" dirty="0" smtClean="0"/>
              <a:t>mpact resistant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 dirty="0" smtClean="0"/>
              <a:t>Outer Panels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Fiberglass Reinforced Polyester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Scratch Resistant, Easy to mold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112" y="2903537"/>
            <a:ext cx="300008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7579" y="3048000"/>
            <a:ext cx="299984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90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Shape and Size</a:t>
            </a:r>
            <a:endParaRPr lang="en-US" u="sng" dirty="0"/>
          </a:p>
        </p:txBody>
      </p:sp>
      <p:pic>
        <p:nvPicPr>
          <p:cNvPr id="1028" name="Picture 4" descr="Aerori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743" y="2667000"/>
            <a:ext cx="42862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2667000"/>
            <a:ext cx="3484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Roughly 278L x 85W x 120H cm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953000" y="3239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Specifically </a:t>
            </a:r>
            <a:r>
              <a:rPr lang="en-US" dirty="0"/>
              <a:t>tailored to the size of a Canadian bike lane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4676775" y="40602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Aerodynamics will be carefully considered; making sure the bicycle weight will be </a:t>
            </a:r>
            <a:r>
              <a:rPr lang="en-CA" i="1" dirty="0"/>
              <a:t>efficient</a:t>
            </a:r>
            <a:r>
              <a:rPr lang="en-CA" dirty="0"/>
              <a:t> for the seasons and tasks provided</a:t>
            </a:r>
          </a:p>
        </p:txBody>
      </p:sp>
    </p:spTree>
    <p:extLst>
      <p:ext uri="{BB962C8B-B14F-4D97-AF65-F5344CB8AC3E}">
        <p14:creationId xmlns:p14="http://schemas.microsoft.com/office/powerpoint/2010/main" xmlns="" val="289451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Frame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Force Distribution - Wheel 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ake\Documents\Year two\CCDP\ttrs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088" y="2362200"/>
            <a:ext cx="706203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0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Locking Mechanism</a:t>
            </a:r>
            <a:endParaRPr lang="en-US" u="sng" dirty="0"/>
          </a:p>
        </p:txBody>
      </p:sp>
      <p:pic>
        <p:nvPicPr>
          <p:cNvPr id="3076" name="Picture 4" descr="http://c.shld.net/rpx/i/s/i/spin/image/spin_prod_242752201?hei=315&amp;wid=315&amp;op_sharpen=1&amp;resMode=sharp&amp;op_usm=0.9,0.5,0,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3352800" cy="3352801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print"/>
          <a:srcRect l="23272" t="10644" r="25473" b="7906"/>
          <a:stretch>
            <a:fillRect/>
          </a:stretch>
        </p:blipFill>
        <p:spPr bwMode="auto">
          <a:xfrm>
            <a:off x="4267200" y="1447800"/>
            <a:ext cx="451656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Additional options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548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 compact and effective design is essential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2131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Interior Features</a:t>
            </a:r>
            <a:endParaRPr lang="en-US" u="sn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H-Point and Comfort</a:t>
            </a:r>
            <a:endParaRPr lang="en-CA" dirty="0"/>
          </a:p>
        </p:txBody>
      </p:sp>
      <p:pic>
        <p:nvPicPr>
          <p:cNvPr id="4" name="irc_mi" descr="http://www.dsource.in/course/ergonomics/images-1/fig-11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514600"/>
            <a:ext cx="39322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Posture Angles and Adjustability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2667000"/>
            <a:ext cx="3932237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943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 for Listening!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28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</TotalTime>
  <Words>118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Preliminary Findings  Team 5</vt:lpstr>
      <vt:lpstr>Overview</vt:lpstr>
      <vt:lpstr>Materials</vt:lpstr>
      <vt:lpstr>Shape and Size</vt:lpstr>
      <vt:lpstr>Frame</vt:lpstr>
      <vt:lpstr>Locking Mechanism</vt:lpstr>
      <vt:lpstr>Interior Features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Findings  Team 5</dc:title>
  <dc:creator>Owner</dc:creator>
  <cp:lastModifiedBy>Neal</cp:lastModifiedBy>
  <cp:revision>12</cp:revision>
  <dcterms:created xsi:type="dcterms:W3CDTF">2013-10-17T21:52:58Z</dcterms:created>
  <dcterms:modified xsi:type="dcterms:W3CDTF">2013-10-21T14:15:08Z</dcterms:modified>
</cp:coreProperties>
</file>