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66" r:id="rId4"/>
    <p:sldId id="267" r:id="rId5"/>
    <p:sldId id="264" r:id="rId6"/>
    <p:sldId id="265" r:id="rId7"/>
    <p:sldId id="259" r:id="rId8"/>
    <p:sldId id="262" r:id="rId9"/>
    <p:sldId id="256" r:id="rId10"/>
    <p:sldId id="257" r:id="rId11"/>
    <p:sldId id="258" r:id="rId12"/>
    <p:sldId id="268" r:id="rId13"/>
    <p:sldId id="269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>
      <p:cViewPr>
        <p:scale>
          <a:sx n="82" d="100"/>
          <a:sy n="82" d="100"/>
        </p:scale>
        <p:origin x="-80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4BBCB4-3B6C-46E2-A045-78723E8FA94C}" type="datetimeFigureOut">
              <a:rPr lang="en-CA" smtClean="0"/>
              <a:pPr/>
              <a:t>22/09/2013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60CA37-B506-4AEC-8867-DC4A2D954E8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4BBCB4-3B6C-46E2-A045-78723E8FA94C}" type="datetimeFigureOut">
              <a:rPr lang="en-CA" smtClean="0"/>
              <a:pPr/>
              <a:t>22/09/2013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60CA37-B506-4AEC-8867-DC4A2D954E8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4BBCB4-3B6C-46E2-A045-78723E8FA94C}" type="datetimeFigureOut">
              <a:rPr lang="en-CA" smtClean="0"/>
              <a:pPr/>
              <a:t>22/09/2013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60CA37-B506-4AEC-8867-DC4A2D954E8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4BBCB4-3B6C-46E2-A045-78723E8FA94C}" type="datetimeFigureOut">
              <a:rPr lang="en-CA" smtClean="0"/>
              <a:pPr/>
              <a:t>22/09/2013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60CA37-B506-4AEC-8867-DC4A2D954E8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4BBCB4-3B6C-46E2-A045-78723E8FA94C}" type="datetimeFigureOut">
              <a:rPr lang="en-CA" smtClean="0"/>
              <a:pPr/>
              <a:t>22/09/2013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60CA37-B506-4AEC-8867-DC4A2D954E8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4BBCB4-3B6C-46E2-A045-78723E8FA94C}" type="datetimeFigureOut">
              <a:rPr lang="en-CA" smtClean="0"/>
              <a:pPr/>
              <a:t>22/09/2013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60CA37-B506-4AEC-8867-DC4A2D954E8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4BBCB4-3B6C-46E2-A045-78723E8FA94C}" type="datetimeFigureOut">
              <a:rPr lang="en-CA" smtClean="0"/>
              <a:pPr/>
              <a:t>22/09/2013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60CA37-B506-4AEC-8867-DC4A2D954E8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4BBCB4-3B6C-46E2-A045-78723E8FA94C}" type="datetimeFigureOut">
              <a:rPr lang="en-CA" smtClean="0"/>
              <a:pPr/>
              <a:t>22/09/2013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60CA37-B506-4AEC-8867-DC4A2D954E8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4BBCB4-3B6C-46E2-A045-78723E8FA94C}" type="datetimeFigureOut">
              <a:rPr lang="en-CA" smtClean="0"/>
              <a:pPr/>
              <a:t>22/09/2013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60CA37-B506-4AEC-8867-DC4A2D954E8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4BBCB4-3B6C-46E2-A045-78723E8FA94C}" type="datetimeFigureOut">
              <a:rPr lang="en-CA" smtClean="0"/>
              <a:pPr/>
              <a:t>22/09/2013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60CA37-B506-4AEC-8867-DC4A2D954E8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4BBCB4-3B6C-46E2-A045-78723E8FA94C}" type="datetimeFigureOut">
              <a:rPr lang="en-CA" smtClean="0"/>
              <a:pPr/>
              <a:t>22/09/2013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60CA37-B506-4AEC-8867-DC4A2D954E8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4BBCB4-3B6C-46E2-A045-78723E8FA94C}" type="datetimeFigureOut">
              <a:rPr lang="en-CA" smtClean="0"/>
              <a:pPr/>
              <a:t>22/09/2013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60CA37-B506-4AEC-8867-DC4A2D954E8B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amsandmoney.com/2011/12/29/ten-tips-to-improve-your-ergonomics-while-driving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ource.in/course/ergonomics/auto-ergo/introduction/introduction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u="sng" dirty="0" smtClean="0"/>
              <a:t>Design </a:t>
            </a:r>
            <a:r>
              <a:rPr lang="en-CA" b="1" u="sng" dirty="0" smtClean="0"/>
              <a:t>Team </a:t>
            </a:r>
            <a:r>
              <a:rPr lang="en-CA" b="1" u="sng" dirty="0" smtClean="0"/>
              <a:t>4: Body</a:t>
            </a:r>
            <a:endParaRPr lang="en-CA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 smtClean="0"/>
              <a:t>Nick </a:t>
            </a:r>
            <a:r>
              <a:rPr lang="en-CA" dirty="0" err="1" smtClean="0"/>
              <a:t>Kamarianakis</a:t>
            </a:r>
            <a:endParaRPr lang="en-CA" dirty="0" smtClean="0"/>
          </a:p>
          <a:p>
            <a:r>
              <a:rPr lang="en-CA" dirty="0" smtClean="0"/>
              <a:t>Will Rose </a:t>
            </a:r>
          </a:p>
          <a:p>
            <a:r>
              <a:rPr lang="en-CA" dirty="0" smtClean="0"/>
              <a:t>Neal </a:t>
            </a:r>
            <a:r>
              <a:rPr lang="en-CA" dirty="0" err="1" smtClean="0"/>
              <a:t>Traynor</a:t>
            </a:r>
            <a:endParaRPr lang="en-CA" dirty="0" smtClean="0"/>
          </a:p>
          <a:p>
            <a:r>
              <a:rPr lang="en-CA" dirty="0" smtClean="0"/>
              <a:t>Douglas Raymond</a:t>
            </a:r>
          </a:p>
          <a:p>
            <a:r>
              <a:rPr lang="en-CA" dirty="0" smtClean="0"/>
              <a:t>Jacob Hawley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rc_mi" descr="http://www.dreamsandmoney.com/wp-content/uploads/height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5351100" cy="374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Ergonomics</a:t>
            </a:r>
            <a:br>
              <a:rPr lang="en-CA" dirty="0" smtClean="0"/>
            </a:br>
            <a:r>
              <a:rPr lang="en-CA" sz="1300" dirty="0" smtClean="0">
                <a:hlinkClick r:id="rId3"/>
              </a:rPr>
              <a:t>www.dreamsandmoney.com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rc_mi" descr="http://www.dsource.in/course/ergonomics/images-1/fig-1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12776"/>
            <a:ext cx="5860305" cy="436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Adaptability</a:t>
            </a:r>
            <a:br>
              <a:rPr lang="en-CA" dirty="0" smtClean="0"/>
            </a:br>
            <a:r>
              <a:rPr lang="en-CA" sz="1300" dirty="0" smtClean="0">
                <a:hlinkClick r:id="rId3"/>
              </a:rPr>
              <a:t>www.dsource.in</a:t>
            </a:r>
            <a:endParaRPr lang="en-CA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b="1" dirty="0" smtClean="0"/>
              <a:t>Engineering Principles</a:t>
            </a:r>
          </a:p>
          <a:p>
            <a:r>
              <a:rPr lang="en-CA" dirty="0" smtClean="0"/>
              <a:t>Durability</a:t>
            </a:r>
          </a:p>
          <a:p>
            <a:r>
              <a:rPr lang="en-CA" dirty="0" smtClean="0"/>
              <a:t>Simplicity</a:t>
            </a:r>
          </a:p>
          <a:p>
            <a:r>
              <a:rPr lang="en-CA" dirty="0" smtClean="0"/>
              <a:t>Effectiveness</a:t>
            </a:r>
          </a:p>
          <a:p>
            <a:pPr>
              <a:buNone/>
            </a:pPr>
            <a:endParaRPr lang="en-CA" b="1" dirty="0" smtClean="0"/>
          </a:p>
          <a:p>
            <a:endParaRPr lang="en-CA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 smtClean="0"/>
              <a:t>Locking Mechanism</a:t>
            </a:r>
            <a:endParaRPr lang="en-CA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p.globalsources.com/IMAGES/PDT/B1055446029/Bicycle-Lo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8640"/>
            <a:ext cx="3429000" cy="3429001"/>
          </a:xfrm>
          <a:prstGeom prst="rect">
            <a:avLst/>
          </a:prstGeom>
          <a:noFill/>
        </p:spPr>
      </p:pic>
      <p:pic>
        <p:nvPicPr>
          <p:cNvPr id="2050" name="Picture 2" descr="http://segment.com/wp-content/uploads/2013/07/carthie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764704"/>
            <a:ext cx="4432822" cy="2952328"/>
          </a:xfrm>
          <a:prstGeom prst="rect">
            <a:avLst/>
          </a:prstGeom>
          <a:noFill/>
        </p:spPr>
      </p:pic>
      <p:pic>
        <p:nvPicPr>
          <p:cNvPr id="2052" name="Picture 4" descr="http://b2bimg.bridgat.com/files/CAR_DOOR_LOCK_LATCH_ACTUATOR_FOR_SUZUKI_HIACE_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852936"/>
            <a:ext cx="3754388" cy="33789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CA" dirty="0" smtClean="0"/>
              <a:t>Thanks For Listening!</a:t>
            </a:r>
          </a:p>
          <a:p>
            <a:pPr algn="ctr">
              <a:buNone/>
            </a:pPr>
            <a:endParaRPr lang="en-CA" dirty="0" smtClean="0"/>
          </a:p>
          <a:p>
            <a:pPr algn="ctr">
              <a:buNone/>
            </a:pPr>
            <a:r>
              <a:rPr lang="en-CA" dirty="0" smtClean="0"/>
              <a:t>Questions?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Shape and size</a:t>
            </a:r>
          </a:p>
          <a:p>
            <a:r>
              <a:rPr lang="en-CA" dirty="0" smtClean="0"/>
              <a:t>Frame</a:t>
            </a:r>
          </a:p>
          <a:p>
            <a:r>
              <a:rPr lang="en-CA" dirty="0" smtClean="0"/>
              <a:t>Materials</a:t>
            </a:r>
          </a:p>
          <a:p>
            <a:r>
              <a:rPr lang="en-CA" dirty="0" smtClean="0"/>
              <a:t>Interior</a:t>
            </a:r>
          </a:p>
          <a:p>
            <a:r>
              <a:rPr lang="en-CA" dirty="0" smtClean="0"/>
              <a:t>Locking Mechanism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 smtClean="0"/>
              <a:t>Overview</a:t>
            </a:r>
            <a:endParaRPr lang="en-CA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Engineering Principles</a:t>
            </a:r>
          </a:p>
          <a:p>
            <a:r>
              <a:rPr lang="en-CA" dirty="0" smtClean="0"/>
              <a:t>Aerodynamics</a:t>
            </a:r>
          </a:p>
          <a:p>
            <a:r>
              <a:rPr lang="en-CA" dirty="0" smtClean="0"/>
              <a:t>Efficiency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 smtClean="0"/>
              <a:t>Shape and Size</a:t>
            </a:r>
            <a:endParaRPr lang="en-CA" b="1" u="sng" dirty="0"/>
          </a:p>
        </p:txBody>
      </p:sp>
    </p:spTree>
    <p:extLst>
      <p:ext uri="{BB962C8B-B14F-4D97-AF65-F5344CB8AC3E}">
        <p14:creationId xmlns="" xmlns:p14="http://schemas.microsoft.com/office/powerpoint/2010/main" val="15981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1026" name="Picture 2" descr="http://www.recorder.com/csp/mediapool/sites/dt.common.streams.StreamServer.cls?STREAMOID=axfCmtC$P6MR5_eGpKv1L8$daE2N3K4ZzOUsqbU5sYsNWoReX6Da2cwKJNd3zAmd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809848"/>
            <a:ext cx="4824536" cy="3169290"/>
          </a:xfrm>
          <a:prstGeom prst="rect">
            <a:avLst/>
          </a:prstGeom>
          <a:noFill/>
        </p:spPr>
      </p:pic>
      <p:pic>
        <p:nvPicPr>
          <p:cNvPr id="1028" name="Picture 4" descr="http://www.speedhunters.com/wp-content/uploads/2008/09/2008-TechArt-GTstreet-RS-based-on-Porsche-911-GT2-Wind-Tunnel-1024x76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553" y="332656"/>
            <a:ext cx="4803503" cy="36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078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Engineering Principles</a:t>
            </a:r>
          </a:p>
          <a:p>
            <a:r>
              <a:rPr lang="en-CA" dirty="0" smtClean="0"/>
              <a:t>Force Distribution</a:t>
            </a:r>
          </a:p>
          <a:p>
            <a:r>
              <a:rPr lang="en-CA" dirty="0" smtClean="0"/>
              <a:t>Centre of mass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 smtClean="0"/>
              <a:t>Frame</a:t>
            </a:r>
            <a:endParaRPr lang="en-CA" b="1" u="sng" dirty="0"/>
          </a:p>
        </p:txBody>
      </p:sp>
    </p:spTree>
    <p:extLst>
      <p:ext uri="{BB962C8B-B14F-4D97-AF65-F5344CB8AC3E}">
        <p14:creationId xmlns="" xmlns:p14="http://schemas.microsoft.com/office/powerpoint/2010/main" val="37161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356992"/>
            <a:ext cx="4887023" cy="3262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6101582" cy="37341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02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Engineering Principles:</a:t>
            </a:r>
          </a:p>
          <a:p>
            <a:r>
              <a:rPr lang="en-US" dirty="0" smtClean="0"/>
              <a:t>Durability</a:t>
            </a:r>
          </a:p>
          <a:p>
            <a:r>
              <a:rPr lang="en-US" dirty="0" smtClean="0"/>
              <a:t>Strength to Weight Ratio</a:t>
            </a:r>
          </a:p>
          <a:p>
            <a:r>
              <a:rPr lang="en-US" dirty="0" smtClean="0"/>
              <a:t>Cost-Effective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Materials</a:t>
            </a:r>
            <a:endParaRPr 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32706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64704" y="3645024"/>
            <a:ext cx="8064896" cy="3480887"/>
          </a:xfrm>
        </p:spPr>
        <p:txBody>
          <a:bodyPr/>
          <a:lstStyle/>
          <a:p>
            <a:pPr marL="0" indent="0" algn="ctr">
              <a:buNone/>
            </a:pPr>
            <a:endParaRPr lang="en-US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u="sng" dirty="0"/>
          </a:p>
        </p:txBody>
      </p:sp>
      <p:pic>
        <p:nvPicPr>
          <p:cNvPr id="2050" name="Picture 2" descr="http://camerarentalsvancouver.com/wp-content/uploads/2013/01/gopro-hero3-black-rent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5687934" cy="3789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velomobiling.net/albums/Aerorider/AeroRideronFloorWe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35896"/>
            <a:ext cx="5148064" cy="29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39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b="1" dirty="0" smtClean="0"/>
              <a:t>Engineering Principles</a:t>
            </a:r>
          </a:p>
          <a:p>
            <a:r>
              <a:rPr lang="en-CA" dirty="0" smtClean="0"/>
              <a:t>Ergonomics</a:t>
            </a:r>
          </a:p>
          <a:p>
            <a:r>
              <a:rPr lang="en-CA" dirty="0" smtClean="0"/>
              <a:t>Adaptability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u="sng" dirty="0" smtClean="0"/>
              <a:t>Interior Features</a:t>
            </a:r>
            <a:endParaRPr lang="en-CA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342</TotalTime>
  <Words>70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Design Team 4: Body</vt:lpstr>
      <vt:lpstr>Overview</vt:lpstr>
      <vt:lpstr>Shape and Size</vt:lpstr>
      <vt:lpstr>Slide 4</vt:lpstr>
      <vt:lpstr>Frame</vt:lpstr>
      <vt:lpstr>Slide 6</vt:lpstr>
      <vt:lpstr>Materials</vt:lpstr>
      <vt:lpstr>Slide 8</vt:lpstr>
      <vt:lpstr>Interior Features</vt:lpstr>
      <vt:lpstr>Ergonomics www.dreamsandmoney.com</vt:lpstr>
      <vt:lpstr>Adaptability www.dsource.in</vt:lpstr>
      <vt:lpstr>Locking Mechanism</vt:lpstr>
      <vt:lpstr>Slide 13</vt:lpstr>
      <vt:lpstr>Slide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Principles Interior</dc:title>
  <dc:creator>Will</dc:creator>
  <cp:lastModifiedBy>Will</cp:lastModifiedBy>
  <cp:revision>26</cp:revision>
  <dcterms:created xsi:type="dcterms:W3CDTF">2013-09-21T14:19:14Z</dcterms:created>
  <dcterms:modified xsi:type="dcterms:W3CDTF">2013-09-23T02:13:15Z</dcterms:modified>
</cp:coreProperties>
</file>