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1" r:id="rId2"/>
    <p:sldId id="256" r:id="rId3"/>
    <p:sldId id="260" r:id="rId4"/>
    <p:sldId id="258" r:id="rId5"/>
    <p:sldId id="259" r:id="rId6"/>
    <p:sldId id="257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B92-26E2-4B93-98B8-D6D3F7FE11D8}" type="datetimeFigureOut">
              <a:rPr lang="en-CA" smtClean="0"/>
              <a:pPr/>
              <a:t>11/11/2013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A6-04AF-4F13-87CD-027768AA985D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B92-26E2-4B93-98B8-D6D3F7FE11D8}" type="datetimeFigureOut">
              <a:rPr lang="en-CA" smtClean="0"/>
              <a:pPr/>
              <a:t>11/11/2013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A6-04AF-4F13-87CD-027768AA985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B92-26E2-4B93-98B8-D6D3F7FE11D8}" type="datetimeFigureOut">
              <a:rPr lang="en-CA" smtClean="0"/>
              <a:pPr/>
              <a:t>11/11/2013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A6-04AF-4F13-87CD-027768AA985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B92-26E2-4B93-98B8-D6D3F7FE11D8}" type="datetimeFigureOut">
              <a:rPr lang="en-CA" smtClean="0"/>
              <a:pPr/>
              <a:t>11/11/2013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A6-04AF-4F13-87CD-027768AA985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B92-26E2-4B93-98B8-D6D3F7FE11D8}" type="datetimeFigureOut">
              <a:rPr lang="en-CA" smtClean="0"/>
              <a:pPr/>
              <a:t>11/11/2013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A6-04AF-4F13-87CD-027768AA985D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B92-26E2-4B93-98B8-D6D3F7FE11D8}" type="datetimeFigureOut">
              <a:rPr lang="en-CA" smtClean="0"/>
              <a:pPr/>
              <a:t>11/11/2013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A6-04AF-4F13-87CD-027768AA985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B92-26E2-4B93-98B8-D6D3F7FE11D8}" type="datetimeFigureOut">
              <a:rPr lang="en-CA" smtClean="0"/>
              <a:pPr/>
              <a:t>11/11/2013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A6-04AF-4F13-87CD-027768AA985D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B92-26E2-4B93-98B8-D6D3F7FE11D8}" type="datetimeFigureOut">
              <a:rPr lang="en-CA" smtClean="0"/>
              <a:pPr/>
              <a:t>11/11/2013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A6-04AF-4F13-87CD-027768AA985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B92-26E2-4B93-98B8-D6D3F7FE11D8}" type="datetimeFigureOut">
              <a:rPr lang="en-CA" smtClean="0"/>
              <a:pPr/>
              <a:t>11/11/2013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A6-04AF-4F13-87CD-027768AA985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B92-26E2-4B93-98B8-D6D3F7FE11D8}" type="datetimeFigureOut">
              <a:rPr lang="en-CA" smtClean="0"/>
              <a:pPr/>
              <a:t>11/11/2013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A6-04AF-4F13-87CD-027768AA985D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8B92-26E2-4B93-98B8-D6D3F7FE11D8}" type="datetimeFigureOut">
              <a:rPr lang="en-CA" smtClean="0"/>
              <a:pPr/>
              <a:t>11/11/2013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A6-04AF-4F13-87CD-027768AA985D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828B92-26E2-4B93-98B8-D6D3F7FE11D8}" type="datetimeFigureOut">
              <a:rPr lang="en-CA" smtClean="0"/>
              <a:pPr/>
              <a:t>11/11/2013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D8084A6-04AF-4F13-87CD-027768AA985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Status Presentation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smtClean="0"/>
              <a:t>Team 4</a:t>
            </a:r>
            <a:endParaRPr lang="en-US" u="sng" dirty="0" smtClean="0"/>
          </a:p>
          <a:p>
            <a:r>
              <a:rPr lang="en-US" dirty="0" smtClean="0"/>
              <a:t>Nick </a:t>
            </a:r>
            <a:r>
              <a:rPr lang="en-US" dirty="0" err="1" smtClean="0"/>
              <a:t>Kamarianakis</a:t>
            </a:r>
            <a:endParaRPr lang="en-US" dirty="0" smtClean="0"/>
          </a:p>
          <a:p>
            <a:r>
              <a:rPr lang="en-US" dirty="0" smtClean="0"/>
              <a:t>Douglas Raymond</a:t>
            </a:r>
          </a:p>
          <a:p>
            <a:r>
              <a:rPr lang="en-US" dirty="0" smtClean="0"/>
              <a:t>Jacob Hawley</a:t>
            </a:r>
          </a:p>
          <a:p>
            <a:r>
              <a:rPr lang="en-US" dirty="0" smtClean="0"/>
              <a:t>Neal </a:t>
            </a:r>
            <a:r>
              <a:rPr lang="en-US" dirty="0" err="1" smtClean="0"/>
              <a:t>Traynor</a:t>
            </a:r>
            <a:endParaRPr lang="en-US" dirty="0" smtClean="0"/>
          </a:p>
          <a:p>
            <a:r>
              <a:rPr lang="en-US" dirty="0" smtClean="0"/>
              <a:t>Will Rose</a:t>
            </a:r>
          </a:p>
        </p:txBody>
      </p:sp>
    </p:spTree>
    <p:extLst>
      <p:ext uri="{BB962C8B-B14F-4D97-AF65-F5344CB8AC3E}">
        <p14:creationId xmlns:p14="http://schemas.microsoft.com/office/powerpoint/2010/main" xmlns="" val="10560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 smtClean="0"/>
              <a:t>Adjustability</a:t>
            </a:r>
            <a:endParaRPr lang="en-CA" u="sng" dirty="0"/>
          </a:p>
        </p:txBody>
      </p:sp>
      <p:pic>
        <p:nvPicPr>
          <p:cNvPr id="7" name="irc_mi" descr="http://www.dsource.in/course/ergonomics/images-1/fig-11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81362" y="1666875"/>
            <a:ext cx="50958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Knee Angle: &gt; 135 ° </a:t>
            </a:r>
          </a:p>
          <a:p>
            <a:r>
              <a:rPr lang="en-CA" dirty="0"/>
              <a:t>	</a:t>
            </a:r>
            <a:r>
              <a:rPr lang="en-CA" dirty="0" smtClean="0"/>
              <a:t>Mean preferred: 122°</a:t>
            </a:r>
          </a:p>
          <a:p>
            <a:endParaRPr lang="en-CA" dirty="0"/>
          </a:p>
          <a:p>
            <a:r>
              <a:rPr lang="en-CA" dirty="0" smtClean="0"/>
              <a:t>Trunk/Thigh Angle: &lt; </a:t>
            </a:r>
            <a:r>
              <a:rPr lang="en-CA" dirty="0"/>
              <a:t>90</a:t>
            </a:r>
            <a:r>
              <a:rPr lang="en-CA" dirty="0" smtClean="0"/>
              <a:t>°</a:t>
            </a:r>
          </a:p>
          <a:p>
            <a:r>
              <a:rPr lang="en-CA" dirty="0"/>
              <a:t>	</a:t>
            </a:r>
            <a:r>
              <a:rPr lang="en-CA" dirty="0" smtClean="0"/>
              <a:t>Mean preferred:  105 °</a:t>
            </a:r>
          </a:p>
          <a:p>
            <a:endParaRPr lang="en-CA" dirty="0"/>
          </a:p>
          <a:p>
            <a:r>
              <a:rPr lang="en-CA" dirty="0" smtClean="0"/>
              <a:t>Back Angle: 10 °  - 30 °</a:t>
            </a:r>
          </a:p>
          <a:p>
            <a:r>
              <a:rPr lang="en-CA" dirty="0"/>
              <a:t>	</a:t>
            </a:r>
            <a:r>
              <a:rPr lang="en-CA" dirty="0" smtClean="0"/>
              <a:t>Mean preferred: 28 °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ouglas Raymond\Desktop\Dou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348880"/>
            <a:ext cx="4852987" cy="37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5"/>
          <p:cNvSpPr>
            <a:spLocks noGrp="1"/>
          </p:cNvSpPr>
          <p:nvPr>
            <p:ph type="body" sz="half" idx="2"/>
          </p:nvPr>
        </p:nvSpPr>
        <p:spPr>
          <a:xfrm>
            <a:off x="179512" y="2204864"/>
            <a:ext cx="2746648" cy="2304256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Dimensions</a:t>
            </a:r>
          </a:p>
          <a:p>
            <a:r>
              <a:rPr lang="en-US" dirty="0" smtClean="0"/>
              <a:t>2.78m long</a:t>
            </a:r>
          </a:p>
          <a:p>
            <a:r>
              <a:rPr lang="en-US" dirty="0" smtClean="0"/>
              <a:t>0.85m wide</a:t>
            </a:r>
          </a:p>
          <a:p>
            <a:r>
              <a:rPr lang="en-US" dirty="0" smtClean="0"/>
              <a:t>1.20m high</a:t>
            </a:r>
          </a:p>
          <a:p>
            <a:endParaRPr lang="en-US" b="1" dirty="0"/>
          </a:p>
          <a:p>
            <a:endParaRPr lang="en-CA" b="1" dirty="0"/>
          </a:p>
          <a:p>
            <a:r>
              <a:rPr lang="en-US" b="1" u="sng" dirty="0" smtClean="0"/>
              <a:t>Shape</a:t>
            </a:r>
          </a:p>
          <a:p>
            <a:r>
              <a:rPr lang="en-US" dirty="0"/>
              <a:t>tailored </a:t>
            </a:r>
            <a:r>
              <a:rPr lang="en-US" dirty="0" smtClean="0"/>
              <a:t>to fit in a Canadian </a:t>
            </a:r>
            <a:r>
              <a:rPr lang="en-US" dirty="0"/>
              <a:t>standard</a:t>
            </a:r>
            <a:r>
              <a:rPr lang="en-US" dirty="0" smtClean="0"/>
              <a:t> </a:t>
            </a:r>
            <a:r>
              <a:rPr lang="en-US" dirty="0"/>
              <a:t>bike </a:t>
            </a:r>
            <a:r>
              <a:rPr lang="en-US" dirty="0" smtClean="0"/>
              <a:t>lane</a:t>
            </a:r>
          </a:p>
          <a:p>
            <a:endParaRPr lang="en-CA" b="1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457200" y="3356992"/>
            <a:ext cx="2746648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  <a:p>
            <a:endParaRPr lang="en-CA" b="1" dirty="0" smtClean="0"/>
          </a:p>
          <a:p>
            <a:endParaRPr lang="en-US" b="1" dirty="0" smtClean="0"/>
          </a:p>
          <a:p>
            <a:endParaRPr lang="en-CA" b="1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/>
          <a:lstStyle/>
          <a:p>
            <a:pPr algn="ctr"/>
            <a:r>
              <a:rPr lang="en-CA" u="sng" dirty="0" smtClean="0"/>
              <a:t>Shape and Size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xmlns="" val="150027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9832" y="1988840"/>
            <a:ext cx="5681224" cy="267017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Force Distribution</a:t>
            </a:r>
          </a:p>
          <a:p>
            <a:r>
              <a:rPr lang="en-US" dirty="0" smtClean="0"/>
              <a:t>Wheel base – 1 meter</a:t>
            </a:r>
          </a:p>
          <a:p>
            <a:r>
              <a:rPr lang="en-US" dirty="0" smtClean="0"/>
              <a:t>Seat position – 70 centimeters</a:t>
            </a:r>
          </a:p>
          <a:p>
            <a:endParaRPr lang="en-US" dirty="0" smtClean="0"/>
          </a:p>
          <a:p>
            <a:r>
              <a:rPr lang="en-US" b="1" u="sng" dirty="0" smtClean="0"/>
              <a:t>Centre of Gravity</a:t>
            </a:r>
          </a:p>
          <a:p>
            <a:r>
              <a:rPr lang="en-US" dirty="0" smtClean="0"/>
              <a:t>Seat 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483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/>
          <a:srcRect l="23272" t="10644" r="25473" b="7906"/>
          <a:stretch>
            <a:fillRect/>
          </a:stretch>
        </p:blipFill>
        <p:spPr bwMode="auto">
          <a:xfrm>
            <a:off x="3707904" y="836712"/>
            <a:ext cx="5075863" cy="442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1520" y="1772816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Primary method is the vehicle door lock incorporated into the tricycle door </a:t>
            </a:r>
            <a:endParaRPr lang="en-CA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2636912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Backup method will be the bike lock attached to the tricycle</a:t>
            </a:r>
            <a:endParaRPr lang="en-CA" sz="14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2139696" cy="1261872"/>
          </a:xfrm>
        </p:spPr>
        <p:txBody>
          <a:bodyPr/>
          <a:lstStyle/>
          <a:p>
            <a:pPr algn="ctr"/>
            <a:r>
              <a:rPr lang="en-US" u="sng" dirty="0" smtClean="0"/>
              <a:t>Locking and Security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3429000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Average weight = 20-40 kg</a:t>
            </a:r>
          </a:p>
          <a:p>
            <a:r>
              <a:rPr lang="en-CA" sz="1400" dirty="0" smtClean="0"/>
              <a:t>Average size = </a:t>
            </a:r>
          </a:p>
          <a:p>
            <a:r>
              <a:rPr lang="en-CA" sz="1400" dirty="0" smtClean="0"/>
              <a:t>	</a:t>
            </a:r>
            <a:r>
              <a:rPr lang="en-CA" sz="1400" dirty="0" smtClean="0"/>
              <a:t>450mm X 450 mm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xmlns="" val="37482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2139696" cy="1261872"/>
          </a:xfrm>
        </p:spPr>
        <p:txBody>
          <a:bodyPr/>
          <a:lstStyle/>
          <a:p>
            <a:pPr algn="ctr"/>
            <a:r>
              <a:rPr lang="en-US" u="sng" dirty="0" smtClean="0"/>
              <a:t>Materials</a:t>
            </a:r>
            <a:endParaRPr lang="en-US" u="sng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11560" y="3356992"/>
            <a:ext cx="8136904" cy="50405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568" y="1556792"/>
            <a:ext cx="3960440" cy="469106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Housings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20% </a:t>
            </a:r>
            <a:r>
              <a:rPr lang="en-US" sz="1800" dirty="0" smtClean="0"/>
              <a:t>Glass-Filled </a:t>
            </a:r>
          </a:p>
          <a:p>
            <a:r>
              <a:rPr lang="en-US" sz="1800" dirty="0" smtClean="0"/>
              <a:t>Polycarbonate</a:t>
            </a:r>
            <a:endParaRPr lang="en-US" sz="1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800" b="1" dirty="0" smtClean="0"/>
          </a:p>
          <a:p>
            <a:endParaRPr lang="en-US" sz="1800" b="1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8136904" cy="432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45406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Conclusion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Thank You for Listening!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6230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342</TotalTime>
  <Words>107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Status Presentation</vt:lpstr>
      <vt:lpstr>Adjustability</vt:lpstr>
      <vt:lpstr>Shape and Size</vt:lpstr>
      <vt:lpstr>Frame</vt:lpstr>
      <vt:lpstr>Locking and Security</vt:lpstr>
      <vt:lpstr>Materials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Adjustability</dc:title>
  <dc:creator>Will</dc:creator>
  <cp:lastModifiedBy>Neal</cp:lastModifiedBy>
  <cp:revision>21</cp:revision>
  <dcterms:created xsi:type="dcterms:W3CDTF">2013-11-10T15:17:35Z</dcterms:created>
  <dcterms:modified xsi:type="dcterms:W3CDTF">2013-11-12T00:02:32Z</dcterms:modified>
</cp:coreProperties>
</file>