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70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37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utilizando-threads-parte-1/4459" TargetMode="External"/><Relationship Id="rId2" Type="http://schemas.openxmlformats.org/officeDocument/2006/relationships/hyperlink" Target="http://wiki.inf.ufpr.br/maziero/doku.php?id=so:calculo_de_pi_com_threads&amp;do=edi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hyperlink" Target="http://www.dsc.ufcg.edu.br/~jacques/cursos/map/html/threads/sincronizaca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399D5-56AA-4C35-B242-1157FE4C9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053" y="548948"/>
            <a:ext cx="6746966" cy="43422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ea typeface="Cambria Math" panose="02040503050406030204" pitchFamily="18" charset="0"/>
                <a:cs typeface="Arial" panose="020B0604020202020204" pitchFamily="34" charset="0"/>
              </a:rPr>
              <a:t>Aplicação de threads para calculo de solução aproximada do valor de </a:t>
            </a:r>
            <a:r>
              <a:rPr lang="el-GR" sz="4400" dirty="0">
                <a:ea typeface="Cambria Math" panose="02040503050406030204" pitchFamily="18" charset="0"/>
                <a:cs typeface="Arial" panose="020B0604020202020204" pitchFamily="34" charset="0"/>
              </a:rPr>
              <a:t>π</a:t>
            </a:r>
            <a:r>
              <a:rPr lang="pt-BR" sz="4400" dirty="0">
                <a:ea typeface="Cambria Math" panose="02040503050406030204" pitchFamily="18" charset="0"/>
                <a:cs typeface="Arial" panose="020B0604020202020204" pitchFamily="34" charset="0"/>
              </a:rPr>
              <a:t> (pi) em linguagem Java</a:t>
            </a:r>
          </a:p>
        </p:txBody>
      </p:sp>
      <p:pic>
        <p:nvPicPr>
          <p:cNvPr id="14" name="Graphic 13" descr="Web Design">
            <a:extLst>
              <a:ext uri="{FF2B5EF4-FFF2-40B4-BE49-F238E27FC236}">
                <a16:creationId xmlns:a16="http://schemas.microsoft.com/office/drawing/2014/main" id="{E8EFA65F-22E2-4715-FBCA-D01E9DC0D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234" y="3543795"/>
            <a:ext cx="1640019" cy="16400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E57CD5-80E4-4D0A-A628-E99D477B7978}"/>
              </a:ext>
            </a:extLst>
          </p:cNvPr>
          <p:cNvSpPr txBox="1"/>
          <p:nvPr/>
        </p:nvSpPr>
        <p:spPr>
          <a:xfrm>
            <a:off x="563736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7BC59D-B479-449D-A5EE-3382D98C24C7}"/>
              </a:ext>
            </a:extLst>
          </p:cNvPr>
          <p:cNvSpPr txBox="1"/>
          <p:nvPr/>
        </p:nvSpPr>
        <p:spPr>
          <a:xfrm rot="10800000" flipH="1" flipV="1">
            <a:off x="703053" y="5354945"/>
            <a:ext cx="4611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a typeface="Cambria Math" panose="02040503050406030204" pitchFamily="18" charset="0"/>
              </a:rPr>
              <a:t>Aluno: Douglas Felipe da Silva Leite</a:t>
            </a:r>
          </a:p>
        </p:txBody>
      </p:sp>
    </p:spTree>
    <p:extLst>
      <p:ext uri="{BB962C8B-B14F-4D97-AF65-F5344CB8AC3E}">
        <p14:creationId xmlns:p14="http://schemas.microsoft.com/office/powerpoint/2010/main" val="2722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E2952-85E6-4642-86A3-68BB08E6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953" y="545511"/>
            <a:ext cx="3086098" cy="1510261"/>
          </a:xfrm>
        </p:spPr>
        <p:txBody>
          <a:bodyPr anchor="t">
            <a:normAutofit/>
          </a:bodyPr>
          <a:lstStyle/>
          <a:p>
            <a:pPr algn="r"/>
            <a:r>
              <a:rPr lang="pt-BR" b="1" dirty="0"/>
              <a:t>Aplicação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5B7F6C-1D8E-46D2-B5A3-53864414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5" y="1761364"/>
            <a:ext cx="4636744" cy="2179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D4B8EAB9-F285-473B-87B8-BC34A643F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574" y="1900209"/>
                <a:ext cx="4885426" cy="408140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pt-BR" sz="2800" dirty="0"/>
                  <a:t>A aplicação tem como base a utilização de threads para encontrar de maneira ágio a aproximação do valor 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2800" dirty="0"/>
                  <a:t> (pi) utilizando a “Serie de Leibniz-Grégory”, que pode ser visto na imagem ao lado:</a:t>
                </a:r>
              </a:p>
              <a:p>
                <a:pPr marL="0" indent="0" algn="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D4B8EAB9-F285-473B-87B8-BC34A643F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574" y="1900209"/>
                <a:ext cx="4885426" cy="4081403"/>
              </a:xfrm>
              <a:blipFill>
                <a:blip r:embed="rId3"/>
                <a:stretch>
                  <a:fillRect l="-2622" t="-299" r="-3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38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AAC22D-37BD-49ED-913E-D9E4D842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4" y="125700"/>
            <a:ext cx="5798126" cy="1360898"/>
          </a:xfrm>
        </p:spPr>
        <p:txBody>
          <a:bodyPr>
            <a:normAutofit/>
          </a:bodyPr>
          <a:lstStyle/>
          <a:p>
            <a:r>
              <a:rPr lang="pt-BR" b="1" dirty="0"/>
              <a:t>Implementação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4935342-2A9F-4485-9F52-6599436F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37" y="1280649"/>
            <a:ext cx="3537908" cy="518374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B4708-19EA-4DCE-9864-17CF927E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1508913"/>
            <a:ext cx="6292707" cy="2079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o desenvolvimento do código, houve a implementação da interface </a:t>
            </a:r>
            <a:r>
              <a:rPr lang="pt-BR" i="1" dirty="0" err="1"/>
              <a:t>Runnable</a:t>
            </a:r>
            <a:r>
              <a:rPr lang="pt-BR" dirty="0"/>
              <a:t>, especifica da biblioteca Java, a partir da classe concreta </a:t>
            </a:r>
            <a:r>
              <a:rPr lang="pt-BR" dirty="0" err="1"/>
              <a:t>PiOperation</a:t>
            </a:r>
            <a:r>
              <a:rPr lang="pt-BR" dirty="0"/>
              <a:t>, para substituição “@</a:t>
            </a:r>
            <a:r>
              <a:rPr lang="pt-BR" dirty="0" err="1"/>
              <a:t>Override</a:t>
            </a:r>
            <a:r>
              <a:rPr lang="pt-BR" dirty="0"/>
              <a:t>” do procedimento “</a:t>
            </a:r>
            <a:r>
              <a:rPr lang="pt-BR" dirty="0" err="1"/>
              <a:t>run</a:t>
            </a:r>
            <a:r>
              <a:rPr lang="pt-BR" dirty="0"/>
              <a:t>()”, método principal para a execução de threads.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1D0DB48-4348-46D1-A2AC-80995EBE50F3}"/>
              </a:ext>
            </a:extLst>
          </p:cNvPr>
          <p:cNvSpPr txBox="1">
            <a:spLocks/>
          </p:cNvSpPr>
          <p:nvPr/>
        </p:nvSpPr>
        <p:spPr>
          <a:xfrm>
            <a:off x="7237563" y="393602"/>
            <a:ext cx="4572000" cy="825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Diagrama de Classe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09E919-2572-480E-9F25-AAB3104A7529}"/>
              </a:ext>
            </a:extLst>
          </p:cNvPr>
          <p:cNvSpPr txBox="1"/>
          <p:nvPr/>
        </p:nvSpPr>
        <p:spPr>
          <a:xfrm>
            <a:off x="297873" y="4022965"/>
            <a:ext cx="568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Além do método herdado pela interface </a:t>
            </a:r>
            <a:r>
              <a:rPr lang="pt-BR" sz="2000" dirty="0" err="1"/>
              <a:t>Runnable</a:t>
            </a:r>
            <a:r>
              <a:rPr lang="pt-BR" sz="2000" dirty="0"/>
              <a:t>, também foram utilizados os construtores junto com os gatilhos de inicialização das threads  “new thread(</a:t>
            </a:r>
            <a:r>
              <a:rPr lang="pt-BR" sz="2000" dirty="0" err="1"/>
              <a:t>operation</a:t>
            </a:r>
            <a:r>
              <a:rPr lang="pt-BR" sz="2000" dirty="0"/>
              <a:t>).start()”  </a:t>
            </a:r>
          </a:p>
        </p:txBody>
      </p:sp>
    </p:spTree>
    <p:extLst>
      <p:ext uri="{BB962C8B-B14F-4D97-AF65-F5344CB8AC3E}">
        <p14:creationId xmlns:p14="http://schemas.microsoft.com/office/powerpoint/2010/main" val="24064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81A0C4-6847-4019-A10C-037C5E4ECE54}"/>
              </a:ext>
            </a:extLst>
          </p:cNvPr>
          <p:cNvSpPr txBox="1"/>
          <p:nvPr/>
        </p:nvSpPr>
        <p:spPr>
          <a:xfrm>
            <a:off x="664023" y="889603"/>
            <a:ext cx="5116901" cy="990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300" dirty="0" err="1">
                <a:latin typeface="+mj-lt"/>
                <a:ea typeface="+mj-ea"/>
                <a:cs typeface="+mj-cs"/>
              </a:rPr>
              <a:t>rESULTADOS</a:t>
            </a:r>
            <a:endParaRPr lang="en-US" sz="4800" b="1" cap="all" spc="3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0963F7-5040-4FEE-A3B9-032A13E4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71" y="2896390"/>
            <a:ext cx="5800929" cy="39616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E051FD-7846-4F44-938F-83B0BF8D8D3C}"/>
              </a:ext>
            </a:extLst>
          </p:cNvPr>
          <p:cNvSpPr txBox="1"/>
          <p:nvPr/>
        </p:nvSpPr>
        <p:spPr>
          <a:xfrm>
            <a:off x="664024" y="2076880"/>
            <a:ext cx="5310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</a:rPr>
              <a:t>Para que os resultados tivessem valores estatísticos, foram efetuados 5 testes utilizando o mesmo código e também foram calculados o tempo médio e o coeficiente de variação entre os resultados (CV = DP / MEDIA, em percentagem)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96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E9A2E-DF8B-4986-B9C0-348E192033DF}"/>
              </a:ext>
            </a:extLst>
          </p:cNvPr>
          <p:cNvSpPr txBox="1"/>
          <p:nvPr/>
        </p:nvSpPr>
        <p:spPr>
          <a:xfrm>
            <a:off x="495301" y="285329"/>
            <a:ext cx="5920740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Referencias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0A00BD-D056-4923-8338-4AA9F6796E37}"/>
              </a:ext>
            </a:extLst>
          </p:cNvPr>
          <p:cNvSpPr txBox="1"/>
          <p:nvPr/>
        </p:nvSpPr>
        <p:spPr>
          <a:xfrm>
            <a:off x="310932" y="1668190"/>
            <a:ext cx="3769468" cy="384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http://wiki.inf.ufpr.br/maziero/doku.php?id=so:calculo_de_pi_com_threads&amp;do=edit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https://www.devmedia.com.br/utilizando-threads-parte-1/4459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http://www.dsc.ufcg.edu.br/~jacques/cursos/map/html/threads/sincronizacao.html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Picture 3" descr="Un gran chincheta roja frente a muchas chinchetas negras más pequeñas">
            <a:extLst>
              <a:ext uri="{FF2B5EF4-FFF2-40B4-BE49-F238E27FC236}">
                <a16:creationId xmlns:a16="http://schemas.microsoft.com/office/drawing/2014/main" id="{37FDB135-1039-F488-E37B-D8B093FA1B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14788" r="11639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043567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412438"/>
      </a:dk2>
      <a:lt2>
        <a:srgbClr val="E2E8E4"/>
      </a:lt2>
      <a:accent1>
        <a:srgbClr val="B13B8E"/>
      </a:accent1>
      <a:accent2>
        <a:srgbClr val="B54DC3"/>
      </a:accent2>
      <a:accent3>
        <a:srgbClr val="C34D6F"/>
      </a:accent3>
      <a:accent4>
        <a:srgbClr val="42B13B"/>
      </a:accent4>
      <a:accent5>
        <a:srgbClr val="48B870"/>
      </a:accent5>
      <a:accent6>
        <a:srgbClr val="3BB196"/>
      </a:accent6>
      <a:hlink>
        <a:srgbClr val="31944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Walbaum Display</vt:lpstr>
      <vt:lpstr>RegattaVTI</vt:lpstr>
      <vt:lpstr>Aplicação de threads para calculo de solução aproximada do valor de π (pi) em linguagem Java</vt:lpstr>
      <vt:lpstr>Aplicação:</vt:lpstr>
      <vt:lpstr>Implementação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threads para calculo de solução aproximada do valor de π (pi) em linguagem Java</dc:title>
  <dc:creator>douglas leite</dc:creator>
  <cp:lastModifiedBy>douglas leite</cp:lastModifiedBy>
  <cp:revision>2</cp:revision>
  <dcterms:created xsi:type="dcterms:W3CDTF">2022-04-18T07:07:09Z</dcterms:created>
  <dcterms:modified xsi:type="dcterms:W3CDTF">2022-04-18T11:43:08Z</dcterms:modified>
</cp:coreProperties>
</file>