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61" d="100"/>
          <a:sy n="61" d="100"/>
        </p:scale>
        <p:origin x="60"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GT"/>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Hoja1!$B$1</c:f>
              <c:strCache>
                <c:ptCount val="1"/>
                <c:pt idx="0">
                  <c:v>MANTENIMIENTOS</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GT"/>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Hoja1!$A$2:$A$5</c:f>
              <c:strCache>
                <c:ptCount val="3"/>
                <c:pt idx="0">
                  <c:v>PREVENTIVO</c:v>
                </c:pt>
                <c:pt idx="1">
                  <c:v>DEDUCTIVO</c:v>
                </c:pt>
                <c:pt idx="2">
                  <c:v>CORRECTIOV</c:v>
                </c:pt>
              </c:strCache>
            </c:strRef>
          </c:cat>
          <c:val>
            <c:numRef>
              <c:f>Hoja1!$B$2:$B$5</c:f>
              <c:numCache>
                <c:formatCode>General</c:formatCode>
                <c:ptCount val="4"/>
                <c:pt idx="0">
                  <c:v>30</c:v>
                </c:pt>
                <c:pt idx="1">
                  <c:v>30</c:v>
                </c:pt>
                <c:pt idx="2">
                  <c:v>25</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0148D-8294-43F5-B3A7-4D5DEF4CECFD}" type="doc">
      <dgm:prSet loTypeId="urn:microsoft.com/office/officeart/2008/layout/AlternatingPictureBlocks" loCatId="list" qsTypeId="urn:microsoft.com/office/officeart/2005/8/quickstyle/simple1" qsCatId="simple" csTypeId="urn:microsoft.com/office/officeart/2005/8/colors/accent1_2" csCatId="accent1" phldr="1"/>
      <dgm:spPr/>
    </dgm:pt>
    <dgm:pt modelId="{AE060C7E-5A81-4531-B9F5-CD42FCED8D6D}">
      <dgm:prSet phldrT="[Texto]"/>
      <dgm:spPr/>
      <dgm:t>
        <a:bodyPr/>
        <a:lstStyle/>
        <a:p>
          <a:r>
            <a:rPr lang="es-GT" dirty="0" smtClean="0"/>
            <a:t>Se detectan</a:t>
          </a:r>
          <a:endParaRPr lang="es-GT" dirty="0"/>
        </a:p>
      </dgm:t>
    </dgm:pt>
    <dgm:pt modelId="{915B6328-9E8E-4755-9A0F-BD34A6B6D04E}" type="parTrans" cxnId="{45C8D192-F2F7-47D7-A22B-01978CA616F1}">
      <dgm:prSet/>
      <dgm:spPr/>
      <dgm:t>
        <a:bodyPr/>
        <a:lstStyle/>
        <a:p>
          <a:endParaRPr lang="es-GT"/>
        </a:p>
      </dgm:t>
    </dgm:pt>
    <dgm:pt modelId="{22849CB1-E4CC-4983-B831-AFE1F11C2035}" type="sibTrans" cxnId="{45C8D192-F2F7-47D7-A22B-01978CA616F1}">
      <dgm:prSet/>
      <dgm:spPr/>
      <dgm:t>
        <a:bodyPr/>
        <a:lstStyle/>
        <a:p>
          <a:endParaRPr lang="es-GT"/>
        </a:p>
      </dgm:t>
    </dgm:pt>
    <dgm:pt modelId="{8A8A9BC7-E779-4191-8B4F-B8237924E8EF}">
      <dgm:prSet phldrT="[Texto]"/>
      <dgm:spPr/>
      <dgm:t>
        <a:bodyPr/>
        <a:lstStyle/>
        <a:p>
          <a:r>
            <a:rPr lang="es-GT" dirty="0" smtClean="0"/>
            <a:t>fallas</a:t>
          </a:r>
          <a:endParaRPr lang="es-GT" dirty="0"/>
        </a:p>
      </dgm:t>
    </dgm:pt>
    <dgm:pt modelId="{34299A05-029A-44EE-832F-15040EECDCB3}" type="parTrans" cxnId="{EC221AD9-BC65-44E9-A3D0-B4D43148782D}">
      <dgm:prSet/>
      <dgm:spPr/>
      <dgm:t>
        <a:bodyPr/>
        <a:lstStyle/>
        <a:p>
          <a:endParaRPr lang="es-GT"/>
        </a:p>
      </dgm:t>
    </dgm:pt>
    <dgm:pt modelId="{13E9FCB7-7713-48A0-B3D0-88E05A53465D}" type="sibTrans" cxnId="{EC221AD9-BC65-44E9-A3D0-B4D43148782D}">
      <dgm:prSet/>
      <dgm:spPr/>
      <dgm:t>
        <a:bodyPr/>
        <a:lstStyle/>
        <a:p>
          <a:endParaRPr lang="es-GT"/>
        </a:p>
      </dgm:t>
    </dgm:pt>
    <dgm:pt modelId="{8BDF83FC-B3AF-48C5-9ED8-F90EF21DFA38}">
      <dgm:prSet phldrT="[Texto]"/>
      <dgm:spPr/>
      <dgm:t>
        <a:bodyPr/>
        <a:lstStyle/>
        <a:p>
          <a:r>
            <a:rPr lang="es-GT" dirty="0" err="1" smtClean="0"/>
            <a:t>Actulizaciones</a:t>
          </a:r>
          <a:r>
            <a:rPr lang="es-GT" dirty="0" smtClean="0"/>
            <a:t> que necesite la maquina </a:t>
          </a:r>
          <a:endParaRPr lang="es-GT" dirty="0"/>
        </a:p>
      </dgm:t>
    </dgm:pt>
    <dgm:pt modelId="{A94D2C90-6B4F-49B1-93CF-369A0950EEFE}" type="parTrans" cxnId="{D692A9ED-3453-441B-9D6E-78CE939CDB3E}">
      <dgm:prSet/>
      <dgm:spPr/>
      <dgm:t>
        <a:bodyPr/>
        <a:lstStyle/>
        <a:p>
          <a:endParaRPr lang="es-GT"/>
        </a:p>
      </dgm:t>
    </dgm:pt>
    <dgm:pt modelId="{79E0D3E5-E791-4376-AE55-7B56707E3124}" type="sibTrans" cxnId="{D692A9ED-3453-441B-9D6E-78CE939CDB3E}">
      <dgm:prSet/>
      <dgm:spPr/>
      <dgm:t>
        <a:bodyPr/>
        <a:lstStyle/>
        <a:p>
          <a:endParaRPr lang="es-GT"/>
        </a:p>
      </dgm:t>
    </dgm:pt>
    <dgm:pt modelId="{2E3B658E-C26F-43EA-BE75-804AE626870F}" type="pres">
      <dgm:prSet presAssocID="{FFA0148D-8294-43F5-B3A7-4D5DEF4CECFD}" presName="linearFlow" presStyleCnt="0">
        <dgm:presLayoutVars>
          <dgm:dir/>
          <dgm:resizeHandles val="exact"/>
        </dgm:presLayoutVars>
      </dgm:prSet>
      <dgm:spPr/>
    </dgm:pt>
    <dgm:pt modelId="{22911F63-0671-4F72-B76E-339A29516520}" type="pres">
      <dgm:prSet presAssocID="{AE060C7E-5A81-4531-B9F5-CD42FCED8D6D}" presName="comp" presStyleCnt="0"/>
      <dgm:spPr/>
    </dgm:pt>
    <dgm:pt modelId="{E5492CBD-F09F-4BA3-B5F8-2E5F910BF2A1}" type="pres">
      <dgm:prSet presAssocID="{AE060C7E-5A81-4531-B9F5-CD42FCED8D6D}" presName="rect2" presStyleLbl="node1" presStyleIdx="0" presStyleCnt="3">
        <dgm:presLayoutVars>
          <dgm:bulletEnabled val="1"/>
        </dgm:presLayoutVars>
      </dgm:prSet>
      <dgm:spPr/>
      <dgm:t>
        <a:bodyPr/>
        <a:lstStyle/>
        <a:p>
          <a:endParaRPr lang="es-GT"/>
        </a:p>
      </dgm:t>
    </dgm:pt>
    <dgm:pt modelId="{DB6011C3-6133-4B78-8DE6-CB5FFB58ABC0}" type="pres">
      <dgm:prSet presAssocID="{AE060C7E-5A81-4531-B9F5-CD42FCED8D6D}" presName="rect1" presStyleLbl="lnNode1" presStyleIdx="0" presStyleCnt="3"/>
      <dgm:spPr>
        <a:blipFill rotWithShape="1">
          <a:blip xmlns:r="http://schemas.openxmlformats.org/officeDocument/2006/relationships" r:embed="rId1"/>
          <a:stretch>
            <a:fillRect/>
          </a:stretch>
        </a:blipFill>
      </dgm:spPr>
    </dgm:pt>
    <dgm:pt modelId="{8CDFD407-71E5-4F50-9C8A-5E5AABA707E5}" type="pres">
      <dgm:prSet presAssocID="{22849CB1-E4CC-4983-B831-AFE1F11C2035}" presName="sibTrans" presStyleCnt="0"/>
      <dgm:spPr/>
    </dgm:pt>
    <dgm:pt modelId="{31DD1B90-E527-4675-A14B-588558DF09FE}" type="pres">
      <dgm:prSet presAssocID="{8A8A9BC7-E779-4191-8B4F-B8237924E8EF}" presName="comp" presStyleCnt="0"/>
      <dgm:spPr/>
    </dgm:pt>
    <dgm:pt modelId="{464D73BA-723E-4EF8-BFAF-5BFE3610A2EA}" type="pres">
      <dgm:prSet presAssocID="{8A8A9BC7-E779-4191-8B4F-B8237924E8EF}" presName="rect2" presStyleLbl="node1" presStyleIdx="1" presStyleCnt="3">
        <dgm:presLayoutVars>
          <dgm:bulletEnabled val="1"/>
        </dgm:presLayoutVars>
      </dgm:prSet>
      <dgm:spPr/>
      <dgm:t>
        <a:bodyPr/>
        <a:lstStyle/>
        <a:p>
          <a:endParaRPr lang="es-GT"/>
        </a:p>
      </dgm:t>
    </dgm:pt>
    <dgm:pt modelId="{1ECB0C4F-CB61-4C30-919E-AF0AE8299712}" type="pres">
      <dgm:prSet presAssocID="{8A8A9BC7-E779-4191-8B4F-B8237924E8EF}" presName="rect1" presStyleLbl="lnNode1" presStyleIdx="1" presStyleCnt="3"/>
      <dgm:spPr>
        <a:blipFill rotWithShape="1">
          <a:blip xmlns:r="http://schemas.openxmlformats.org/officeDocument/2006/relationships" r:embed="rId2"/>
          <a:stretch>
            <a:fillRect/>
          </a:stretch>
        </a:blipFill>
      </dgm:spPr>
    </dgm:pt>
    <dgm:pt modelId="{7EF086E2-172A-412A-9DA6-4E6206D8FDAC}" type="pres">
      <dgm:prSet presAssocID="{13E9FCB7-7713-48A0-B3D0-88E05A53465D}" presName="sibTrans" presStyleCnt="0"/>
      <dgm:spPr/>
    </dgm:pt>
    <dgm:pt modelId="{8CEB385B-64A8-4385-B9E8-890F8623B713}" type="pres">
      <dgm:prSet presAssocID="{8BDF83FC-B3AF-48C5-9ED8-F90EF21DFA38}" presName="comp" presStyleCnt="0"/>
      <dgm:spPr/>
    </dgm:pt>
    <dgm:pt modelId="{ACA6548A-6B15-419F-BCE6-121689803407}" type="pres">
      <dgm:prSet presAssocID="{8BDF83FC-B3AF-48C5-9ED8-F90EF21DFA38}" presName="rect2" presStyleLbl="node1" presStyleIdx="2" presStyleCnt="3">
        <dgm:presLayoutVars>
          <dgm:bulletEnabled val="1"/>
        </dgm:presLayoutVars>
      </dgm:prSet>
      <dgm:spPr/>
      <dgm:t>
        <a:bodyPr/>
        <a:lstStyle/>
        <a:p>
          <a:endParaRPr lang="es-GT"/>
        </a:p>
      </dgm:t>
    </dgm:pt>
    <dgm:pt modelId="{76439A6A-CEA5-4199-849C-D06F16E62294}" type="pres">
      <dgm:prSet presAssocID="{8BDF83FC-B3AF-48C5-9ED8-F90EF21DFA38}" presName="rect1" presStyleLbl="lnNode1" presStyleIdx="2" presStyleCnt="3"/>
      <dgm:spPr>
        <a:blipFill rotWithShape="1">
          <a:blip xmlns:r="http://schemas.openxmlformats.org/officeDocument/2006/relationships" r:embed="rId3"/>
          <a:stretch>
            <a:fillRect/>
          </a:stretch>
        </a:blipFill>
      </dgm:spPr>
    </dgm:pt>
  </dgm:ptLst>
  <dgm:cxnLst>
    <dgm:cxn modelId="{45C8D192-F2F7-47D7-A22B-01978CA616F1}" srcId="{FFA0148D-8294-43F5-B3A7-4D5DEF4CECFD}" destId="{AE060C7E-5A81-4531-B9F5-CD42FCED8D6D}" srcOrd="0" destOrd="0" parTransId="{915B6328-9E8E-4755-9A0F-BD34A6B6D04E}" sibTransId="{22849CB1-E4CC-4983-B831-AFE1F11C2035}"/>
    <dgm:cxn modelId="{EC221AD9-BC65-44E9-A3D0-B4D43148782D}" srcId="{FFA0148D-8294-43F5-B3A7-4D5DEF4CECFD}" destId="{8A8A9BC7-E779-4191-8B4F-B8237924E8EF}" srcOrd="1" destOrd="0" parTransId="{34299A05-029A-44EE-832F-15040EECDCB3}" sibTransId="{13E9FCB7-7713-48A0-B3D0-88E05A53465D}"/>
    <dgm:cxn modelId="{5E888BEB-D156-4274-B48B-06ADA0D2E557}" type="presOf" srcId="{8A8A9BC7-E779-4191-8B4F-B8237924E8EF}" destId="{464D73BA-723E-4EF8-BFAF-5BFE3610A2EA}" srcOrd="0" destOrd="0" presId="urn:microsoft.com/office/officeart/2008/layout/AlternatingPictureBlocks"/>
    <dgm:cxn modelId="{D692A9ED-3453-441B-9D6E-78CE939CDB3E}" srcId="{FFA0148D-8294-43F5-B3A7-4D5DEF4CECFD}" destId="{8BDF83FC-B3AF-48C5-9ED8-F90EF21DFA38}" srcOrd="2" destOrd="0" parTransId="{A94D2C90-6B4F-49B1-93CF-369A0950EEFE}" sibTransId="{79E0D3E5-E791-4376-AE55-7B56707E3124}"/>
    <dgm:cxn modelId="{77CFEC51-8B29-4006-9ECB-61E8CA345DB2}" type="presOf" srcId="{8BDF83FC-B3AF-48C5-9ED8-F90EF21DFA38}" destId="{ACA6548A-6B15-419F-BCE6-121689803407}" srcOrd="0" destOrd="0" presId="urn:microsoft.com/office/officeart/2008/layout/AlternatingPictureBlocks"/>
    <dgm:cxn modelId="{AC151BDF-E2BA-4BE8-BD18-9B63EF0FB116}" type="presOf" srcId="{FFA0148D-8294-43F5-B3A7-4D5DEF4CECFD}" destId="{2E3B658E-C26F-43EA-BE75-804AE626870F}" srcOrd="0" destOrd="0" presId="urn:microsoft.com/office/officeart/2008/layout/AlternatingPictureBlocks"/>
    <dgm:cxn modelId="{B0D7EE5D-1D33-4902-AF9D-0DCF5F9D6B0C}" type="presOf" srcId="{AE060C7E-5A81-4531-B9F5-CD42FCED8D6D}" destId="{E5492CBD-F09F-4BA3-B5F8-2E5F910BF2A1}" srcOrd="0" destOrd="0" presId="urn:microsoft.com/office/officeart/2008/layout/AlternatingPictureBlocks"/>
    <dgm:cxn modelId="{D024F7F3-7341-4651-B8A0-68BC82A17008}" type="presParOf" srcId="{2E3B658E-C26F-43EA-BE75-804AE626870F}" destId="{22911F63-0671-4F72-B76E-339A29516520}" srcOrd="0" destOrd="0" presId="urn:microsoft.com/office/officeart/2008/layout/AlternatingPictureBlocks"/>
    <dgm:cxn modelId="{3E8E251E-7ACC-4132-BEEE-D49A70C6F545}" type="presParOf" srcId="{22911F63-0671-4F72-B76E-339A29516520}" destId="{E5492CBD-F09F-4BA3-B5F8-2E5F910BF2A1}" srcOrd="0" destOrd="0" presId="urn:microsoft.com/office/officeart/2008/layout/AlternatingPictureBlocks"/>
    <dgm:cxn modelId="{841543C4-B27F-41E4-9FF3-BAE52EAB1612}" type="presParOf" srcId="{22911F63-0671-4F72-B76E-339A29516520}" destId="{DB6011C3-6133-4B78-8DE6-CB5FFB58ABC0}" srcOrd="1" destOrd="0" presId="urn:microsoft.com/office/officeart/2008/layout/AlternatingPictureBlocks"/>
    <dgm:cxn modelId="{2682A0C2-A23E-4B9B-AE82-5BC1B6FACED8}" type="presParOf" srcId="{2E3B658E-C26F-43EA-BE75-804AE626870F}" destId="{8CDFD407-71E5-4F50-9C8A-5E5AABA707E5}" srcOrd="1" destOrd="0" presId="urn:microsoft.com/office/officeart/2008/layout/AlternatingPictureBlocks"/>
    <dgm:cxn modelId="{E7EEBDA5-6D6A-4026-9A9C-B300D0C28DC4}" type="presParOf" srcId="{2E3B658E-C26F-43EA-BE75-804AE626870F}" destId="{31DD1B90-E527-4675-A14B-588558DF09FE}" srcOrd="2" destOrd="0" presId="urn:microsoft.com/office/officeart/2008/layout/AlternatingPictureBlocks"/>
    <dgm:cxn modelId="{2AD58338-08A3-4C2E-B3FD-A97FF4573AF4}" type="presParOf" srcId="{31DD1B90-E527-4675-A14B-588558DF09FE}" destId="{464D73BA-723E-4EF8-BFAF-5BFE3610A2EA}" srcOrd="0" destOrd="0" presId="urn:microsoft.com/office/officeart/2008/layout/AlternatingPictureBlocks"/>
    <dgm:cxn modelId="{42B30ABE-D5B3-4CA3-86C6-89CB9D7B72E4}" type="presParOf" srcId="{31DD1B90-E527-4675-A14B-588558DF09FE}" destId="{1ECB0C4F-CB61-4C30-919E-AF0AE8299712}" srcOrd="1" destOrd="0" presId="urn:microsoft.com/office/officeart/2008/layout/AlternatingPictureBlocks"/>
    <dgm:cxn modelId="{4A6430D4-5A45-4272-BFFE-D6AB571ADF8A}" type="presParOf" srcId="{2E3B658E-C26F-43EA-BE75-804AE626870F}" destId="{7EF086E2-172A-412A-9DA6-4E6206D8FDAC}" srcOrd="3" destOrd="0" presId="urn:microsoft.com/office/officeart/2008/layout/AlternatingPictureBlocks"/>
    <dgm:cxn modelId="{810CFA76-1F1D-45FC-A470-CA3B0BEBB314}" type="presParOf" srcId="{2E3B658E-C26F-43EA-BE75-804AE626870F}" destId="{8CEB385B-64A8-4385-B9E8-890F8623B713}" srcOrd="4" destOrd="0" presId="urn:microsoft.com/office/officeart/2008/layout/AlternatingPictureBlocks"/>
    <dgm:cxn modelId="{800EDEC7-D24D-4555-8290-BBEA75C22A78}" type="presParOf" srcId="{8CEB385B-64A8-4385-B9E8-890F8623B713}" destId="{ACA6548A-6B15-419F-BCE6-121689803407}" srcOrd="0" destOrd="0" presId="urn:microsoft.com/office/officeart/2008/layout/AlternatingPictureBlocks"/>
    <dgm:cxn modelId="{347A7E87-6670-4D2F-B4F0-5956B9162B58}" type="presParOf" srcId="{8CEB385B-64A8-4385-B9E8-890F8623B713}" destId="{76439A6A-CEA5-4199-849C-D06F16E62294}" srcOrd="1" destOrd="0" presId="urn:microsoft.com/office/officeart/2008/layout/Alternating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623347-E981-4EF2-B20A-97B6FBB58988}" type="doc">
      <dgm:prSet loTypeId="urn:microsoft.com/office/officeart/2005/8/layout/hProcess3" loCatId="process" qsTypeId="urn:microsoft.com/office/officeart/2005/8/quickstyle/3d9" qsCatId="3D" csTypeId="urn:microsoft.com/office/officeart/2005/8/colors/accent1_2" csCatId="accent1" phldr="1"/>
      <dgm:spPr/>
    </dgm:pt>
    <dgm:pt modelId="{8F25F5BD-1F28-4DC5-A84A-45F7B631751A}">
      <dgm:prSet phldrT="[Texto]"/>
      <dgm:spPr/>
      <dgm:t>
        <a:bodyPr/>
        <a:lstStyle/>
        <a:p>
          <a:r>
            <a:rPr lang="es-GT" dirty="0" smtClean="0"/>
            <a:t>Preventivo </a:t>
          </a:r>
          <a:endParaRPr lang="es-GT" dirty="0"/>
        </a:p>
      </dgm:t>
    </dgm:pt>
    <dgm:pt modelId="{A6121FD6-325A-4CED-A760-E59D6D32600D}" type="parTrans" cxnId="{DBA3215C-EB21-458E-984F-B0B1F3BA1149}">
      <dgm:prSet/>
      <dgm:spPr/>
      <dgm:t>
        <a:bodyPr/>
        <a:lstStyle/>
        <a:p>
          <a:endParaRPr lang="es-GT"/>
        </a:p>
      </dgm:t>
    </dgm:pt>
    <dgm:pt modelId="{476CDD6A-9E47-48C9-847B-5C5220E3620F}" type="sibTrans" cxnId="{DBA3215C-EB21-458E-984F-B0B1F3BA1149}">
      <dgm:prSet/>
      <dgm:spPr/>
      <dgm:t>
        <a:bodyPr/>
        <a:lstStyle/>
        <a:p>
          <a:endParaRPr lang="es-GT"/>
        </a:p>
      </dgm:t>
    </dgm:pt>
    <dgm:pt modelId="{92FF1238-58EE-4D48-A9E1-718E0634FF08}">
      <dgm:prSet phldrT="[Texto]"/>
      <dgm:spPr/>
      <dgm:t>
        <a:bodyPr/>
        <a:lstStyle/>
        <a:p>
          <a:r>
            <a:rPr lang="es-GT" dirty="0" smtClean="0"/>
            <a:t>deductivo</a:t>
          </a:r>
          <a:endParaRPr lang="es-GT" dirty="0"/>
        </a:p>
      </dgm:t>
    </dgm:pt>
    <dgm:pt modelId="{A4CD08C2-8155-4100-AB52-9DE6B222E09F}" type="parTrans" cxnId="{23DD78BA-F4BC-43D5-BB2A-8190B5C50881}">
      <dgm:prSet/>
      <dgm:spPr/>
      <dgm:t>
        <a:bodyPr/>
        <a:lstStyle/>
        <a:p>
          <a:endParaRPr lang="es-GT"/>
        </a:p>
      </dgm:t>
    </dgm:pt>
    <dgm:pt modelId="{6A927593-4CAE-4AE0-A7A8-DED8E2596636}" type="sibTrans" cxnId="{23DD78BA-F4BC-43D5-BB2A-8190B5C50881}">
      <dgm:prSet/>
      <dgm:spPr/>
      <dgm:t>
        <a:bodyPr/>
        <a:lstStyle/>
        <a:p>
          <a:endParaRPr lang="es-GT"/>
        </a:p>
      </dgm:t>
    </dgm:pt>
    <dgm:pt modelId="{BCB30293-5474-4B0E-94E4-355C9DC75A62}">
      <dgm:prSet phldrT="[Texto]"/>
      <dgm:spPr/>
      <dgm:t>
        <a:bodyPr/>
        <a:lstStyle/>
        <a:p>
          <a:r>
            <a:rPr lang="es-GT" dirty="0" err="1" smtClean="0"/>
            <a:t>correctiov</a:t>
          </a:r>
          <a:endParaRPr lang="es-GT" dirty="0"/>
        </a:p>
      </dgm:t>
    </dgm:pt>
    <dgm:pt modelId="{C13AE264-A578-4F2E-B38D-53A9D783B622}" type="parTrans" cxnId="{CFF96E9D-6090-48AA-81B6-4163128C78C5}">
      <dgm:prSet/>
      <dgm:spPr/>
      <dgm:t>
        <a:bodyPr/>
        <a:lstStyle/>
        <a:p>
          <a:endParaRPr lang="es-GT"/>
        </a:p>
      </dgm:t>
    </dgm:pt>
    <dgm:pt modelId="{E83D483F-D135-47DD-8DFE-6A09F5577C26}" type="sibTrans" cxnId="{CFF96E9D-6090-48AA-81B6-4163128C78C5}">
      <dgm:prSet/>
      <dgm:spPr/>
      <dgm:t>
        <a:bodyPr/>
        <a:lstStyle/>
        <a:p>
          <a:endParaRPr lang="es-GT"/>
        </a:p>
      </dgm:t>
    </dgm:pt>
    <dgm:pt modelId="{756E7D56-827B-4D11-B6C4-8408C8B697DA}" type="pres">
      <dgm:prSet presAssocID="{3C623347-E981-4EF2-B20A-97B6FBB58988}" presName="Name0" presStyleCnt="0">
        <dgm:presLayoutVars>
          <dgm:dir/>
          <dgm:animLvl val="lvl"/>
          <dgm:resizeHandles val="exact"/>
        </dgm:presLayoutVars>
      </dgm:prSet>
      <dgm:spPr/>
    </dgm:pt>
    <dgm:pt modelId="{41418A60-B01B-49B1-95EF-FB0206930587}" type="pres">
      <dgm:prSet presAssocID="{3C623347-E981-4EF2-B20A-97B6FBB58988}" presName="dummy" presStyleCnt="0"/>
      <dgm:spPr/>
    </dgm:pt>
    <dgm:pt modelId="{59D8FEF4-7C4F-4CF6-A1C2-4F9E5B923015}" type="pres">
      <dgm:prSet presAssocID="{3C623347-E981-4EF2-B20A-97B6FBB58988}" presName="linH" presStyleCnt="0"/>
      <dgm:spPr/>
    </dgm:pt>
    <dgm:pt modelId="{3A28DEDA-001C-4867-8647-8F86E92259ED}" type="pres">
      <dgm:prSet presAssocID="{3C623347-E981-4EF2-B20A-97B6FBB58988}" presName="padding1" presStyleCnt="0"/>
      <dgm:spPr/>
    </dgm:pt>
    <dgm:pt modelId="{4A85261B-E3A4-4A98-8A1C-85E7D4834D96}" type="pres">
      <dgm:prSet presAssocID="{8F25F5BD-1F28-4DC5-A84A-45F7B631751A}" presName="linV" presStyleCnt="0"/>
      <dgm:spPr/>
    </dgm:pt>
    <dgm:pt modelId="{0577B634-DEAC-40C4-B233-1A56561BD706}" type="pres">
      <dgm:prSet presAssocID="{8F25F5BD-1F28-4DC5-A84A-45F7B631751A}" presName="spVertical1" presStyleCnt="0"/>
      <dgm:spPr/>
    </dgm:pt>
    <dgm:pt modelId="{00003609-E01D-4622-BADF-B4B1603B0584}" type="pres">
      <dgm:prSet presAssocID="{8F25F5BD-1F28-4DC5-A84A-45F7B631751A}" presName="parTx" presStyleLbl="revTx" presStyleIdx="0" presStyleCnt="3">
        <dgm:presLayoutVars>
          <dgm:chMax val="0"/>
          <dgm:chPref val="0"/>
          <dgm:bulletEnabled val="1"/>
        </dgm:presLayoutVars>
      </dgm:prSet>
      <dgm:spPr/>
      <dgm:t>
        <a:bodyPr/>
        <a:lstStyle/>
        <a:p>
          <a:endParaRPr lang="es-GT"/>
        </a:p>
      </dgm:t>
    </dgm:pt>
    <dgm:pt modelId="{A7FDD0A7-7EF2-4E7C-92C0-BA0F177D8BE4}" type="pres">
      <dgm:prSet presAssocID="{8F25F5BD-1F28-4DC5-A84A-45F7B631751A}" presName="spVertical2" presStyleCnt="0"/>
      <dgm:spPr/>
    </dgm:pt>
    <dgm:pt modelId="{68898820-71B4-4E5A-BB93-8ADD7F21E35D}" type="pres">
      <dgm:prSet presAssocID="{8F25F5BD-1F28-4DC5-A84A-45F7B631751A}" presName="spVertical3" presStyleCnt="0"/>
      <dgm:spPr/>
    </dgm:pt>
    <dgm:pt modelId="{CDB4B60C-5164-48B3-B3F1-6745AD5DBF8F}" type="pres">
      <dgm:prSet presAssocID="{476CDD6A-9E47-48C9-847B-5C5220E3620F}" presName="space" presStyleCnt="0"/>
      <dgm:spPr/>
    </dgm:pt>
    <dgm:pt modelId="{70763ACD-DA40-45A9-B9AE-B1EC6B854C26}" type="pres">
      <dgm:prSet presAssocID="{92FF1238-58EE-4D48-A9E1-718E0634FF08}" presName="linV" presStyleCnt="0"/>
      <dgm:spPr/>
    </dgm:pt>
    <dgm:pt modelId="{3D31A0CE-DF3F-4FCE-8126-D5682675EB3A}" type="pres">
      <dgm:prSet presAssocID="{92FF1238-58EE-4D48-A9E1-718E0634FF08}" presName="spVertical1" presStyleCnt="0"/>
      <dgm:spPr/>
    </dgm:pt>
    <dgm:pt modelId="{EEA32602-3F83-4246-AB30-13E3590CD6B4}" type="pres">
      <dgm:prSet presAssocID="{92FF1238-58EE-4D48-A9E1-718E0634FF08}" presName="parTx" presStyleLbl="revTx" presStyleIdx="1" presStyleCnt="3">
        <dgm:presLayoutVars>
          <dgm:chMax val="0"/>
          <dgm:chPref val="0"/>
          <dgm:bulletEnabled val="1"/>
        </dgm:presLayoutVars>
      </dgm:prSet>
      <dgm:spPr/>
      <dgm:t>
        <a:bodyPr/>
        <a:lstStyle/>
        <a:p>
          <a:endParaRPr lang="es-GT"/>
        </a:p>
      </dgm:t>
    </dgm:pt>
    <dgm:pt modelId="{5838CE8A-A432-465B-B7F0-34BFF837AED1}" type="pres">
      <dgm:prSet presAssocID="{92FF1238-58EE-4D48-A9E1-718E0634FF08}" presName="spVertical2" presStyleCnt="0"/>
      <dgm:spPr/>
    </dgm:pt>
    <dgm:pt modelId="{C0A6AB25-D830-41A8-AEB2-915773A45CA9}" type="pres">
      <dgm:prSet presAssocID="{92FF1238-58EE-4D48-A9E1-718E0634FF08}" presName="spVertical3" presStyleCnt="0"/>
      <dgm:spPr/>
    </dgm:pt>
    <dgm:pt modelId="{0CC24765-5B79-4B05-BB8C-AC863F98CC8F}" type="pres">
      <dgm:prSet presAssocID="{6A927593-4CAE-4AE0-A7A8-DED8E2596636}" presName="space" presStyleCnt="0"/>
      <dgm:spPr/>
    </dgm:pt>
    <dgm:pt modelId="{D656B9AF-F575-4036-BBAE-10B28B25B1C1}" type="pres">
      <dgm:prSet presAssocID="{BCB30293-5474-4B0E-94E4-355C9DC75A62}" presName="linV" presStyleCnt="0"/>
      <dgm:spPr/>
    </dgm:pt>
    <dgm:pt modelId="{423CABD9-E935-46A8-A81E-26D1B4568C0D}" type="pres">
      <dgm:prSet presAssocID="{BCB30293-5474-4B0E-94E4-355C9DC75A62}" presName="spVertical1" presStyleCnt="0"/>
      <dgm:spPr/>
    </dgm:pt>
    <dgm:pt modelId="{48DF10AB-F09E-4A4F-874C-269DC8064044}" type="pres">
      <dgm:prSet presAssocID="{BCB30293-5474-4B0E-94E4-355C9DC75A62}" presName="parTx" presStyleLbl="revTx" presStyleIdx="2" presStyleCnt="3">
        <dgm:presLayoutVars>
          <dgm:chMax val="0"/>
          <dgm:chPref val="0"/>
          <dgm:bulletEnabled val="1"/>
        </dgm:presLayoutVars>
      </dgm:prSet>
      <dgm:spPr/>
      <dgm:t>
        <a:bodyPr/>
        <a:lstStyle/>
        <a:p>
          <a:endParaRPr lang="es-GT"/>
        </a:p>
      </dgm:t>
    </dgm:pt>
    <dgm:pt modelId="{A06E6438-FD2A-44F1-B5D4-784A72AD3AFE}" type="pres">
      <dgm:prSet presAssocID="{BCB30293-5474-4B0E-94E4-355C9DC75A62}" presName="spVertical2" presStyleCnt="0"/>
      <dgm:spPr/>
    </dgm:pt>
    <dgm:pt modelId="{2B846383-49A5-45EE-8528-C626A4B19C3E}" type="pres">
      <dgm:prSet presAssocID="{BCB30293-5474-4B0E-94E4-355C9DC75A62}" presName="spVertical3" presStyleCnt="0"/>
      <dgm:spPr/>
    </dgm:pt>
    <dgm:pt modelId="{17D1255F-41F6-46F9-AEC6-4A1C898FC4AE}" type="pres">
      <dgm:prSet presAssocID="{3C623347-E981-4EF2-B20A-97B6FBB58988}" presName="padding2" presStyleCnt="0"/>
      <dgm:spPr/>
    </dgm:pt>
    <dgm:pt modelId="{2F59236C-5BD8-493E-9E2F-F0E84FE092B7}" type="pres">
      <dgm:prSet presAssocID="{3C623347-E981-4EF2-B20A-97B6FBB58988}" presName="negArrow" presStyleCnt="0"/>
      <dgm:spPr/>
    </dgm:pt>
    <dgm:pt modelId="{38C6A769-8F74-49F0-AD28-BC807609CB44}" type="pres">
      <dgm:prSet presAssocID="{3C623347-E981-4EF2-B20A-97B6FBB58988}" presName="backgroundArrow" presStyleLbl="node1" presStyleIdx="0" presStyleCnt="1"/>
      <dgm:spPr/>
    </dgm:pt>
  </dgm:ptLst>
  <dgm:cxnLst>
    <dgm:cxn modelId="{DBA3215C-EB21-458E-984F-B0B1F3BA1149}" srcId="{3C623347-E981-4EF2-B20A-97B6FBB58988}" destId="{8F25F5BD-1F28-4DC5-A84A-45F7B631751A}" srcOrd="0" destOrd="0" parTransId="{A6121FD6-325A-4CED-A760-E59D6D32600D}" sibTransId="{476CDD6A-9E47-48C9-847B-5C5220E3620F}"/>
    <dgm:cxn modelId="{E3593A4A-5029-4894-B3F5-27DFD2E59FCB}" type="presOf" srcId="{92FF1238-58EE-4D48-A9E1-718E0634FF08}" destId="{EEA32602-3F83-4246-AB30-13E3590CD6B4}" srcOrd="0" destOrd="0" presId="urn:microsoft.com/office/officeart/2005/8/layout/hProcess3"/>
    <dgm:cxn modelId="{285DD67B-318C-4C09-B342-7BC8F2CDCFF6}" type="presOf" srcId="{BCB30293-5474-4B0E-94E4-355C9DC75A62}" destId="{48DF10AB-F09E-4A4F-874C-269DC8064044}" srcOrd="0" destOrd="0" presId="urn:microsoft.com/office/officeart/2005/8/layout/hProcess3"/>
    <dgm:cxn modelId="{9D62224F-F415-416A-9478-98F9BB24EBFF}" type="presOf" srcId="{3C623347-E981-4EF2-B20A-97B6FBB58988}" destId="{756E7D56-827B-4D11-B6C4-8408C8B697DA}" srcOrd="0" destOrd="0" presId="urn:microsoft.com/office/officeart/2005/8/layout/hProcess3"/>
    <dgm:cxn modelId="{CFF96E9D-6090-48AA-81B6-4163128C78C5}" srcId="{3C623347-E981-4EF2-B20A-97B6FBB58988}" destId="{BCB30293-5474-4B0E-94E4-355C9DC75A62}" srcOrd="2" destOrd="0" parTransId="{C13AE264-A578-4F2E-B38D-53A9D783B622}" sibTransId="{E83D483F-D135-47DD-8DFE-6A09F5577C26}"/>
    <dgm:cxn modelId="{B6601094-99C7-4C99-B23D-7A780B973F25}" type="presOf" srcId="{8F25F5BD-1F28-4DC5-A84A-45F7B631751A}" destId="{00003609-E01D-4622-BADF-B4B1603B0584}" srcOrd="0" destOrd="0" presId="urn:microsoft.com/office/officeart/2005/8/layout/hProcess3"/>
    <dgm:cxn modelId="{23DD78BA-F4BC-43D5-BB2A-8190B5C50881}" srcId="{3C623347-E981-4EF2-B20A-97B6FBB58988}" destId="{92FF1238-58EE-4D48-A9E1-718E0634FF08}" srcOrd="1" destOrd="0" parTransId="{A4CD08C2-8155-4100-AB52-9DE6B222E09F}" sibTransId="{6A927593-4CAE-4AE0-A7A8-DED8E2596636}"/>
    <dgm:cxn modelId="{E6FB0464-C052-4FA9-8B34-7B6E04869A9A}" type="presParOf" srcId="{756E7D56-827B-4D11-B6C4-8408C8B697DA}" destId="{41418A60-B01B-49B1-95EF-FB0206930587}" srcOrd="0" destOrd="0" presId="urn:microsoft.com/office/officeart/2005/8/layout/hProcess3"/>
    <dgm:cxn modelId="{94F24569-AB87-49FC-8473-6DD98C98D60A}" type="presParOf" srcId="{756E7D56-827B-4D11-B6C4-8408C8B697DA}" destId="{59D8FEF4-7C4F-4CF6-A1C2-4F9E5B923015}" srcOrd="1" destOrd="0" presId="urn:microsoft.com/office/officeart/2005/8/layout/hProcess3"/>
    <dgm:cxn modelId="{2C8B7AED-78F4-4C00-80D0-0ED3A65CCD77}" type="presParOf" srcId="{59D8FEF4-7C4F-4CF6-A1C2-4F9E5B923015}" destId="{3A28DEDA-001C-4867-8647-8F86E92259ED}" srcOrd="0" destOrd="0" presId="urn:microsoft.com/office/officeart/2005/8/layout/hProcess3"/>
    <dgm:cxn modelId="{A64233E6-F6C1-4978-BC16-DC7D4BC3845A}" type="presParOf" srcId="{59D8FEF4-7C4F-4CF6-A1C2-4F9E5B923015}" destId="{4A85261B-E3A4-4A98-8A1C-85E7D4834D96}" srcOrd="1" destOrd="0" presId="urn:microsoft.com/office/officeart/2005/8/layout/hProcess3"/>
    <dgm:cxn modelId="{2E414CCF-FC00-4FA9-925D-47F9BB954B1C}" type="presParOf" srcId="{4A85261B-E3A4-4A98-8A1C-85E7D4834D96}" destId="{0577B634-DEAC-40C4-B233-1A56561BD706}" srcOrd="0" destOrd="0" presId="urn:microsoft.com/office/officeart/2005/8/layout/hProcess3"/>
    <dgm:cxn modelId="{85D75AE9-3061-48A7-85B6-03AB4D476157}" type="presParOf" srcId="{4A85261B-E3A4-4A98-8A1C-85E7D4834D96}" destId="{00003609-E01D-4622-BADF-B4B1603B0584}" srcOrd="1" destOrd="0" presId="urn:microsoft.com/office/officeart/2005/8/layout/hProcess3"/>
    <dgm:cxn modelId="{E272DF18-3654-4B57-A711-FA9B8ADD9675}" type="presParOf" srcId="{4A85261B-E3A4-4A98-8A1C-85E7D4834D96}" destId="{A7FDD0A7-7EF2-4E7C-92C0-BA0F177D8BE4}" srcOrd="2" destOrd="0" presId="urn:microsoft.com/office/officeart/2005/8/layout/hProcess3"/>
    <dgm:cxn modelId="{47C85317-3367-444B-B2ED-373623BF6398}" type="presParOf" srcId="{4A85261B-E3A4-4A98-8A1C-85E7D4834D96}" destId="{68898820-71B4-4E5A-BB93-8ADD7F21E35D}" srcOrd="3" destOrd="0" presId="urn:microsoft.com/office/officeart/2005/8/layout/hProcess3"/>
    <dgm:cxn modelId="{F17D42D4-D61F-483E-B242-AD4DD99E268F}" type="presParOf" srcId="{59D8FEF4-7C4F-4CF6-A1C2-4F9E5B923015}" destId="{CDB4B60C-5164-48B3-B3F1-6745AD5DBF8F}" srcOrd="2" destOrd="0" presId="urn:microsoft.com/office/officeart/2005/8/layout/hProcess3"/>
    <dgm:cxn modelId="{A15FD259-B2A2-4074-AC47-847804677DF9}" type="presParOf" srcId="{59D8FEF4-7C4F-4CF6-A1C2-4F9E5B923015}" destId="{70763ACD-DA40-45A9-B9AE-B1EC6B854C26}" srcOrd="3" destOrd="0" presId="urn:microsoft.com/office/officeart/2005/8/layout/hProcess3"/>
    <dgm:cxn modelId="{4C7E9D60-E068-4D84-A625-5E5431803915}" type="presParOf" srcId="{70763ACD-DA40-45A9-B9AE-B1EC6B854C26}" destId="{3D31A0CE-DF3F-4FCE-8126-D5682675EB3A}" srcOrd="0" destOrd="0" presId="urn:microsoft.com/office/officeart/2005/8/layout/hProcess3"/>
    <dgm:cxn modelId="{A6D38013-35E2-479B-8F57-2676876BCF53}" type="presParOf" srcId="{70763ACD-DA40-45A9-B9AE-B1EC6B854C26}" destId="{EEA32602-3F83-4246-AB30-13E3590CD6B4}" srcOrd="1" destOrd="0" presId="urn:microsoft.com/office/officeart/2005/8/layout/hProcess3"/>
    <dgm:cxn modelId="{09D4C8E4-C912-4796-B1E0-E0C895E87883}" type="presParOf" srcId="{70763ACD-DA40-45A9-B9AE-B1EC6B854C26}" destId="{5838CE8A-A432-465B-B7F0-34BFF837AED1}" srcOrd="2" destOrd="0" presId="urn:microsoft.com/office/officeart/2005/8/layout/hProcess3"/>
    <dgm:cxn modelId="{89E4D830-36F7-43BE-B152-8A7B03C3E46E}" type="presParOf" srcId="{70763ACD-DA40-45A9-B9AE-B1EC6B854C26}" destId="{C0A6AB25-D830-41A8-AEB2-915773A45CA9}" srcOrd="3" destOrd="0" presId="urn:microsoft.com/office/officeart/2005/8/layout/hProcess3"/>
    <dgm:cxn modelId="{AFC0A897-8B23-4768-8250-6F3FA42CFBB9}" type="presParOf" srcId="{59D8FEF4-7C4F-4CF6-A1C2-4F9E5B923015}" destId="{0CC24765-5B79-4B05-BB8C-AC863F98CC8F}" srcOrd="4" destOrd="0" presId="urn:microsoft.com/office/officeart/2005/8/layout/hProcess3"/>
    <dgm:cxn modelId="{6BEC53D6-5C7C-49A3-B4C7-0BA36F04AF98}" type="presParOf" srcId="{59D8FEF4-7C4F-4CF6-A1C2-4F9E5B923015}" destId="{D656B9AF-F575-4036-BBAE-10B28B25B1C1}" srcOrd="5" destOrd="0" presId="urn:microsoft.com/office/officeart/2005/8/layout/hProcess3"/>
    <dgm:cxn modelId="{51DEA089-E79B-40F7-B6F8-C435EF119E47}" type="presParOf" srcId="{D656B9AF-F575-4036-BBAE-10B28B25B1C1}" destId="{423CABD9-E935-46A8-A81E-26D1B4568C0D}" srcOrd="0" destOrd="0" presId="urn:microsoft.com/office/officeart/2005/8/layout/hProcess3"/>
    <dgm:cxn modelId="{456BE10F-CBFF-4B3C-824E-4843006EA747}" type="presParOf" srcId="{D656B9AF-F575-4036-BBAE-10B28B25B1C1}" destId="{48DF10AB-F09E-4A4F-874C-269DC8064044}" srcOrd="1" destOrd="0" presId="urn:microsoft.com/office/officeart/2005/8/layout/hProcess3"/>
    <dgm:cxn modelId="{73A709CE-8AB3-407B-B799-8407E8AF7B85}" type="presParOf" srcId="{D656B9AF-F575-4036-BBAE-10B28B25B1C1}" destId="{A06E6438-FD2A-44F1-B5D4-784A72AD3AFE}" srcOrd="2" destOrd="0" presId="urn:microsoft.com/office/officeart/2005/8/layout/hProcess3"/>
    <dgm:cxn modelId="{67C0D7EF-AE02-4E21-B66A-9BB773EA9E86}" type="presParOf" srcId="{D656B9AF-F575-4036-BBAE-10B28B25B1C1}" destId="{2B846383-49A5-45EE-8528-C626A4B19C3E}" srcOrd="3" destOrd="0" presId="urn:microsoft.com/office/officeart/2005/8/layout/hProcess3"/>
    <dgm:cxn modelId="{177231B8-1B28-4067-A2A4-6D8ADFEFF9E2}" type="presParOf" srcId="{59D8FEF4-7C4F-4CF6-A1C2-4F9E5B923015}" destId="{17D1255F-41F6-46F9-AEC6-4A1C898FC4AE}" srcOrd="6" destOrd="0" presId="urn:microsoft.com/office/officeart/2005/8/layout/hProcess3"/>
    <dgm:cxn modelId="{ADA8DAC9-8A50-4D9F-8DDA-A97306DF73ED}" type="presParOf" srcId="{59D8FEF4-7C4F-4CF6-A1C2-4F9E5B923015}" destId="{2F59236C-5BD8-493E-9E2F-F0E84FE092B7}" srcOrd="7" destOrd="0" presId="urn:microsoft.com/office/officeart/2005/8/layout/hProcess3"/>
    <dgm:cxn modelId="{7380303A-AC04-4038-B7BC-E150BE4DCBF9}" type="presParOf" srcId="{59D8FEF4-7C4F-4CF6-A1C2-4F9E5B923015}" destId="{38C6A769-8F74-49F0-AD28-BC807609CB44}"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92CBD-F09F-4BA3-B5F8-2E5F910BF2A1}">
      <dsp:nvSpPr>
        <dsp:cNvPr id="0" name=""/>
        <dsp:cNvSpPr/>
      </dsp:nvSpPr>
      <dsp:spPr>
        <a:xfrm>
          <a:off x="1490747" y="1511"/>
          <a:ext cx="2786989" cy="126051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smtClean="0"/>
            <a:t>Se detectan</a:t>
          </a:r>
          <a:endParaRPr lang="es-GT" sz="2500" kern="1200" dirty="0"/>
        </a:p>
      </dsp:txBody>
      <dsp:txXfrm>
        <a:off x="1490747" y="1511"/>
        <a:ext cx="2786989" cy="1260510"/>
      </dsp:txXfrm>
    </dsp:sp>
    <dsp:sp modelId="{DB6011C3-6133-4B78-8DE6-CB5FFB58ABC0}">
      <dsp:nvSpPr>
        <dsp:cNvPr id="0" name=""/>
        <dsp:cNvSpPr/>
      </dsp:nvSpPr>
      <dsp:spPr>
        <a:xfrm>
          <a:off x="118050" y="1511"/>
          <a:ext cx="1247905" cy="1260510"/>
        </a:xfrm>
        <a:prstGeom prst="rect">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4D73BA-723E-4EF8-BFAF-5BFE3610A2EA}">
      <dsp:nvSpPr>
        <dsp:cNvPr id="0" name=""/>
        <dsp:cNvSpPr/>
      </dsp:nvSpPr>
      <dsp:spPr>
        <a:xfrm>
          <a:off x="118050" y="1470007"/>
          <a:ext cx="2786989" cy="126051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smtClean="0"/>
            <a:t>fallas</a:t>
          </a:r>
          <a:endParaRPr lang="es-GT" sz="2500" kern="1200" dirty="0"/>
        </a:p>
      </dsp:txBody>
      <dsp:txXfrm>
        <a:off x="118050" y="1470007"/>
        <a:ext cx="2786989" cy="1260510"/>
      </dsp:txXfrm>
    </dsp:sp>
    <dsp:sp modelId="{1ECB0C4F-CB61-4C30-919E-AF0AE8299712}">
      <dsp:nvSpPr>
        <dsp:cNvPr id="0" name=""/>
        <dsp:cNvSpPr/>
      </dsp:nvSpPr>
      <dsp:spPr>
        <a:xfrm>
          <a:off x="3029831" y="1470007"/>
          <a:ext cx="1247905" cy="1260510"/>
        </a:xfrm>
        <a:prstGeom prst="rect">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6548A-6B15-419F-BCE6-121689803407}">
      <dsp:nvSpPr>
        <dsp:cNvPr id="0" name=""/>
        <dsp:cNvSpPr/>
      </dsp:nvSpPr>
      <dsp:spPr>
        <a:xfrm>
          <a:off x="1490747" y="2938502"/>
          <a:ext cx="2786989" cy="126051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GT" sz="2500" kern="1200" dirty="0" err="1" smtClean="0"/>
            <a:t>Actulizaciones</a:t>
          </a:r>
          <a:r>
            <a:rPr lang="es-GT" sz="2500" kern="1200" dirty="0" smtClean="0"/>
            <a:t> que necesite la maquina </a:t>
          </a:r>
          <a:endParaRPr lang="es-GT" sz="2500" kern="1200" dirty="0"/>
        </a:p>
      </dsp:txBody>
      <dsp:txXfrm>
        <a:off x="1490747" y="2938502"/>
        <a:ext cx="2786989" cy="1260510"/>
      </dsp:txXfrm>
    </dsp:sp>
    <dsp:sp modelId="{76439A6A-CEA5-4199-849C-D06F16E62294}">
      <dsp:nvSpPr>
        <dsp:cNvPr id="0" name=""/>
        <dsp:cNvSpPr/>
      </dsp:nvSpPr>
      <dsp:spPr>
        <a:xfrm>
          <a:off x="118050" y="2938502"/>
          <a:ext cx="1247905" cy="1260510"/>
        </a:xfrm>
        <a:prstGeom prst="rect">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6A769-8F74-49F0-AD28-BC807609CB44}">
      <dsp:nvSpPr>
        <dsp:cNvPr id="0" name=""/>
        <dsp:cNvSpPr/>
      </dsp:nvSpPr>
      <dsp:spPr>
        <a:xfrm>
          <a:off x="0" y="1609656"/>
          <a:ext cx="5441950" cy="1440000"/>
        </a:xfrm>
        <a:prstGeom prst="rightArrow">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48DF10AB-F09E-4A4F-874C-269DC8064044}">
      <dsp:nvSpPr>
        <dsp:cNvPr id="0" name=""/>
        <dsp:cNvSpPr/>
      </dsp:nvSpPr>
      <dsp:spPr>
        <a:xfrm>
          <a:off x="3586425" y="1969656"/>
          <a:ext cx="13113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sp3d extrusionH="28000" prstMaterial="matte"/>
        </a:bodyPr>
        <a:lstStyle/>
        <a:p>
          <a:pPr lvl="0" algn="ctr" defTabSz="889000">
            <a:lnSpc>
              <a:spcPct val="90000"/>
            </a:lnSpc>
            <a:spcBef>
              <a:spcPct val="0"/>
            </a:spcBef>
            <a:spcAft>
              <a:spcPct val="35000"/>
            </a:spcAft>
          </a:pPr>
          <a:r>
            <a:rPr lang="es-GT" sz="2000" kern="1200" dirty="0" err="1" smtClean="0"/>
            <a:t>correctiov</a:t>
          </a:r>
          <a:endParaRPr lang="es-GT" sz="2000" kern="1200" dirty="0"/>
        </a:p>
      </dsp:txBody>
      <dsp:txXfrm>
        <a:off x="3586425" y="1969656"/>
        <a:ext cx="1311329" cy="720000"/>
      </dsp:txXfrm>
    </dsp:sp>
    <dsp:sp modelId="{EEA32602-3F83-4246-AB30-13E3590CD6B4}">
      <dsp:nvSpPr>
        <dsp:cNvPr id="0" name=""/>
        <dsp:cNvSpPr/>
      </dsp:nvSpPr>
      <dsp:spPr>
        <a:xfrm>
          <a:off x="2012830" y="1969656"/>
          <a:ext cx="13113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sp3d extrusionH="28000" prstMaterial="matte"/>
        </a:bodyPr>
        <a:lstStyle/>
        <a:p>
          <a:pPr lvl="0" algn="ctr" defTabSz="889000">
            <a:lnSpc>
              <a:spcPct val="90000"/>
            </a:lnSpc>
            <a:spcBef>
              <a:spcPct val="0"/>
            </a:spcBef>
            <a:spcAft>
              <a:spcPct val="35000"/>
            </a:spcAft>
          </a:pPr>
          <a:r>
            <a:rPr lang="es-GT" sz="2000" kern="1200" dirty="0" smtClean="0"/>
            <a:t>deductivo</a:t>
          </a:r>
          <a:endParaRPr lang="es-GT" sz="2000" kern="1200" dirty="0"/>
        </a:p>
      </dsp:txBody>
      <dsp:txXfrm>
        <a:off x="2012830" y="1969656"/>
        <a:ext cx="1311329" cy="720000"/>
      </dsp:txXfrm>
    </dsp:sp>
    <dsp:sp modelId="{00003609-E01D-4622-BADF-B4B1603B0584}">
      <dsp:nvSpPr>
        <dsp:cNvPr id="0" name=""/>
        <dsp:cNvSpPr/>
      </dsp:nvSpPr>
      <dsp:spPr>
        <a:xfrm>
          <a:off x="439235" y="1969656"/>
          <a:ext cx="13113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sp3d extrusionH="28000" prstMaterial="matte"/>
        </a:bodyPr>
        <a:lstStyle/>
        <a:p>
          <a:pPr lvl="0" algn="ctr" defTabSz="889000">
            <a:lnSpc>
              <a:spcPct val="90000"/>
            </a:lnSpc>
            <a:spcBef>
              <a:spcPct val="0"/>
            </a:spcBef>
            <a:spcAft>
              <a:spcPct val="35000"/>
            </a:spcAft>
          </a:pPr>
          <a:r>
            <a:rPr lang="es-GT" sz="2000" kern="1200" dirty="0" smtClean="0"/>
            <a:t>Preventivo </a:t>
          </a:r>
          <a:endParaRPr lang="es-GT" sz="2000" kern="1200" dirty="0"/>
        </a:p>
      </dsp:txBody>
      <dsp:txXfrm>
        <a:off x="439235" y="1969656"/>
        <a:ext cx="1311329" cy="72000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3026669680"/>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9441D28-C750-46FA-8999-C5D13A2FAAA9}"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703369017"/>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3184562944"/>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9132880"/>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055669885"/>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4089447973"/>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196782011"/>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90148494"/>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139640743"/>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3120852610"/>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923202730"/>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9441D28-C750-46FA-8999-C5D13A2FAAA9}"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1876190691"/>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9441D28-C750-46FA-8999-C5D13A2FAAA9}"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3938619583"/>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969139151"/>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2048437295"/>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69441D28-C750-46FA-8999-C5D13A2FAAA9}" type="datetimeFigureOut">
              <a:rPr lang="es-GT" smtClean="0"/>
              <a:t>07/07/2017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1413628339"/>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9441D28-C750-46FA-8999-C5D13A2FAAA9}"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1989B6D5-0B4C-43DB-8BE7-C44F41C9F78A}" type="slidenum">
              <a:rPr lang="es-GT" smtClean="0"/>
              <a:t>‹Nº›</a:t>
            </a:fld>
            <a:endParaRPr lang="es-GT"/>
          </a:p>
        </p:txBody>
      </p:sp>
    </p:spTree>
    <p:extLst>
      <p:ext uri="{BB962C8B-B14F-4D97-AF65-F5344CB8AC3E}">
        <p14:creationId xmlns:p14="http://schemas.microsoft.com/office/powerpoint/2010/main" val="1294579098"/>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441D28-C750-46FA-8999-C5D13A2FAAA9}" type="datetimeFigureOut">
              <a:rPr lang="es-GT" smtClean="0"/>
              <a:t>07/07/2017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89B6D5-0B4C-43DB-8BE7-C44F41C9F78A}" type="slidenum">
              <a:rPr lang="es-GT" smtClean="0"/>
              <a:t>‹Nº›</a:t>
            </a:fld>
            <a:endParaRPr lang="es-GT"/>
          </a:p>
        </p:txBody>
      </p:sp>
    </p:spTree>
    <p:extLst>
      <p:ext uri="{BB962C8B-B14F-4D97-AF65-F5344CB8AC3E}">
        <p14:creationId xmlns:p14="http://schemas.microsoft.com/office/powerpoint/2010/main" val="393615215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214437"/>
            <a:ext cx="9144000" cy="5217359"/>
          </a:xfrm>
        </p:spPr>
        <p:txBody>
          <a:bodyPr>
            <a:normAutofit/>
          </a:bodyPr>
          <a:lstStyle/>
          <a:p>
            <a:r>
              <a:rPr lang="es-GT" sz="4000" dirty="0" smtClean="0"/>
              <a:t>Nombre :Douglas Alexander Pérez Gómez </a:t>
            </a:r>
            <a:br>
              <a:rPr lang="es-GT" sz="4000" dirty="0" smtClean="0"/>
            </a:br>
            <a:r>
              <a:rPr lang="es-GT" sz="4000" dirty="0" smtClean="0"/>
              <a:t>grado: 5to bachiller</a:t>
            </a:r>
            <a:br>
              <a:rPr lang="es-GT" sz="4000" dirty="0" smtClean="0"/>
            </a:br>
            <a:r>
              <a:rPr lang="es-GT" sz="4000" dirty="0" smtClean="0"/>
              <a:t>clave:13</a:t>
            </a:r>
            <a:br>
              <a:rPr lang="es-GT" sz="4000" dirty="0" smtClean="0"/>
            </a:br>
            <a:r>
              <a:rPr lang="es-GT" sz="4000" dirty="0" smtClean="0"/>
              <a:t>laboratorio:N.2</a:t>
            </a:r>
            <a:endParaRPr lang="es-GT" sz="4000" dirty="0"/>
          </a:p>
        </p:txBody>
      </p:sp>
      <p:pic>
        <p:nvPicPr>
          <p:cNvPr id="5" name="Imagen 4"/>
          <p:cNvPicPr>
            <a:picLocks noChangeAspect="1"/>
          </p:cNvPicPr>
          <p:nvPr/>
        </p:nvPicPr>
        <p:blipFill>
          <a:blip r:embed="rId2"/>
          <a:stretch>
            <a:fillRect/>
          </a:stretch>
        </p:blipFill>
        <p:spPr>
          <a:xfrm>
            <a:off x="1762851" y="842478"/>
            <a:ext cx="2661708" cy="1993712"/>
          </a:xfrm>
          <a:prstGeom prst="rect">
            <a:avLst/>
          </a:prstGeom>
        </p:spPr>
      </p:pic>
    </p:spTree>
    <p:extLst>
      <p:ext uri="{BB962C8B-B14F-4D97-AF65-F5344CB8AC3E}">
        <p14:creationId xmlns:p14="http://schemas.microsoft.com/office/powerpoint/2010/main" val="1493004667"/>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mantenimientos</a:t>
            </a:r>
            <a:endParaRPr lang="es-GT" dirty="0"/>
          </a:p>
        </p:txBody>
      </p:sp>
      <p:sp>
        <p:nvSpPr>
          <p:cNvPr id="3" name="Marcador de texto 2"/>
          <p:cNvSpPr>
            <a:spLocks noGrp="1"/>
          </p:cNvSpPr>
          <p:nvPr>
            <p:ph type="body" idx="1"/>
          </p:nvPr>
        </p:nvSpPr>
        <p:spPr/>
        <p:txBody>
          <a:bodyPr/>
          <a:lstStyle/>
          <a:p>
            <a:r>
              <a:rPr lang="es-GT" dirty="0" smtClean="0"/>
              <a:t>deductivo</a:t>
            </a:r>
            <a:endParaRPr lang="es-GT" dirty="0"/>
          </a:p>
        </p:txBody>
      </p:sp>
      <p:sp>
        <p:nvSpPr>
          <p:cNvPr id="4" name="Marcador de texto 3"/>
          <p:cNvSpPr>
            <a:spLocks noGrp="1"/>
          </p:cNvSpPr>
          <p:nvPr>
            <p:ph type="body" sz="half" idx="15"/>
          </p:nvPr>
        </p:nvSpPr>
        <p:spPr/>
        <p:txBody>
          <a:bodyPr>
            <a:normAutofit/>
          </a:bodyPr>
          <a:lstStyle/>
          <a:p>
            <a:r>
              <a:rPr lang="es-GT" sz="2400" dirty="0" smtClean="0"/>
              <a:t>Es el que se encarga de   deducir si nuestra maquina necesita algún tipo de manteamientos  de los anteriormente mencionados </a:t>
            </a:r>
            <a:endParaRPr lang="es-GT" sz="2400" dirty="0"/>
          </a:p>
        </p:txBody>
      </p:sp>
      <p:sp>
        <p:nvSpPr>
          <p:cNvPr id="5" name="Marcador de texto 4"/>
          <p:cNvSpPr>
            <a:spLocks noGrp="1"/>
          </p:cNvSpPr>
          <p:nvPr>
            <p:ph type="body" sz="quarter" idx="3"/>
          </p:nvPr>
        </p:nvSpPr>
        <p:spPr/>
        <p:txBody>
          <a:bodyPr/>
          <a:lstStyle/>
          <a:p>
            <a:r>
              <a:rPr lang="es-GT" dirty="0" smtClean="0"/>
              <a:t>preventivo</a:t>
            </a:r>
            <a:endParaRPr lang="es-GT" dirty="0"/>
          </a:p>
        </p:txBody>
      </p:sp>
      <p:sp>
        <p:nvSpPr>
          <p:cNvPr id="6" name="Marcador de texto 5"/>
          <p:cNvSpPr>
            <a:spLocks noGrp="1"/>
          </p:cNvSpPr>
          <p:nvPr>
            <p:ph type="body" sz="half" idx="16"/>
          </p:nvPr>
        </p:nvSpPr>
        <p:spPr/>
        <p:txBody>
          <a:bodyPr>
            <a:normAutofit/>
          </a:bodyPr>
          <a:lstStyle/>
          <a:p>
            <a:r>
              <a:rPr lang="es-GT" sz="2000" smtClean="0"/>
              <a:t>Es el  que previene </a:t>
            </a:r>
            <a:r>
              <a:rPr lang="es-GT" sz="2000" dirty="0" smtClean="0"/>
              <a:t>que nuestra máquina  pueda darnos problemas a la hora de trabajar se escanea e limpia , detecta todo antes de poder empezar  o darle alguna función a nuestra maquina</a:t>
            </a:r>
            <a:endParaRPr lang="es-GT" sz="2000" dirty="0"/>
          </a:p>
        </p:txBody>
      </p:sp>
      <p:sp>
        <p:nvSpPr>
          <p:cNvPr id="7" name="Marcador de texto 6"/>
          <p:cNvSpPr>
            <a:spLocks noGrp="1"/>
          </p:cNvSpPr>
          <p:nvPr>
            <p:ph type="body" sz="quarter" idx="13"/>
          </p:nvPr>
        </p:nvSpPr>
        <p:spPr/>
        <p:txBody>
          <a:bodyPr/>
          <a:lstStyle/>
          <a:p>
            <a:r>
              <a:rPr lang="es-GT" dirty="0" smtClean="0"/>
              <a:t>correctivo</a:t>
            </a:r>
            <a:endParaRPr lang="es-GT" dirty="0"/>
          </a:p>
        </p:txBody>
      </p:sp>
      <p:sp>
        <p:nvSpPr>
          <p:cNvPr id="8" name="Marcador de texto 7"/>
          <p:cNvSpPr>
            <a:spLocks noGrp="1"/>
          </p:cNvSpPr>
          <p:nvPr>
            <p:ph type="body" sz="half" idx="17"/>
          </p:nvPr>
        </p:nvSpPr>
        <p:spPr/>
        <p:txBody>
          <a:bodyPr>
            <a:normAutofit/>
          </a:bodyPr>
          <a:lstStyle/>
          <a:p>
            <a:endParaRPr lang="es-GT" sz="1800" dirty="0"/>
          </a:p>
          <a:p>
            <a:r>
              <a:rPr lang="es-GT" sz="1800" dirty="0" smtClean="0"/>
              <a:t>Es aquel que se encarga de corregir todos los errores que puede llegar a tener nuestra máquina como por ejemplo virus o incluso asta la lentitud de nuestra máquina</a:t>
            </a:r>
            <a:endParaRPr lang="es-GT" sz="1800" dirty="0"/>
          </a:p>
        </p:txBody>
      </p:sp>
    </p:spTree>
    <p:extLst>
      <p:ext uri="{BB962C8B-B14F-4D97-AF65-F5344CB8AC3E}">
        <p14:creationId xmlns:p14="http://schemas.microsoft.com/office/powerpoint/2010/main" val="2434681741"/>
      </p:ext>
    </p:extLst>
  </p:cSld>
  <p:clrMapOvr>
    <a:masterClrMapping/>
  </p:clrMapOvr>
  <mc:AlternateContent xmlns:mc="http://schemas.openxmlformats.org/markup-compatibility/2006">
    <mc:Choice xmlns:p14="http://schemas.microsoft.com/office/powerpoint/2010/main" Requires="p14">
      <p:transition p14:dur="250" advTm="5000">
        <p:circle/>
      </p:transition>
    </mc:Choice>
    <mc:Fallback>
      <p:transition advTm="500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 PREVENITOVO</a:t>
            </a:r>
            <a:endParaRPr lang="es-GT" dirty="0"/>
          </a:p>
        </p:txBody>
      </p:sp>
      <p:pic>
        <p:nvPicPr>
          <p:cNvPr id="3" name="Imagen 2"/>
          <p:cNvPicPr>
            <a:picLocks noChangeAspect="1"/>
          </p:cNvPicPr>
          <p:nvPr/>
        </p:nvPicPr>
        <p:blipFill>
          <a:blip r:embed="rId2"/>
          <a:stretch>
            <a:fillRect/>
          </a:stretch>
        </p:blipFill>
        <p:spPr>
          <a:xfrm>
            <a:off x="2433235" y="1937288"/>
            <a:ext cx="5238426" cy="3209279"/>
          </a:xfrm>
          <a:prstGeom prst="rect">
            <a:avLst/>
          </a:prstGeom>
        </p:spPr>
      </p:pic>
    </p:spTree>
    <p:extLst>
      <p:ext uri="{BB962C8B-B14F-4D97-AF65-F5344CB8AC3E}">
        <p14:creationId xmlns:p14="http://schemas.microsoft.com/office/powerpoint/2010/main" val="3404880742"/>
      </p:ext>
    </p:extLst>
  </p:cSld>
  <p:clrMapOvr>
    <a:masterClrMapping/>
  </p:clrMapOvr>
  <mc:AlternateContent xmlns:mc="http://schemas.openxmlformats.org/markup-compatibility/2006" xmlns:p14="http://schemas.microsoft.com/office/powerpoint/2010/main">
    <mc:Choice Requires="p14">
      <p:transition spd="slow" p14:dur="1400" advTm="5000">
        <p14:ripple/>
      </p:transition>
    </mc:Choice>
    <mc:Fallback xmlns="">
      <p:transition spd="slow"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 preventivo </a:t>
            </a:r>
            <a:endParaRPr lang="es-GT" dirty="0"/>
          </a:p>
        </p:txBody>
      </p:sp>
      <p:sp>
        <p:nvSpPr>
          <p:cNvPr id="3" name="Marcador de texto 2"/>
          <p:cNvSpPr>
            <a:spLocks noGrp="1"/>
          </p:cNvSpPr>
          <p:nvPr>
            <p:ph type="body" idx="1"/>
          </p:nvPr>
        </p:nvSpPr>
        <p:spPr/>
        <p:txBody>
          <a:bodyPr/>
          <a:lstStyle/>
          <a:p>
            <a:r>
              <a:rPr lang="es-GT" dirty="0" smtClean="0"/>
              <a:t>Mantenimiento preventivo</a:t>
            </a:r>
            <a:endParaRPr lang="es-GT" dirty="0"/>
          </a:p>
        </p:txBody>
      </p:sp>
      <p:sp>
        <p:nvSpPr>
          <p:cNvPr id="4" name="Marcador de contenido 3"/>
          <p:cNvSpPr>
            <a:spLocks noGrp="1"/>
          </p:cNvSpPr>
          <p:nvPr>
            <p:ph sz="half" idx="2"/>
          </p:nvPr>
        </p:nvSpPr>
        <p:spPr/>
        <p:txBody>
          <a:bodyPr/>
          <a:lstStyle/>
          <a:p>
            <a:r>
              <a:rPr lang="es-GT" dirty="0" smtClean="0"/>
              <a:t>En las operaciones de mantenimiento, el mantenimiento preventivo es el destinado a la conservación de equipos o instalaciones mediante la realización de revisión y reparación que garanticen su buen funcionamiento y fiabilidad.</a:t>
            </a:r>
            <a:endParaRPr lang="es-GT" dirty="0"/>
          </a:p>
        </p:txBody>
      </p:sp>
      <p:sp>
        <p:nvSpPr>
          <p:cNvPr id="5" name="Marcador de texto 4"/>
          <p:cNvSpPr>
            <a:spLocks noGrp="1"/>
          </p:cNvSpPr>
          <p:nvPr>
            <p:ph type="body" sz="quarter" idx="3"/>
          </p:nvPr>
        </p:nvSpPr>
        <p:spPr/>
        <p:txBody>
          <a:bodyPr/>
          <a:lstStyle/>
          <a:p>
            <a:r>
              <a:rPr lang="es-GT" dirty="0" smtClean="0"/>
              <a:t>Pasosos para realizar  el mantenimiento preventivo</a:t>
            </a:r>
            <a:endParaRPr lang="es-GT" dirty="0"/>
          </a:p>
        </p:txBody>
      </p:sp>
      <p:sp>
        <p:nvSpPr>
          <p:cNvPr id="6" name="Marcador de contenido 5"/>
          <p:cNvSpPr>
            <a:spLocks noGrp="1"/>
          </p:cNvSpPr>
          <p:nvPr>
            <p:ph sz="quarter" idx="4"/>
          </p:nvPr>
        </p:nvSpPr>
        <p:spPr>
          <a:xfrm>
            <a:off x="6389176" y="2541911"/>
            <a:ext cx="5183188" cy="3684588"/>
          </a:xfrm>
        </p:spPr>
        <p:txBody>
          <a:bodyPr>
            <a:noAutofit/>
          </a:bodyPr>
          <a:lstStyle/>
          <a:p>
            <a:r>
              <a:rPr lang="es-GT" sz="1600" dirty="0" smtClean="0"/>
              <a:t>1. Pasos para realizar un mantenimiento preventivo&lt;</a:t>
            </a:r>
            <a:r>
              <a:rPr lang="es-GT" sz="1600" dirty="0" err="1" smtClean="0"/>
              <a:t>br</a:t>
            </a:r>
            <a:r>
              <a:rPr lang="es-GT" sz="1600" dirty="0" smtClean="0"/>
              <a:t> /&gt;Instituto Técnico Privado Mixto Vocacional Federico Taylor&lt;</a:t>
            </a:r>
            <a:r>
              <a:rPr lang="es-GT" sz="1600" dirty="0" err="1" smtClean="0"/>
              <a:t>br</a:t>
            </a:r>
            <a:r>
              <a:rPr lang="es-GT" sz="1600" dirty="0" smtClean="0"/>
              <a:t> /&gt;José Rodrigo Castañeda </a:t>
            </a:r>
            <a:r>
              <a:rPr lang="es-GT" sz="1600" dirty="0" err="1" smtClean="0"/>
              <a:t>Monterroso</a:t>
            </a:r>
            <a:r>
              <a:rPr lang="es-GT" sz="1600" dirty="0" smtClean="0"/>
              <a:t>&lt;</a:t>
            </a:r>
            <a:r>
              <a:rPr lang="es-GT" sz="1600" dirty="0" err="1" smtClean="0"/>
              <a:t>br</a:t>
            </a:r>
            <a:r>
              <a:rPr lang="es-GT" sz="1600" dirty="0" smtClean="0"/>
              <a:t> /&gt;4to Diversificado&lt;</a:t>
            </a:r>
            <a:r>
              <a:rPr lang="es-GT" sz="1600" dirty="0" err="1" smtClean="0"/>
              <a:t>br</a:t>
            </a:r>
            <a:r>
              <a:rPr lang="es-GT" sz="1600" dirty="0" smtClean="0"/>
              <a:t> /&gt;Taller&lt;</a:t>
            </a:r>
            <a:r>
              <a:rPr lang="es-GT" sz="1600" dirty="0" err="1" smtClean="0"/>
              <a:t>br</a:t>
            </a:r>
            <a:r>
              <a:rPr lang="es-GT" sz="1600" dirty="0" smtClean="0"/>
              <a:t> /&gt;</a:t>
            </a:r>
          </a:p>
          <a:p>
            <a:r>
              <a:rPr lang="es-GT" sz="1600" dirty="0" smtClean="0"/>
              <a:t>2. Evaluación del Equipo&lt;</a:t>
            </a:r>
            <a:r>
              <a:rPr lang="es-GT" sz="1600" dirty="0" err="1" smtClean="0"/>
              <a:t>br</a:t>
            </a:r>
            <a:r>
              <a:rPr lang="es-GT" sz="1600" dirty="0" smtClean="0"/>
              <a:t> /&gt;Se hace una evaluación previa de las especificaciones del equipo a modo de registro de entrada del mismo.&lt;</a:t>
            </a:r>
            <a:r>
              <a:rPr lang="es-GT" sz="1600" dirty="0" err="1" smtClean="0"/>
              <a:t>br</a:t>
            </a:r>
            <a:r>
              <a:rPr lang="es-GT" sz="1600" dirty="0" smtClean="0"/>
              <a:t> /&gt;</a:t>
            </a:r>
          </a:p>
          <a:p>
            <a:r>
              <a:rPr lang="es-GT" sz="1600" dirty="0" smtClean="0"/>
              <a:t>3. Diagnosticar el equipo&lt;</a:t>
            </a:r>
            <a:r>
              <a:rPr lang="es-GT" sz="1600" dirty="0" err="1" smtClean="0"/>
              <a:t>br</a:t>
            </a:r>
            <a:r>
              <a:rPr lang="es-GT" sz="1600" dirty="0" smtClean="0"/>
              <a:t> /&gt;Se evalúa el funcionamiento de el equipo, así como su estado físico, su desempeño, y el estado de sus partes.&lt;</a:t>
            </a:r>
            <a:r>
              <a:rPr lang="es-GT" sz="1600" dirty="0" err="1" smtClean="0"/>
              <a:t>br</a:t>
            </a:r>
            <a:r>
              <a:rPr lang="es-GT" sz="1600" dirty="0" smtClean="0"/>
              <a:t> /&gt;</a:t>
            </a:r>
          </a:p>
          <a:p>
            <a:r>
              <a:rPr lang="es-GT" sz="1600" dirty="0" smtClean="0"/>
              <a:t>4. Detectar fallas&lt;</a:t>
            </a:r>
            <a:r>
              <a:rPr lang="es-GT" sz="1600" dirty="0" err="1" smtClean="0"/>
              <a:t>br</a:t>
            </a:r>
            <a:r>
              <a:rPr lang="es-GT" sz="1600" dirty="0" smtClean="0"/>
              <a:t> /&gt;Se trata de detectar y reparar fallas en el equipo.&lt;</a:t>
            </a:r>
            <a:r>
              <a:rPr lang="es-GT" sz="1600" dirty="0" err="1" smtClean="0"/>
              <a:t>br</a:t>
            </a:r>
            <a:r>
              <a:rPr lang="es-GT" sz="1600" dirty="0" smtClean="0"/>
              <a:t> /&gt;</a:t>
            </a:r>
          </a:p>
          <a:p>
            <a:r>
              <a:rPr lang="es-GT" sz="1600" dirty="0" smtClean="0"/>
              <a:t>5. Abrir el chasis&lt;</a:t>
            </a:r>
            <a:r>
              <a:rPr lang="es-GT" sz="1600" dirty="0" err="1" smtClean="0"/>
              <a:t>br</a:t>
            </a:r>
            <a:r>
              <a:rPr lang="es-GT" sz="1600" dirty="0" smtClean="0"/>
              <a:t> /&gt;</a:t>
            </a:r>
          </a:p>
        </p:txBody>
      </p:sp>
    </p:spTree>
    <p:extLst>
      <p:ext uri="{BB962C8B-B14F-4D97-AF65-F5344CB8AC3E}">
        <p14:creationId xmlns:p14="http://schemas.microsoft.com/office/powerpoint/2010/main" val="1288363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peelOff"/>
      </p:transition>
    </mc:Choice>
    <mc:Fallback xmlns="">
      <p:transition spd="slow"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 Deductivo</a:t>
            </a:r>
            <a:endParaRPr lang="es-GT" dirty="0"/>
          </a:p>
        </p:txBody>
      </p:sp>
      <p:pic>
        <p:nvPicPr>
          <p:cNvPr id="1026" name="Picture 2" descr="Resultado de imagen para mantenimiento detectivo de computadora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3131" y="2169762"/>
            <a:ext cx="5186149" cy="333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933765"/>
      </p:ext>
    </p:extLst>
  </p:cSld>
  <p:clrMapOvr>
    <a:masterClrMapping/>
  </p:clrMapOvr>
  <p:transition spd="slow" advTm="5000">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Proceso</a:t>
            </a:r>
            <a:endParaRPr lang="es-GT" dirty="0"/>
          </a:p>
        </p:txBody>
      </p:sp>
      <p:sp>
        <p:nvSpPr>
          <p:cNvPr id="3" name="Marcador de contenido 2"/>
          <p:cNvSpPr>
            <a:spLocks noGrp="1"/>
          </p:cNvSpPr>
          <p:nvPr>
            <p:ph sz="half" idx="1"/>
          </p:nvPr>
        </p:nvSpPr>
        <p:spPr/>
        <p:txBody>
          <a:bodyPr/>
          <a:lstStyle/>
          <a:p>
            <a:pPr algn="ctr"/>
            <a:r>
              <a:rPr lang="es-GT" dirty="0" smtClean="0"/>
              <a:t>Mantenimiento deductivo</a:t>
            </a:r>
          </a:p>
          <a:p>
            <a:pPr algn="ctr"/>
            <a:endParaRPr lang="es-GT" dirty="0"/>
          </a:p>
          <a:p>
            <a:pPr marL="0" indent="0">
              <a:buNone/>
            </a:pPr>
            <a:r>
              <a:rPr lang="es-GT" dirty="0" smtClean="0"/>
              <a:t>El mantenimiento deductivo es aquel como su nombre no lo indica utilizado para deducir si nuestra maquina esta fallando y necesita una </a:t>
            </a:r>
            <a:r>
              <a:rPr lang="es-GT" dirty="0" err="1" smtClean="0"/>
              <a:t>limpiza</a:t>
            </a:r>
            <a:r>
              <a:rPr lang="es-GT" dirty="0" smtClean="0"/>
              <a:t> o un  </a:t>
            </a:r>
            <a:r>
              <a:rPr lang="es-GT" dirty="0" err="1" smtClean="0"/>
              <a:t>reactulizaccion</a:t>
            </a:r>
            <a:r>
              <a:rPr lang="es-GT" dirty="0"/>
              <a:t>.</a:t>
            </a:r>
          </a:p>
        </p:txBody>
      </p:sp>
      <p:graphicFrame>
        <p:nvGraphicFramePr>
          <p:cNvPr id="5" name="Marcador de contenido 4"/>
          <p:cNvGraphicFramePr>
            <a:graphicFrameLocks noGrp="1"/>
          </p:cNvGraphicFramePr>
          <p:nvPr>
            <p:ph sz="half" idx="2"/>
            <p:extLst>
              <p:ext uri="{D42A27DB-BD31-4B8C-83A1-F6EECF244321}">
                <p14:modId xmlns:p14="http://schemas.microsoft.com/office/powerpoint/2010/main" val="2242548674"/>
              </p:ext>
            </p:extLst>
          </p:nvPr>
        </p:nvGraphicFramePr>
        <p:xfrm>
          <a:off x="5654675" y="2055813"/>
          <a:ext cx="4395788" cy="420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398828"/>
      </p:ext>
    </p:extLst>
  </p:cSld>
  <p:clrMapOvr>
    <a:masterClrMapping/>
  </p:clrMapOvr>
  <mc:AlternateContent xmlns:mc="http://schemas.openxmlformats.org/markup-compatibility/2006" xmlns:p14="http://schemas.microsoft.com/office/powerpoint/2010/main">
    <mc:Choice Requires="p14">
      <p:transition p14:dur="250" advTm="5000">
        <p:circle/>
      </p:transition>
    </mc:Choice>
    <mc:Fallback xmlns="">
      <p:transition advTm="5000">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t>Mantenimiento correctivo </a:t>
            </a:r>
          </a:p>
        </p:txBody>
      </p:sp>
      <p:pic>
        <p:nvPicPr>
          <p:cNvPr id="2050" name="Picture 2" descr="Resultado de imagen para mantenimiento correctivo}"/>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08868" y="2132995"/>
            <a:ext cx="9182929" cy="426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507"/>
      </p:ext>
    </p:extLst>
  </p:cSld>
  <p:clrMapOvr>
    <a:masterClrMapping/>
  </p:clrMapOvr>
  <mc:AlternateContent xmlns:mc="http://schemas.openxmlformats.org/markup-compatibility/2006" xmlns:p14="http://schemas.microsoft.com/office/powerpoint/2010/main">
    <mc:Choice Requires="p14">
      <p:transition spd="slow" p14:dur="800" advTm="5000">
        <p14:flythrough/>
      </p:transition>
    </mc:Choice>
    <mc:Fallback xmlns="">
      <p:transition spd="slow"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452438"/>
            <a:ext cx="9404350" cy="1400175"/>
          </a:xfrm>
        </p:spPr>
        <p:txBody>
          <a:bodyPr/>
          <a:lstStyle/>
          <a:p>
            <a:pPr algn="ctr"/>
            <a:r>
              <a:rPr lang="es-GT" dirty="0" smtClean="0"/>
              <a:t>procedimiento</a:t>
            </a:r>
            <a:endParaRPr lang="es-GT" dirty="0"/>
          </a:p>
        </p:txBody>
      </p:sp>
      <p:sp>
        <p:nvSpPr>
          <p:cNvPr id="3" name="Marcador de contenido 2"/>
          <p:cNvSpPr>
            <a:spLocks noGrp="1"/>
          </p:cNvSpPr>
          <p:nvPr>
            <p:ph sz="half" idx="4294967295"/>
          </p:nvPr>
        </p:nvSpPr>
        <p:spPr>
          <a:xfrm>
            <a:off x="0" y="2060575"/>
            <a:ext cx="4395788" cy="4195763"/>
          </a:xfrm>
        </p:spPr>
        <p:txBody>
          <a:bodyPr/>
          <a:lstStyle/>
          <a:p>
            <a:pPr algn="ctr"/>
            <a:r>
              <a:rPr lang="es-GT" dirty="0" smtClean="0"/>
              <a:t>Mantenimiento correctivo</a:t>
            </a:r>
          </a:p>
          <a:p>
            <a:r>
              <a:rPr lang="es-GT" dirty="0" smtClean="0"/>
              <a:t>Este mantenimiento  es necesario luego de </a:t>
            </a:r>
            <a:r>
              <a:rPr lang="es-GT" dirty="0" err="1" smtClean="0"/>
              <a:t>ralizar</a:t>
            </a:r>
            <a:r>
              <a:rPr lang="es-GT" dirty="0" smtClean="0"/>
              <a:t> loas </a:t>
            </a:r>
            <a:r>
              <a:rPr lang="es-GT" dirty="0" err="1" smtClean="0"/>
              <a:t>mantimientos</a:t>
            </a:r>
            <a:r>
              <a:rPr lang="es-GT" dirty="0" smtClean="0"/>
              <a:t> anteriores en este mantenimiento se ejecuta la practica para poder reparar errores que tenga la maquina </a:t>
            </a:r>
            <a:r>
              <a:rPr lang="es-GT" dirty="0" err="1" smtClean="0"/>
              <a:t>tanoto</a:t>
            </a:r>
            <a:r>
              <a:rPr lang="es-GT" dirty="0" smtClean="0"/>
              <a:t> externos como internos.</a:t>
            </a:r>
          </a:p>
          <a:p>
            <a:pPr marL="0" indent="0">
              <a:buNone/>
            </a:pPr>
            <a:endParaRPr lang="es-GT" dirty="0"/>
          </a:p>
        </p:txBody>
      </p:sp>
      <p:graphicFrame>
        <p:nvGraphicFramePr>
          <p:cNvPr id="5" name="Marcador de contenido 4"/>
          <p:cNvGraphicFramePr>
            <a:graphicFrameLocks noGrp="1"/>
          </p:cNvGraphicFramePr>
          <p:nvPr>
            <p:ph sz="half" idx="4294967295"/>
            <p:extLst>
              <p:ext uri="{D42A27DB-BD31-4B8C-83A1-F6EECF244321}">
                <p14:modId xmlns:p14="http://schemas.microsoft.com/office/powerpoint/2010/main" val="529842777"/>
              </p:ext>
            </p:extLst>
          </p:nvPr>
        </p:nvGraphicFramePr>
        <p:xfrm>
          <a:off x="6750050" y="1597025"/>
          <a:ext cx="5441950" cy="4659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1664658"/>
      </p:ext>
    </p:extLst>
  </p:cSld>
  <p:clrMapOvr>
    <a:masterClrMapping/>
  </p:clrMapOvr>
  <mc:AlternateContent xmlns:mc="http://schemas.openxmlformats.org/markup-compatibility/2006" xmlns:p14="http://schemas.microsoft.com/office/powerpoint/2010/main">
    <mc:Choice Requires="p14">
      <p:transition spd="slow" p14:dur="1500" advTm="5000">
        <p14:window dir="vert"/>
      </p:transition>
    </mc:Choice>
    <mc:Fallback xmlns="">
      <p:transition spd="slow" advTm="5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Gráfico 17"/>
          <p:cNvGraphicFramePr/>
          <p:nvPr>
            <p:extLst>
              <p:ext uri="{D42A27DB-BD31-4B8C-83A1-F6EECF244321}">
                <p14:modId xmlns:p14="http://schemas.microsoft.com/office/powerpoint/2010/main" val="112744180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8382234"/>
      </p:ext>
    </p:extLst>
  </p:cSld>
  <p:clrMapOvr>
    <a:masterClrMapping/>
  </p:clrMapOvr>
  <mc:AlternateContent xmlns:mc="http://schemas.openxmlformats.org/markup-compatibility/2006" xmlns:p14="http://schemas.microsoft.com/office/powerpoint/2010/main">
    <mc:Choice Requires="p14">
      <p:transition spd="slow" p14:dur="1600" advTm="5000">
        <p14:gallery dir="l"/>
      </p:transition>
    </mc:Choice>
    <mc:Fallback xmlns="">
      <p:transition spd="slow"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0684" y="1271451"/>
            <a:ext cx="9610156" cy="5266157"/>
          </a:xfrm>
        </p:spPr>
        <p:txBody>
          <a:bodyPr/>
          <a:lstStyle/>
          <a:p>
            <a:pPr algn="ctr"/>
            <a:r>
              <a:rPr lang="es-GT" dirty="0" smtClean="0"/>
              <a:t>Podemos centrar en la información anterior que cada uno de estos manteamientos son importantes para nuestro pc por lo tanto estos tienen un orden que debemos de seguir para que nuestra maquina se encuentre bien y no nos de ningún problema </a:t>
            </a:r>
            <a:endParaRPr lang="es-GT" dirty="0"/>
          </a:p>
        </p:txBody>
      </p:sp>
      <p:sp>
        <p:nvSpPr>
          <p:cNvPr id="3" name="Rectángulo 2"/>
          <p:cNvSpPr/>
          <p:nvPr/>
        </p:nvSpPr>
        <p:spPr>
          <a:xfrm>
            <a:off x="3272599" y="348121"/>
            <a:ext cx="4592924" cy="923330"/>
          </a:xfrm>
          <a:prstGeom prst="rect">
            <a:avLst/>
          </a:prstGeom>
          <a:noFill/>
        </p:spPr>
        <p:txBody>
          <a:bodyPr wrap="none" lIns="91440" tIns="45720" rIns="91440" bIns="45720">
            <a:spAutoFit/>
          </a:bodyPr>
          <a:lstStyle/>
          <a:p>
            <a:pPr algn="ctr"/>
            <a:r>
              <a:rPr lang="es-E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conclusiones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827170790"/>
      </p:ext>
    </p:extLst>
  </p:cSld>
  <p:clrMapOvr>
    <a:masterClrMapping/>
  </p:clrMapOvr>
  <mc:AlternateContent xmlns:mc="http://schemas.openxmlformats.org/markup-compatibility/2006" xmlns:p14="http://schemas.microsoft.com/office/powerpoint/2010/main">
    <mc:Choice Requires="p14">
      <p:transition spd="slow" p14:dur="3000" advTm="5000">
        <p14:shred/>
      </p:transition>
    </mc:Choice>
    <mc:Fallback xmlns="">
      <p:transition spd="slow" advTm="5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TotalTime>
  <Words>368</Words>
  <Application>Microsoft Office PowerPoint</Application>
  <PresentationFormat>Panorámica</PresentationFormat>
  <Paragraphs>37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Ion</vt:lpstr>
      <vt:lpstr>Nombre :Douglas Alexander Pérez Gómez  grado: 5to bachiller clave:13 laboratorio:N.2</vt:lpstr>
      <vt:lpstr>MANTENIMIENTO PREVENITOVO</vt:lpstr>
      <vt:lpstr>Mantenimiento preventivo </vt:lpstr>
      <vt:lpstr>Mantenimiento Deductivo</vt:lpstr>
      <vt:lpstr>Proceso</vt:lpstr>
      <vt:lpstr>Mantenimiento correctivo </vt:lpstr>
      <vt:lpstr>procedimiento</vt:lpstr>
      <vt:lpstr>Presentación de PowerPoint</vt:lpstr>
      <vt:lpstr>Podemos centrar en la información anterior que cada uno de estos manteamientos son importantes para nuestro pc por lo tanto estos tienen un orden que debemos de seguir para que nuestra maquina se encuentre bien y no nos de ningún problema </vt:lpstr>
      <vt:lpstr>mantenimientos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Douglas Alexander Pérez Gómez  grado: 5to bachiller clave:13 laboratorio:N.2</dc:title>
  <dc:creator>estudiante de Liceo Compu-market</dc:creator>
  <cp:lastModifiedBy>estudiante de Liceo Compu-market</cp:lastModifiedBy>
  <cp:revision>5</cp:revision>
  <dcterms:created xsi:type="dcterms:W3CDTF">2017-07-07T16:21:35Z</dcterms:created>
  <dcterms:modified xsi:type="dcterms:W3CDTF">2017-07-07T16:50:19Z</dcterms:modified>
</cp:coreProperties>
</file>