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GT" dirty="0" smtClean="0"/>
              <a:t>Preguntas sobre</a:t>
            </a:r>
            <a:r>
              <a:rPr lang="es-GT" baseline="0" dirty="0" smtClean="0"/>
              <a:t> informática </a:t>
            </a:r>
            <a:endParaRPr lang="es-G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percentStack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ayuda de la informatica </c:v>
                </c:pt>
                <c:pt idx="1">
                  <c:v>reconociemiento de la infomratica </c:v>
                </c:pt>
                <c:pt idx="2">
                  <c:v>personas que sabes de informatica </c:v>
                </c:pt>
                <c:pt idx="3">
                  <c:v>que creen que la infomratica en necesaria </c:v>
                </c:pt>
              </c:strCache>
            </c:strRef>
          </c:cat>
          <c:val>
            <c:numRef>
              <c:f>Hoja1!$B$2:$B$5</c:f>
              <c:numCache>
                <c:formatCode>General</c:formatCode>
                <c:ptCount val="4"/>
                <c:pt idx="0">
                  <c:v>4.0999999999999996</c:v>
                </c:pt>
                <c:pt idx="1">
                  <c:v>5.2</c:v>
                </c:pt>
                <c:pt idx="2">
                  <c:v>5</c:v>
                </c:pt>
                <c:pt idx="3">
                  <c:v>6</c:v>
                </c:pt>
              </c:numCache>
            </c:numRef>
          </c:val>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ayuda de la informatica </c:v>
                </c:pt>
                <c:pt idx="1">
                  <c:v>reconociemiento de la infomratica </c:v>
                </c:pt>
                <c:pt idx="2">
                  <c:v>personas que sabes de informatica </c:v>
                </c:pt>
                <c:pt idx="3">
                  <c:v>que creen que la infomratica en necesaria </c:v>
                </c:pt>
              </c:strCache>
            </c:strRef>
          </c:cat>
          <c:val>
            <c:numRef>
              <c:f>Hoja1!$C$2:$C$5</c:f>
              <c:numCache>
                <c:formatCode>General</c:formatCode>
                <c:ptCount val="4"/>
                <c:pt idx="0">
                  <c:v>2</c:v>
                </c:pt>
                <c:pt idx="1">
                  <c:v>5.6</c:v>
                </c:pt>
                <c:pt idx="2">
                  <c:v>3</c:v>
                </c:pt>
                <c:pt idx="3">
                  <c:v>7</c:v>
                </c:pt>
              </c:numCache>
            </c:numRef>
          </c:val>
        </c:ser>
        <c:ser>
          <c:idx val="2"/>
          <c:order val="2"/>
          <c:tx>
            <c:strRef>
              <c:f>Hoja1!$D$1</c:f>
              <c:strCache>
                <c:ptCount val="1"/>
                <c:pt idx="0">
                  <c:v>Serie 3</c:v>
                </c:pt>
              </c:strCache>
            </c:strRef>
          </c:tx>
          <c:spPr>
            <a:solidFill>
              <a:schemeClr val="accent3"/>
            </a:solidFill>
            <a:ln>
              <a:noFill/>
            </a:ln>
            <a:effectLst/>
          </c:spPr>
          <c:invertIfNegative val="0"/>
          <c:cat>
            <c:strRef>
              <c:f>Hoja1!$A$2:$A$5</c:f>
              <c:strCache>
                <c:ptCount val="4"/>
                <c:pt idx="0">
                  <c:v>ayuda de la informatica </c:v>
                </c:pt>
                <c:pt idx="1">
                  <c:v>reconociemiento de la infomratica </c:v>
                </c:pt>
                <c:pt idx="2">
                  <c:v>personas que sabes de informatica </c:v>
                </c:pt>
                <c:pt idx="3">
                  <c:v>que creen que la infomratica en necesaria </c:v>
                </c:pt>
              </c:strCache>
            </c:strRef>
          </c:cat>
          <c:val>
            <c:numRef>
              <c:f>Hoja1!$D$2:$D$5</c:f>
              <c:numCache>
                <c:formatCode>General</c:formatCode>
                <c:ptCount val="4"/>
                <c:pt idx="0">
                  <c:v>3</c:v>
                </c:pt>
                <c:pt idx="1">
                  <c:v>3.4</c:v>
                </c:pt>
                <c:pt idx="2">
                  <c:v>11</c:v>
                </c:pt>
                <c:pt idx="3">
                  <c:v>7</c:v>
                </c:pt>
              </c:numCache>
            </c:numRef>
          </c:val>
        </c:ser>
        <c:dLbls>
          <c:showLegendKey val="0"/>
          <c:showVal val="0"/>
          <c:showCatName val="0"/>
          <c:showSerName val="0"/>
          <c:showPercent val="0"/>
          <c:showBubbleSize val="0"/>
        </c:dLbls>
        <c:gapWidth val="150"/>
        <c:overlap val="100"/>
        <c:axId val="156262392"/>
        <c:axId val="195815048"/>
      </c:barChart>
      <c:catAx>
        <c:axId val="156262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95815048"/>
        <c:crosses val="autoZero"/>
        <c:auto val="1"/>
        <c:lblAlgn val="ctr"/>
        <c:lblOffset val="100"/>
        <c:noMultiLvlLbl val="0"/>
      </c:catAx>
      <c:valAx>
        <c:axId val="1958150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56262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DB7CF-10D5-40FE-B9AA-1292A7CAE50C}" type="doc">
      <dgm:prSet loTypeId="urn:microsoft.com/office/officeart/2005/8/layout/bList2" loCatId="list" qsTypeId="urn:microsoft.com/office/officeart/2005/8/quickstyle/simple1" qsCatId="simple" csTypeId="urn:microsoft.com/office/officeart/2005/8/colors/accent1_2" csCatId="accent1" phldr="1"/>
      <dgm:spPr/>
    </dgm:pt>
    <dgm:pt modelId="{FF172042-51CD-418B-9412-605EB17F70D7}">
      <dgm:prSet phldrT="[Texto]"/>
      <dgm:spPr/>
      <dgm:t>
        <a:bodyPr/>
        <a:lstStyle/>
        <a:p>
          <a:r>
            <a:rPr lang="es-GT" dirty="0" smtClean="0"/>
            <a:t>informática</a:t>
          </a:r>
          <a:endParaRPr lang="es-GT" dirty="0"/>
        </a:p>
      </dgm:t>
    </dgm:pt>
    <dgm:pt modelId="{52895516-00FA-407F-A324-89EBC29D2E85}" type="parTrans" cxnId="{D6106FBD-1FA8-43F2-B3F7-E2E70763322D}">
      <dgm:prSet/>
      <dgm:spPr/>
      <dgm:t>
        <a:bodyPr/>
        <a:lstStyle/>
        <a:p>
          <a:endParaRPr lang="es-GT"/>
        </a:p>
      </dgm:t>
    </dgm:pt>
    <dgm:pt modelId="{A1922224-E2F6-44D7-A677-C6215627D213}" type="sibTrans" cxnId="{D6106FBD-1FA8-43F2-B3F7-E2E70763322D}">
      <dgm:prSet/>
      <dgm:spPr/>
      <dgm:t>
        <a:bodyPr/>
        <a:lstStyle/>
        <a:p>
          <a:endParaRPr lang="es-GT"/>
        </a:p>
      </dgm:t>
    </dgm:pt>
    <dgm:pt modelId="{5562EF93-218D-4411-A0B3-9FF5C22E1952}">
      <dgm:prSet phldrT="[Texto]"/>
      <dgm:spPr/>
      <dgm:t>
        <a:bodyPr/>
        <a:lstStyle/>
        <a:p>
          <a:r>
            <a:rPr lang="es-GT" dirty="0" smtClean="0"/>
            <a:t>Lenguaje de programación </a:t>
          </a:r>
          <a:endParaRPr lang="es-GT" dirty="0"/>
        </a:p>
      </dgm:t>
    </dgm:pt>
    <dgm:pt modelId="{BF9918E5-B1A5-4B37-AA41-28DE4A11F9B5}" type="parTrans" cxnId="{E5889D16-6941-4CD6-AE41-C6BD65B5D4FA}">
      <dgm:prSet/>
      <dgm:spPr/>
      <dgm:t>
        <a:bodyPr/>
        <a:lstStyle/>
        <a:p>
          <a:endParaRPr lang="es-GT"/>
        </a:p>
      </dgm:t>
    </dgm:pt>
    <dgm:pt modelId="{6E6FA683-7354-4E73-871D-35D8CDEDE57C}" type="sibTrans" cxnId="{E5889D16-6941-4CD6-AE41-C6BD65B5D4FA}">
      <dgm:prSet/>
      <dgm:spPr/>
      <dgm:t>
        <a:bodyPr/>
        <a:lstStyle/>
        <a:p>
          <a:endParaRPr lang="es-GT"/>
        </a:p>
      </dgm:t>
    </dgm:pt>
    <dgm:pt modelId="{F046C52B-4762-422B-9A27-31E7DF45C75E}">
      <dgm:prSet phldrT="[Texto]"/>
      <dgm:spPr/>
      <dgm:t>
        <a:bodyPr/>
        <a:lstStyle/>
        <a:p>
          <a:r>
            <a:rPr lang="es-GT" dirty="0" smtClean="0"/>
            <a:t>Mantenimiento preventivo </a:t>
          </a:r>
          <a:endParaRPr lang="es-GT" dirty="0"/>
        </a:p>
      </dgm:t>
    </dgm:pt>
    <dgm:pt modelId="{BC47A119-94E5-4609-B74E-956CC2A2D306}" type="sibTrans" cxnId="{0819E4C4-F950-42D9-A6F7-54EFF9F22AE8}">
      <dgm:prSet/>
      <dgm:spPr/>
      <dgm:t>
        <a:bodyPr/>
        <a:lstStyle/>
        <a:p>
          <a:endParaRPr lang="es-GT"/>
        </a:p>
      </dgm:t>
    </dgm:pt>
    <dgm:pt modelId="{B7D1CD98-378D-4AF1-A085-7103B418A8C3}" type="parTrans" cxnId="{0819E4C4-F950-42D9-A6F7-54EFF9F22AE8}">
      <dgm:prSet/>
      <dgm:spPr/>
      <dgm:t>
        <a:bodyPr/>
        <a:lstStyle/>
        <a:p>
          <a:endParaRPr lang="es-GT"/>
        </a:p>
      </dgm:t>
    </dgm:pt>
    <dgm:pt modelId="{E1A41D95-8890-4E24-8F7F-173575F02AE4}" type="pres">
      <dgm:prSet presAssocID="{669DB7CF-10D5-40FE-B9AA-1292A7CAE50C}" presName="diagram" presStyleCnt="0">
        <dgm:presLayoutVars>
          <dgm:dir/>
          <dgm:animLvl val="lvl"/>
          <dgm:resizeHandles val="exact"/>
        </dgm:presLayoutVars>
      </dgm:prSet>
      <dgm:spPr/>
    </dgm:pt>
    <dgm:pt modelId="{AD103AA6-C50E-44C0-9130-F75938ECE5AF}" type="pres">
      <dgm:prSet presAssocID="{FF172042-51CD-418B-9412-605EB17F70D7}" presName="compNode" presStyleCnt="0"/>
      <dgm:spPr/>
    </dgm:pt>
    <dgm:pt modelId="{93DC9556-9088-4009-B53F-9CA3C0C91138}" type="pres">
      <dgm:prSet presAssocID="{FF172042-51CD-418B-9412-605EB17F70D7}" presName="childRect" presStyleLbl="bgAcc1" presStyleIdx="0" presStyleCnt="3">
        <dgm:presLayoutVars>
          <dgm:bulletEnabled val="1"/>
        </dgm:presLayoutVars>
      </dgm:prSet>
      <dgm:spPr>
        <a:blipFill rotWithShape="0">
          <a:blip xmlns:r="http://schemas.openxmlformats.org/officeDocument/2006/relationships" r:embed="rId1"/>
          <a:stretch>
            <a:fillRect/>
          </a:stretch>
        </a:blipFill>
      </dgm:spPr>
    </dgm:pt>
    <dgm:pt modelId="{2493160A-88BC-42B5-9CDF-EB40B1AF5BD1}" type="pres">
      <dgm:prSet presAssocID="{FF172042-51CD-418B-9412-605EB17F70D7}" presName="parentText" presStyleLbl="node1" presStyleIdx="0" presStyleCnt="0">
        <dgm:presLayoutVars>
          <dgm:chMax val="0"/>
          <dgm:bulletEnabled val="1"/>
        </dgm:presLayoutVars>
      </dgm:prSet>
      <dgm:spPr/>
      <dgm:t>
        <a:bodyPr/>
        <a:lstStyle/>
        <a:p>
          <a:endParaRPr lang="es-GT"/>
        </a:p>
      </dgm:t>
    </dgm:pt>
    <dgm:pt modelId="{27BB3220-A387-4CE5-9F02-091EE093B6E2}" type="pres">
      <dgm:prSet presAssocID="{FF172042-51CD-418B-9412-605EB17F70D7}" presName="parentRect" presStyleLbl="alignNode1" presStyleIdx="0" presStyleCnt="3"/>
      <dgm:spPr/>
      <dgm:t>
        <a:bodyPr/>
        <a:lstStyle/>
        <a:p>
          <a:endParaRPr lang="es-GT"/>
        </a:p>
      </dgm:t>
    </dgm:pt>
    <dgm:pt modelId="{5EC55AE7-5AF6-4DA1-BE20-5F1689E0BF39}" type="pres">
      <dgm:prSet presAssocID="{FF172042-51CD-418B-9412-605EB17F70D7}" presName="adorn" presStyleLbl="fgAccFollowNode1" presStyleIdx="0" presStyleCnt="3"/>
      <dgm:spPr/>
    </dgm:pt>
    <dgm:pt modelId="{D289EF99-F5E4-4D83-A972-E5FE2D97DA8C}" type="pres">
      <dgm:prSet presAssocID="{A1922224-E2F6-44D7-A677-C6215627D213}" presName="sibTrans" presStyleLbl="sibTrans2D1" presStyleIdx="0" presStyleCnt="0"/>
      <dgm:spPr/>
      <dgm:t>
        <a:bodyPr/>
        <a:lstStyle/>
        <a:p>
          <a:endParaRPr lang="es-GT"/>
        </a:p>
      </dgm:t>
    </dgm:pt>
    <dgm:pt modelId="{A374F7FE-BC2A-4E06-A6A0-B7CECB0DE031}" type="pres">
      <dgm:prSet presAssocID="{5562EF93-218D-4411-A0B3-9FF5C22E1952}" presName="compNode" presStyleCnt="0"/>
      <dgm:spPr/>
    </dgm:pt>
    <dgm:pt modelId="{AAB5C6FA-D5B7-4DA0-9827-4051DF5DB179}" type="pres">
      <dgm:prSet presAssocID="{5562EF93-218D-4411-A0B3-9FF5C22E1952}" presName="childRect" presStyleLbl="bgAcc1" presStyleIdx="1" presStyleCnt="3">
        <dgm:presLayoutVars>
          <dgm:bulletEnabled val="1"/>
        </dgm:presLayoutVars>
      </dgm:prSet>
      <dgm:spPr>
        <a:blipFill rotWithShape="0">
          <a:blip xmlns:r="http://schemas.openxmlformats.org/officeDocument/2006/relationships" r:embed="rId2"/>
          <a:stretch>
            <a:fillRect/>
          </a:stretch>
        </a:blipFill>
      </dgm:spPr>
    </dgm:pt>
    <dgm:pt modelId="{13AEBCE6-DB83-454B-8FE1-FC72DA4E75C0}" type="pres">
      <dgm:prSet presAssocID="{5562EF93-218D-4411-A0B3-9FF5C22E1952}" presName="parentText" presStyleLbl="node1" presStyleIdx="0" presStyleCnt="0">
        <dgm:presLayoutVars>
          <dgm:chMax val="0"/>
          <dgm:bulletEnabled val="1"/>
        </dgm:presLayoutVars>
      </dgm:prSet>
      <dgm:spPr/>
      <dgm:t>
        <a:bodyPr/>
        <a:lstStyle/>
        <a:p>
          <a:endParaRPr lang="es-GT"/>
        </a:p>
      </dgm:t>
    </dgm:pt>
    <dgm:pt modelId="{D3A6FDFE-63A6-4444-B2FA-FEE5351D2EAA}" type="pres">
      <dgm:prSet presAssocID="{5562EF93-218D-4411-A0B3-9FF5C22E1952}" presName="parentRect" presStyleLbl="alignNode1" presStyleIdx="1" presStyleCnt="3"/>
      <dgm:spPr/>
      <dgm:t>
        <a:bodyPr/>
        <a:lstStyle/>
        <a:p>
          <a:endParaRPr lang="es-GT"/>
        </a:p>
      </dgm:t>
    </dgm:pt>
    <dgm:pt modelId="{147F2CF9-0026-4C35-980F-0BED45F29173}" type="pres">
      <dgm:prSet presAssocID="{5562EF93-218D-4411-A0B3-9FF5C22E1952}" presName="adorn" presStyleLbl="fgAccFollowNode1" presStyleIdx="1" presStyleCnt="3"/>
      <dgm:spPr/>
    </dgm:pt>
    <dgm:pt modelId="{E0A633F7-623E-43A3-8B58-3EE2867ED308}" type="pres">
      <dgm:prSet presAssocID="{6E6FA683-7354-4E73-871D-35D8CDEDE57C}" presName="sibTrans" presStyleLbl="sibTrans2D1" presStyleIdx="0" presStyleCnt="0"/>
      <dgm:spPr/>
      <dgm:t>
        <a:bodyPr/>
        <a:lstStyle/>
        <a:p>
          <a:endParaRPr lang="es-GT"/>
        </a:p>
      </dgm:t>
    </dgm:pt>
    <dgm:pt modelId="{7531483D-FA76-407E-A291-03EB29FE1C27}" type="pres">
      <dgm:prSet presAssocID="{F046C52B-4762-422B-9A27-31E7DF45C75E}" presName="compNode" presStyleCnt="0"/>
      <dgm:spPr/>
    </dgm:pt>
    <dgm:pt modelId="{E065020F-30FB-490F-84B9-89090E5CD242}" type="pres">
      <dgm:prSet presAssocID="{F046C52B-4762-422B-9A27-31E7DF45C75E}" presName="childRect" presStyleLbl="bgAcc1" presStyleIdx="2" presStyleCnt="3">
        <dgm:presLayoutVars>
          <dgm:bulletEnabled val="1"/>
        </dgm:presLayoutVars>
      </dgm:prSet>
      <dgm:spPr>
        <a:blipFill rotWithShape="0">
          <a:blip xmlns:r="http://schemas.openxmlformats.org/officeDocument/2006/relationships" r:embed="rId3"/>
          <a:stretch>
            <a:fillRect/>
          </a:stretch>
        </a:blipFill>
      </dgm:spPr>
    </dgm:pt>
    <dgm:pt modelId="{77328F98-1C42-4FAA-8A66-5ACCDD8550D4}" type="pres">
      <dgm:prSet presAssocID="{F046C52B-4762-422B-9A27-31E7DF45C75E}" presName="parentText" presStyleLbl="node1" presStyleIdx="0" presStyleCnt="0">
        <dgm:presLayoutVars>
          <dgm:chMax val="0"/>
          <dgm:bulletEnabled val="1"/>
        </dgm:presLayoutVars>
      </dgm:prSet>
      <dgm:spPr/>
      <dgm:t>
        <a:bodyPr/>
        <a:lstStyle/>
        <a:p>
          <a:endParaRPr lang="es-GT"/>
        </a:p>
      </dgm:t>
    </dgm:pt>
    <dgm:pt modelId="{936937C4-65F3-4EC7-8826-60E159E24271}" type="pres">
      <dgm:prSet presAssocID="{F046C52B-4762-422B-9A27-31E7DF45C75E}" presName="parentRect" presStyleLbl="alignNode1" presStyleIdx="2" presStyleCnt="3"/>
      <dgm:spPr/>
      <dgm:t>
        <a:bodyPr/>
        <a:lstStyle/>
        <a:p>
          <a:endParaRPr lang="es-GT"/>
        </a:p>
      </dgm:t>
    </dgm:pt>
    <dgm:pt modelId="{51F9D7DA-81D8-47A0-933E-813CD24BBC06}" type="pres">
      <dgm:prSet presAssocID="{F046C52B-4762-422B-9A27-31E7DF45C75E}" presName="adorn" presStyleLbl="fgAccFollowNode1" presStyleIdx="2" presStyleCnt="3"/>
      <dgm:spPr/>
    </dgm:pt>
  </dgm:ptLst>
  <dgm:cxnLst>
    <dgm:cxn modelId="{7BE44F6B-0757-43A4-9660-CD12D7CAF14D}" type="presOf" srcId="{669DB7CF-10D5-40FE-B9AA-1292A7CAE50C}" destId="{E1A41D95-8890-4E24-8F7F-173575F02AE4}" srcOrd="0" destOrd="0" presId="urn:microsoft.com/office/officeart/2005/8/layout/bList2"/>
    <dgm:cxn modelId="{E5889D16-6941-4CD6-AE41-C6BD65B5D4FA}" srcId="{669DB7CF-10D5-40FE-B9AA-1292A7CAE50C}" destId="{5562EF93-218D-4411-A0B3-9FF5C22E1952}" srcOrd="1" destOrd="0" parTransId="{BF9918E5-B1A5-4B37-AA41-28DE4A11F9B5}" sibTransId="{6E6FA683-7354-4E73-871D-35D8CDEDE57C}"/>
    <dgm:cxn modelId="{F7E772B7-305E-42C6-80BB-C70DBDCE6F7B}" type="presOf" srcId="{F046C52B-4762-422B-9A27-31E7DF45C75E}" destId="{77328F98-1C42-4FAA-8A66-5ACCDD8550D4}" srcOrd="0" destOrd="0" presId="urn:microsoft.com/office/officeart/2005/8/layout/bList2"/>
    <dgm:cxn modelId="{333A0854-FCCD-4C91-A9FA-CE8F9379C8BD}" type="presOf" srcId="{FF172042-51CD-418B-9412-605EB17F70D7}" destId="{2493160A-88BC-42B5-9CDF-EB40B1AF5BD1}" srcOrd="0" destOrd="0" presId="urn:microsoft.com/office/officeart/2005/8/layout/bList2"/>
    <dgm:cxn modelId="{85DCDC60-B3A2-45E4-B8C3-787E6AF5CFEA}" type="presOf" srcId="{FF172042-51CD-418B-9412-605EB17F70D7}" destId="{27BB3220-A387-4CE5-9F02-091EE093B6E2}" srcOrd="1" destOrd="0" presId="urn:microsoft.com/office/officeart/2005/8/layout/bList2"/>
    <dgm:cxn modelId="{FCCED668-7F82-4C1E-A8D8-D2927534C09B}" type="presOf" srcId="{5562EF93-218D-4411-A0B3-9FF5C22E1952}" destId="{D3A6FDFE-63A6-4444-B2FA-FEE5351D2EAA}" srcOrd="1" destOrd="0" presId="urn:microsoft.com/office/officeart/2005/8/layout/bList2"/>
    <dgm:cxn modelId="{F6E47577-96D8-4AC5-9274-0BDB8C9743BD}" type="presOf" srcId="{F046C52B-4762-422B-9A27-31E7DF45C75E}" destId="{936937C4-65F3-4EC7-8826-60E159E24271}" srcOrd="1" destOrd="0" presId="urn:microsoft.com/office/officeart/2005/8/layout/bList2"/>
    <dgm:cxn modelId="{FF953EE1-B358-4294-9803-01EE940F61EA}" type="presOf" srcId="{6E6FA683-7354-4E73-871D-35D8CDEDE57C}" destId="{E0A633F7-623E-43A3-8B58-3EE2867ED308}" srcOrd="0" destOrd="0" presId="urn:microsoft.com/office/officeart/2005/8/layout/bList2"/>
    <dgm:cxn modelId="{E52E3D29-F8BD-4E2E-9227-14EC26285D67}" type="presOf" srcId="{5562EF93-218D-4411-A0B3-9FF5C22E1952}" destId="{13AEBCE6-DB83-454B-8FE1-FC72DA4E75C0}" srcOrd="0" destOrd="0" presId="urn:microsoft.com/office/officeart/2005/8/layout/bList2"/>
    <dgm:cxn modelId="{0819E4C4-F950-42D9-A6F7-54EFF9F22AE8}" srcId="{669DB7CF-10D5-40FE-B9AA-1292A7CAE50C}" destId="{F046C52B-4762-422B-9A27-31E7DF45C75E}" srcOrd="2" destOrd="0" parTransId="{B7D1CD98-378D-4AF1-A085-7103B418A8C3}" sibTransId="{BC47A119-94E5-4609-B74E-956CC2A2D306}"/>
    <dgm:cxn modelId="{5ACFA909-6D64-40F4-A6D4-D994F9A32CA1}" type="presOf" srcId="{A1922224-E2F6-44D7-A677-C6215627D213}" destId="{D289EF99-F5E4-4D83-A972-E5FE2D97DA8C}" srcOrd="0" destOrd="0" presId="urn:microsoft.com/office/officeart/2005/8/layout/bList2"/>
    <dgm:cxn modelId="{D6106FBD-1FA8-43F2-B3F7-E2E70763322D}" srcId="{669DB7CF-10D5-40FE-B9AA-1292A7CAE50C}" destId="{FF172042-51CD-418B-9412-605EB17F70D7}" srcOrd="0" destOrd="0" parTransId="{52895516-00FA-407F-A324-89EBC29D2E85}" sibTransId="{A1922224-E2F6-44D7-A677-C6215627D213}"/>
    <dgm:cxn modelId="{2492ABE7-8235-45E6-99D8-BA3E3B794D9F}" type="presParOf" srcId="{E1A41D95-8890-4E24-8F7F-173575F02AE4}" destId="{AD103AA6-C50E-44C0-9130-F75938ECE5AF}" srcOrd="0" destOrd="0" presId="urn:microsoft.com/office/officeart/2005/8/layout/bList2"/>
    <dgm:cxn modelId="{D47D1788-B64A-47A0-9DEC-2B8252759DEE}" type="presParOf" srcId="{AD103AA6-C50E-44C0-9130-F75938ECE5AF}" destId="{93DC9556-9088-4009-B53F-9CA3C0C91138}" srcOrd="0" destOrd="0" presId="urn:microsoft.com/office/officeart/2005/8/layout/bList2"/>
    <dgm:cxn modelId="{5D3C88CA-725C-4110-A705-0EB41006ACCD}" type="presParOf" srcId="{AD103AA6-C50E-44C0-9130-F75938ECE5AF}" destId="{2493160A-88BC-42B5-9CDF-EB40B1AF5BD1}" srcOrd="1" destOrd="0" presId="urn:microsoft.com/office/officeart/2005/8/layout/bList2"/>
    <dgm:cxn modelId="{F5E84B10-A440-4542-97C9-926232376E0B}" type="presParOf" srcId="{AD103AA6-C50E-44C0-9130-F75938ECE5AF}" destId="{27BB3220-A387-4CE5-9F02-091EE093B6E2}" srcOrd="2" destOrd="0" presId="urn:microsoft.com/office/officeart/2005/8/layout/bList2"/>
    <dgm:cxn modelId="{62E0E79D-2280-46C1-A8B0-77CCCC588066}" type="presParOf" srcId="{AD103AA6-C50E-44C0-9130-F75938ECE5AF}" destId="{5EC55AE7-5AF6-4DA1-BE20-5F1689E0BF39}" srcOrd="3" destOrd="0" presId="urn:microsoft.com/office/officeart/2005/8/layout/bList2"/>
    <dgm:cxn modelId="{D1E78ACD-50D1-429A-9D9A-AA41D9A0E8AE}" type="presParOf" srcId="{E1A41D95-8890-4E24-8F7F-173575F02AE4}" destId="{D289EF99-F5E4-4D83-A972-E5FE2D97DA8C}" srcOrd="1" destOrd="0" presId="urn:microsoft.com/office/officeart/2005/8/layout/bList2"/>
    <dgm:cxn modelId="{CF069EC0-82B7-4961-A937-EFACBB1AD140}" type="presParOf" srcId="{E1A41D95-8890-4E24-8F7F-173575F02AE4}" destId="{A374F7FE-BC2A-4E06-A6A0-B7CECB0DE031}" srcOrd="2" destOrd="0" presId="urn:microsoft.com/office/officeart/2005/8/layout/bList2"/>
    <dgm:cxn modelId="{78964911-AE9C-43A7-9CC9-3B4D972DE9DD}" type="presParOf" srcId="{A374F7FE-BC2A-4E06-A6A0-B7CECB0DE031}" destId="{AAB5C6FA-D5B7-4DA0-9827-4051DF5DB179}" srcOrd="0" destOrd="0" presId="urn:microsoft.com/office/officeart/2005/8/layout/bList2"/>
    <dgm:cxn modelId="{B9244CE3-7999-4FF6-A2D2-D8F754AFDAB1}" type="presParOf" srcId="{A374F7FE-BC2A-4E06-A6A0-B7CECB0DE031}" destId="{13AEBCE6-DB83-454B-8FE1-FC72DA4E75C0}" srcOrd="1" destOrd="0" presId="urn:microsoft.com/office/officeart/2005/8/layout/bList2"/>
    <dgm:cxn modelId="{7B51C800-BACD-49A3-A950-F58418539958}" type="presParOf" srcId="{A374F7FE-BC2A-4E06-A6A0-B7CECB0DE031}" destId="{D3A6FDFE-63A6-4444-B2FA-FEE5351D2EAA}" srcOrd="2" destOrd="0" presId="urn:microsoft.com/office/officeart/2005/8/layout/bList2"/>
    <dgm:cxn modelId="{C3AAB1C7-DD5D-4377-B409-4A4EAC85E0B0}" type="presParOf" srcId="{A374F7FE-BC2A-4E06-A6A0-B7CECB0DE031}" destId="{147F2CF9-0026-4C35-980F-0BED45F29173}" srcOrd="3" destOrd="0" presId="urn:microsoft.com/office/officeart/2005/8/layout/bList2"/>
    <dgm:cxn modelId="{98E2B8EE-6667-4EF4-8A28-2690C9B2D341}" type="presParOf" srcId="{E1A41D95-8890-4E24-8F7F-173575F02AE4}" destId="{E0A633F7-623E-43A3-8B58-3EE2867ED308}" srcOrd="3" destOrd="0" presId="urn:microsoft.com/office/officeart/2005/8/layout/bList2"/>
    <dgm:cxn modelId="{BB876E96-43AF-4DD1-B171-F11DD83C61E0}" type="presParOf" srcId="{E1A41D95-8890-4E24-8F7F-173575F02AE4}" destId="{7531483D-FA76-407E-A291-03EB29FE1C27}" srcOrd="4" destOrd="0" presId="urn:microsoft.com/office/officeart/2005/8/layout/bList2"/>
    <dgm:cxn modelId="{BC0A32F0-EA31-4982-9D34-92150B2625F0}" type="presParOf" srcId="{7531483D-FA76-407E-A291-03EB29FE1C27}" destId="{E065020F-30FB-490F-84B9-89090E5CD242}" srcOrd="0" destOrd="0" presId="urn:microsoft.com/office/officeart/2005/8/layout/bList2"/>
    <dgm:cxn modelId="{B8CC8144-6554-420F-A781-B68BB1D0E760}" type="presParOf" srcId="{7531483D-FA76-407E-A291-03EB29FE1C27}" destId="{77328F98-1C42-4FAA-8A66-5ACCDD8550D4}" srcOrd="1" destOrd="0" presId="urn:microsoft.com/office/officeart/2005/8/layout/bList2"/>
    <dgm:cxn modelId="{C494B990-C158-434E-8B85-AB7DC95D9F53}" type="presParOf" srcId="{7531483D-FA76-407E-A291-03EB29FE1C27}" destId="{936937C4-65F3-4EC7-8826-60E159E24271}" srcOrd="2" destOrd="0" presId="urn:microsoft.com/office/officeart/2005/8/layout/bList2"/>
    <dgm:cxn modelId="{AC1A3450-904B-4912-984D-B3674E96EACE}" type="presParOf" srcId="{7531483D-FA76-407E-A291-03EB29FE1C27}" destId="{51F9D7DA-81D8-47A0-933E-813CD24BBC06}"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008BA-35C1-46A3-8186-415786310E42}"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s-GT"/>
        </a:p>
      </dgm:t>
    </dgm:pt>
    <dgm:pt modelId="{ADD8F644-0CE3-4E8D-ABEF-2088B0FA0C26}">
      <dgm:prSet phldrT="[Texto]"/>
      <dgm:spPr/>
      <dgm:t>
        <a:bodyPr/>
        <a:lstStyle/>
        <a:p>
          <a:r>
            <a:rPr lang="es-GT" dirty="0" smtClean="0"/>
            <a:t>Fase 1</a:t>
          </a:r>
          <a:endParaRPr lang="es-GT" dirty="0"/>
        </a:p>
      </dgm:t>
    </dgm:pt>
    <dgm:pt modelId="{8FB6C45C-90E7-4361-84F7-C4ACBBE64A48}" type="parTrans" cxnId="{02C5CADF-2FFC-47F3-B249-422D7C02C929}">
      <dgm:prSet/>
      <dgm:spPr/>
      <dgm:t>
        <a:bodyPr/>
        <a:lstStyle/>
        <a:p>
          <a:endParaRPr lang="es-GT"/>
        </a:p>
      </dgm:t>
    </dgm:pt>
    <dgm:pt modelId="{CC32BFF5-F030-495D-A264-25223124735C}" type="sibTrans" cxnId="{02C5CADF-2FFC-47F3-B249-422D7C02C929}">
      <dgm:prSet/>
      <dgm:spPr/>
      <dgm:t>
        <a:bodyPr/>
        <a:lstStyle/>
        <a:p>
          <a:endParaRPr lang="es-GT"/>
        </a:p>
      </dgm:t>
    </dgm:pt>
    <dgm:pt modelId="{2655B2E8-46B5-41A9-9A35-488D9DE4B499}">
      <dgm:prSet phldrT="[Texto]" phldr="1"/>
      <dgm:spPr/>
      <dgm:t>
        <a:bodyPr/>
        <a:lstStyle/>
        <a:p>
          <a:endParaRPr lang="es-GT" dirty="0"/>
        </a:p>
      </dgm:t>
    </dgm:pt>
    <dgm:pt modelId="{4D31CA1E-4171-453C-868C-161A5B284C74}" type="parTrans" cxnId="{17F097DE-CA4A-4BB3-BFD5-EE7A66E34165}">
      <dgm:prSet/>
      <dgm:spPr/>
      <dgm:t>
        <a:bodyPr/>
        <a:lstStyle/>
        <a:p>
          <a:endParaRPr lang="es-GT"/>
        </a:p>
      </dgm:t>
    </dgm:pt>
    <dgm:pt modelId="{2C49A2AC-CC8B-4DE5-A824-847F8E6A1509}" type="sibTrans" cxnId="{17F097DE-CA4A-4BB3-BFD5-EE7A66E34165}">
      <dgm:prSet/>
      <dgm:spPr/>
      <dgm:t>
        <a:bodyPr/>
        <a:lstStyle/>
        <a:p>
          <a:endParaRPr lang="es-GT"/>
        </a:p>
      </dgm:t>
    </dgm:pt>
    <dgm:pt modelId="{72E67E3C-4920-4A08-887A-BB8E56ABB32F}">
      <dgm:prSet phldrT="[Texto]"/>
      <dgm:spPr/>
      <dgm:t>
        <a:bodyPr/>
        <a:lstStyle/>
        <a:p>
          <a:r>
            <a:rPr lang="es-GT" dirty="0" smtClean="0"/>
            <a:t>Fase 2</a:t>
          </a:r>
          <a:endParaRPr lang="es-GT" dirty="0"/>
        </a:p>
      </dgm:t>
    </dgm:pt>
    <dgm:pt modelId="{3BA394DD-17A3-4269-BC50-92735CE69033}" type="parTrans" cxnId="{3DABB9BD-B8BE-4195-8574-F1D24D1984AA}">
      <dgm:prSet/>
      <dgm:spPr/>
      <dgm:t>
        <a:bodyPr/>
        <a:lstStyle/>
        <a:p>
          <a:endParaRPr lang="es-GT"/>
        </a:p>
      </dgm:t>
    </dgm:pt>
    <dgm:pt modelId="{5B9A284B-D7DF-4032-8483-55C9D19E93E4}" type="sibTrans" cxnId="{3DABB9BD-B8BE-4195-8574-F1D24D1984AA}">
      <dgm:prSet/>
      <dgm:spPr/>
      <dgm:t>
        <a:bodyPr/>
        <a:lstStyle/>
        <a:p>
          <a:endParaRPr lang="es-GT"/>
        </a:p>
      </dgm:t>
    </dgm:pt>
    <dgm:pt modelId="{C6AFBC20-91A2-47DB-8379-B3560FE50AE0}">
      <dgm:prSet phldrT="[Texto]" phldr="1"/>
      <dgm:spPr/>
      <dgm:t>
        <a:bodyPr/>
        <a:lstStyle/>
        <a:p>
          <a:endParaRPr lang="es-GT" dirty="0"/>
        </a:p>
      </dgm:t>
    </dgm:pt>
    <dgm:pt modelId="{D4D3AC45-4234-4E6D-848A-0021D743B729}" type="parTrans" cxnId="{5E151936-AB94-46B5-9790-9456B9D99FC1}">
      <dgm:prSet/>
      <dgm:spPr/>
      <dgm:t>
        <a:bodyPr/>
        <a:lstStyle/>
        <a:p>
          <a:endParaRPr lang="es-GT"/>
        </a:p>
      </dgm:t>
    </dgm:pt>
    <dgm:pt modelId="{0F97A3F7-BF0C-4472-8474-502F05450CB5}" type="sibTrans" cxnId="{5E151936-AB94-46B5-9790-9456B9D99FC1}">
      <dgm:prSet/>
      <dgm:spPr/>
      <dgm:t>
        <a:bodyPr/>
        <a:lstStyle/>
        <a:p>
          <a:endParaRPr lang="es-GT"/>
        </a:p>
      </dgm:t>
    </dgm:pt>
    <dgm:pt modelId="{C5B79B8B-CD2E-4034-B83D-99718254BAE5}">
      <dgm:prSet phldrT="[Texto]"/>
      <dgm:spPr/>
      <dgm:t>
        <a:bodyPr/>
        <a:lstStyle/>
        <a:p>
          <a:r>
            <a:rPr lang="es-GT" dirty="0" smtClean="0"/>
            <a:t>fase3</a:t>
          </a:r>
          <a:endParaRPr lang="es-GT" dirty="0"/>
        </a:p>
      </dgm:t>
    </dgm:pt>
    <dgm:pt modelId="{FA8BA489-31A6-444C-B796-ECF56D0FAF80}" type="parTrans" cxnId="{AD08D787-1EB4-4B0F-AF19-3B6027657AA7}">
      <dgm:prSet/>
      <dgm:spPr/>
      <dgm:t>
        <a:bodyPr/>
        <a:lstStyle/>
        <a:p>
          <a:endParaRPr lang="es-GT"/>
        </a:p>
      </dgm:t>
    </dgm:pt>
    <dgm:pt modelId="{53FD53FC-0B0E-4E17-B98C-625B4B4C21D1}" type="sibTrans" cxnId="{AD08D787-1EB4-4B0F-AF19-3B6027657AA7}">
      <dgm:prSet/>
      <dgm:spPr/>
      <dgm:t>
        <a:bodyPr/>
        <a:lstStyle/>
        <a:p>
          <a:endParaRPr lang="es-GT"/>
        </a:p>
      </dgm:t>
    </dgm:pt>
    <dgm:pt modelId="{A4B6A129-9E9B-4F3F-92E6-2E4F83100FD2}">
      <dgm:prSet phldrT="[Texto]" phldr="1"/>
      <dgm:spPr/>
      <dgm:t>
        <a:bodyPr/>
        <a:lstStyle/>
        <a:p>
          <a:endParaRPr lang="es-GT" dirty="0"/>
        </a:p>
      </dgm:t>
    </dgm:pt>
    <dgm:pt modelId="{B505CC39-96A4-4CDD-8ED6-D074EE52771E}" type="parTrans" cxnId="{F491F41F-4467-4077-A39F-69872F0DEA5B}">
      <dgm:prSet/>
      <dgm:spPr/>
      <dgm:t>
        <a:bodyPr/>
        <a:lstStyle/>
        <a:p>
          <a:endParaRPr lang="es-GT"/>
        </a:p>
      </dgm:t>
    </dgm:pt>
    <dgm:pt modelId="{FE84C9D2-B34F-4AA4-B913-5A82ACA148F1}" type="sibTrans" cxnId="{F491F41F-4467-4077-A39F-69872F0DEA5B}">
      <dgm:prSet/>
      <dgm:spPr/>
      <dgm:t>
        <a:bodyPr/>
        <a:lstStyle/>
        <a:p>
          <a:endParaRPr lang="es-GT"/>
        </a:p>
      </dgm:t>
    </dgm:pt>
    <dgm:pt modelId="{CEAFEFAC-8032-4841-9F57-EDF87C8052BD}">
      <dgm:prSet phldrT="[Texto]"/>
      <dgm:spPr/>
      <dgm:t>
        <a:bodyPr/>
        <a:lstStyle/>
        <a:p>
          <a:r>
            <a:rPr lang="es-GT" b="1" i="0" dirty="0" smtClean="0">
              <a:solidFill>
                <a:srgbClr val="0B5394"/>
              </a:solidFill>
              <a:effectLst/>
              <a:latin typeface="Georgia" panose="02040502050405020303" pitchFamily="18" charset="0"/>
            </a:rPr>
            <a:t>Tercera fase (a partir de 1990)</a:t>
          </a:r>
          <a:endParaRPr lang="es-GT" dirty="0"/>
        </a:p>
      </dgm:t>
    </dgm:pt>
    <dgm:pt modelId="{AAA0AE0A-C498-40D6-8918-E8C489A4D96A}" type="parTrans" cxnId="{940C4A3A-8ADF-4948-AB96-E7E03271327E}">
      <dgm:prSet/>
      <dgm:spPr/>
      <dgm:t>
        <a:bodyPr/>
        <a:lstStyle/>
        <a:p>
          <a:endParaRPr lang="es-GT"/>
        </a:p>
      </dgm:t>
    </dgm:pt>
    <dgm:pt modelId="{FF5046D5-0DFC-4FEF-9CE9-1F59A2D391A4}" type="sibTrans" cxnId="{940C4A3A-8ADF-4948-AB96-E7E03271327E}">
      <dgm:prSet/>
      <dgm:spPr/>
      <dgm:t>
        <a:bodyPr/>
        <a:lstStyle/>
        <a:p>
          <a:endParaRPr lang="es-GT"/>
        </a:p>
      </dgm:t>
    </dgm:pt>
    <dgm:pt modelId="{E9A368E4-B8F6-46F9-B0FB-C3CB345B23FB}">
      <dgm:prSet/>
      <dgm:spPr/>
      <dgm:t>
        <a:bodyPr/>
        <a:lstStyle/>
        <a:p>
          <a:r>
            <a:rPr lang="es-GT" b="1" i="0" smtClean="0"/>
            <a:t>Primera fase (1975 - 1980)</a:t>
          </a:r>
          <a:endParaRPr lang="es-GT" b="0" i="0"/>
        </a:p>
      </dgm:t>
    </dgm:pt>
    <dgm:pt modelId="{1E2530AA-E317-437A-B9A9-E37740951922}" type="parTrans" cxnId="{89BFE08E-1EB9-45DF-8B80-2EBFD075BB0C}">
      <dgm:prSet/>
      <dgm:spPr/>
      <dgm:t>
        <a:bodyPr/>
        <a:lstStyle/>
        <a:p>
          <a:endParaRPr lang="es-GT"/>
        </a:p>
      </dgm:t>
    </dgm:pt>
    <dgm:pt modelId="{E3F36597-9ADA-4550-AA7B-76669F2D3C65}" type="sibTrans" cxnId="{89BFE08E-1EB9-45DF-8B80-2EBFD075BB0C}">
      <dgm:prSet/>
      <dgm:spPr/>
      <dgm:t>
        <a:bodyPr/>
        <a:lstStyle/>
        <a:p>
          <a:endParaRPr lang="es-GT"/>
        </a:p>
      </dgm:t>
    </dgm:pt>
    <dgm:pt modelId="{E18D2B1F-0EC4-4F14-BDBB-D30AA86DCBDF}">
      <dgm:prSet/>
      <dgm:spPr/>
      <dgm:t>
        <a:bodyPr/>
        <a:lstStyle/>
        <a:p>
          <a:endParaRPr lang="es-GT" b="0" i="0"/>
        </a:p>
      </dgm:t>
    </dgm:pt>
    <dgm:pt modelId="{5E3B7C5D-0EE0-44FB-BFE6-4F465C95039C}" type="parTrans" cxnId="{468630D8-E969-4104-98D8-A4B065F8C812}">
      <dgm:prSet/>
      <dgm:spPr/>
      <dgm:t>
        <a:bodyPr/>
        <a:lstStyle/>
        <a:p>
          <a:endParaRPr lang="es-GT"/>
        </a:p>
      </dgm:t>
    </dgm:pt>
    <dgm:pt modelId="{D02DFCE5-D5F0-4C06-9C5F-36552F9A8AFD}" type="sibTrans" cxnId="{468630D8-E969-4104-98D8-A4B065F8C812}">
      <dgm:prSet/>
      <dgm:spPr/>
      <dgm:t>
        <a:bodyPr/>
        <a:lstStyle/>
        <a:p>
          <a:endParaRPr lang="es-GT"/>
        </a:p>
      </dgm:t>
    </dgm:pt>
    <dgm:pt modelId="{65A6BC2D-6BB2-48FD-9957-EEDC7EA8CC5F}">
      <dgm:prSet/>
      <dgm:spPr/>
      <dgm:t>
        <a:bodyPr/>
        <a:lstStyle/>
        <a:p>
          <a:r>
            <a:rPr lang="es-GT" b="0" i="0" dirty="0" smtClean="0"/>
            <a:t>La ofimática de una empresa se componía de elementos aislados, es decir, un procesador de textos, una hoja de cálculo, etc. Estos elementos no tenían interrelación entre sí, la formación era muy costosa y la interfaz con el usuario árida. Estaba soportada por grandes ordenadores corporativos.</a:t>
          </a:r>
          <a:endParaRPr lang="es-GT" b="0" i="0" dirty="0"/>
        </a:p>
      </dgm:t>
    </dgm:pt>
    <dgm:pt modelId="{7DF6E0A8-D258-4375-9638-4C9410E888BA}" type="parTrans" cxnId="{FCF7B7E3-B790-42B8-BC06-E4F365E3B94B}">
      <dgm:prSet/>
      <dgm:spPr/>
      <dgm:t>
        <a:bodyPr/>
        <a:lstStyle/>
        <a:p>
          <a:endParaRPr lang="es-GT"/>
        </a:p>
      </dgm:t>
    </dgm:pt>
    <dgm:pt modelId="{7AC3615F-706F-4DC0-A45F-3A31D7A01F57}" type="sibTrans" cxnId="{FCF7B7E3-B790-42B8-BC06-E4F365E3B94B}">
      <dgm:prSet/>
      <dgm:spPr/>
      <dgm:t>
        <a:bodyPr/>
        <a:lstStyle/>
        <a:p>
          <a:endParaRPr lang="es-GT"/>
        </a:p>
      </dgm:t>
    </dgm:pt>
    <dgm:pt modelId="{9DB3C871-ED30-49F7-A18F-81A39BF562B9}">
      <dgm:prSet/>
      <dgm:spPr/>
      <dgm:t>
        <a:bodyPr/>
        <a:lstStyle/>
        <a:p>
          <a:r>
            <a:rPr lang="es-GT" b="1" i="0" dirty="0" smtClean="0"/>
            <a:t>Segunda fase (1980 - 1990)</a:t>
          </a:r>
          <a:endParaRPr lang="es-GT" b="0" i="0" dirty="0"/>
        </a:p>
      </dgm:t>
    </dgm:pt>
    <dgm:pt modelId="{59679FA4-6D84-4F24-94E5-FC8A53643E1B}" type="parTrans" cxnId="{E5827EBE-25DA-423C-96D1-5417E12DE333}">
      <dgm:prSet/>
      <dgm:spPr/>
      <dgm:t>
        <a:bodyPr/>
        <a:lstStyle/>
        <a:p>
          <a:endParaRPr lang="es-GT"/>
        </a:p>
      </dgm:t>
    </dgm:pt>
    <dgm:pt modelId="{AB51A85D-4D5C-41FA-AAE0-114CD4BCCE81}" type="sibTrans" cxnId="{E5827EBE-25DA-423C-96D1-5417E12DE333}">
      <dgm:prSet/>
      <dgm:spPr/>
      <dgm:t>
        <a:bodyPr/>
        <a:lstStyle/>
        <a:p>
          <a:endParaRPr lang="es-GT"/>
        </a:p>
      </dgm:t>
    </dgm:pt>
    <dgm:pt modelId="{C4D1393B-34E4-4174-B6A6-5640B981F33E}">
      <dgm:prSet/>
      <dgm:spPr/>
      <dgm:t>
        <a:bodyPr/>
        <a:lstStyle/>
        <a:p>
          <a:endParaRPr lang="es-GT" b="0" i="0" dirty="0"/>
        </a:p>
      </dgm:t>
    </dgm:pt>
    <dgm:pt modelId="{418C722F-B769-4A5D-8603-A6D517D682B0}" type="parTrans" cxnId="{2490FDB0-0F88-453B-8D9C-448BEFAA6E20}">
      <dgm:prSet/>
      <dgm:spPr/>
      <dgm:t>
        <a:bodyPr/>
        <a:lstStyle/>
        <a:p>
          <a:endParaRPr lang="es-GT"/>
        </a:p>
      </dgm:t>
    </dgm:pt>
    <dgm:pt modelId="{C24AADBD-5754-48E1-8F9E-96C029301941}" type="sibTrans" cxnId="{2490FDB0-0F88-453B-8D9C-448BEFAA6E20}">
      <dgm:prSet/>
      <dgm:spPr/>
      <dgm:t>
        <a:bodyPr/>
        <a:lstStyle/>
        <a:p>
          <a:endParaRPr lang="es-GT"/>
        </a:p>
      </dgm:t>
    </dgm:pt>
    <dgm:pt modelId="{1277BFD4-52DC-4930-AED5-EA496591B5EF}">
      <dgm:prSet/>
      <dgm:spPr/>
      <dgm:t>
        <a:bodyPr/>
        <a:lstStyle/>
        <a:p>
          <a:r>
            <a:rPr lang="es-GT" b="0" i="0" dirty="0" smtClean="0"/>
            <a:t>Entran los paquetes integrados, presentaban el inconveniente de tener que adquirir todo el paquete aunque se necesitase únicamente una o dos funciones del mismo y sobre todo. Estas aplicaciones estaban centralizadas en un gran ordenador central del que dependían terminales sin capacidad de proceso.  </a:t>
          </a:r>
          <a:endParaRPr lang="es-GT" b="0" i="0" dirty="0"/>
        </a:p>
      </dgm:t>
    </dgm:pt>
    <dgm:pt modelId="{EB72B9E6-56E1-43F2-8F2E-BDBC288B8A6D}" type="parTrans" cxnId="{F4592786-27CF-4D11-9CB0-8765CF89E00A}">
      <dgm:prSet/>
      <dgm:spPr/>
      <dgm:t>
        <a:bodyPr/>
        <a:lstStyle/>
        <a:p>
          <a:endParaRPr lang="es-GT"/>
        </a:p>
      </dgm:t>
    </dgm:pt>
    <dgm:pt modelId="{234F09BF-9DE3-41FD-B913-A61E02045C67}" type="sibTrans" cxnId="{F4592786-27CF-4D11-9CB0-8765CF89E00A}">
      <dgm:prSet/>
      <dgm:spPr/>
      <dgm:t>
        <a:bodyPr/>
        <a:lstStyle/>
        <a:p>
          <a:endParaRPr lang="es-GT"/>
        </a:p>
      </dgm:t>
    </dgm:pt>
    <dgm:pt modelId="{7D4B3092-B39F-4D8E-B8FB-EC1CFC04FE5A}">
      <dgm:prSet/>
      <dgm:spPr/>
      <dgm:t>
        <a:bodyPr/>
        <a:lstStyle/>
        <a:p>
          <a:endParaRPr lang="es-GT" b="0" i="0">
            <a:solidFill>
              <a:srgbClr val="333333"/>
            </a:solidFill>
            <a:effectLst/>
            <a:latin typeface="Georgia" panose="02040502050405020303" pitchFamily="18" charset="0"/>
          </a:endParaRPr>
        </a:p>
      </dgm:t>
    </dgm:pt>
    <dgm:pt modelId="{AB3F7ACB-C6CD-497D-BB48-A74A2553434B}" type="parTrans" cxnId="{2B35E9E2-166C-4763-B978-6841648EA9FE}">
      <dgm:prSet/>
      <dgm:spPr/>
      <dgm:t>
        <a:bodyPr/>
        <a:lstStyle/>
        <a:p>
          <a:endParaRPr lang="es-GT"/>
        </a:p>
      </dgm:t>
    </dgm:pt>
    <dgm:pt modelId="{4CFA85B7-FF2A-4C7F-BCF9-6C17A3A23F61}" type="sibTrans" cxnId="{2B35E9E2-166C-4763-B978-6841648EA9FE}">
      <dgm:prSet/>
      <dgm:spPr/>
      <dgm:t>
        <a:bodyPr/>
        <a:lstStyle/>
        <a:p>
          <a:endParaRPr lang="es-GT"/>
        </a:p>
      </dgm:t>
    </dgm:pt>
    <dgm:pt modelId="{6FFB5130-44F5-4C27-AC4D-E421A8E73578}">
      <dgm:prSet/>
      <dgm:spPr/>
      <dgm:t>
        <a:bodyPr/>
        <a:lstStyle/>
        <a:p>
          <a:r>
            <a:rPr lang="es-GT" b="0" i="0" dirty="0" smtClean="0">
              <a:solidFill>
                <a:srgbClr val="0B5394"/>
              </a:solidFill>
              <a:effectLst/>
              <a:latin typeface="Georgia" panose="02040502050405020303" pitchFamily="18" charset="0"/>
            </a:rPr>
            <a:t>La ofimática moderna, está apoyada por </a:t>
          </a:r>
          <a:r>
            <a:rPr lang="es-GT" b="0" i="0" dirty="0" err="1" smtClean="0">
              <a:solidFill>
                <a:srgbClr val="0B5394"/>
              </a:solidFill>
              <a:effectLst/>
              <a:latin typeface="Georgia" panose="02040502050405020303" pitchFamily="18" charset="0"/>
            </a:rPr>
            <a:t>PC’s</a:t>
          </a:r>
          <a:r>
            <a:rPr lang="es-GT" b="0" i="0" dirty="0" smtClean="0">
              <a:solidFill>
                <a:srgbClr val="0B5394"/>
              </a:solidFill>
              <a:effectLst/>
              <a:latin typeface="Georgia" panose="02040502050405020303" pitchFamily="18" charset="0"/>
            </a:rPr>
            <a:t> con alta capacidad de proceso, monitores en color y soporte lógico desarrollado con nuevas tecnologías de programación orientada a objetos. En este punto surgen las </a:t>
          </a:r>
          <a:r>
            <a:rPr lang="es-GT" b="0" i="1" dirty="0" smtClean="0">
              <a:solidFill>
                <a:srgbClr val="0B5394"/>
              </a:solidFill>
              <a:effectLst/>
              <a:latin typeface="Georgia" panose="02040502050405020303" pitchFamily="18" charset="0"/>
            </a:rPr>
            <a:t>suites</a:t>
          </a:r>
          <a:r>
            <a:rPr lang="es-GT" b="0" i="0" dirty="0" smtClean="0">
              <a:solidFill>
                <a:srgbClr val="0B5394"/>
              </a:solidFill>
              <a:effectLst/>
              <a:latin typeface="Georgia" panose="02040502050405020303" pitchFamily="18" charset="0"/>
            </a:rPr>
            <a:t> como conjunto de aplicaciones que al ser utilizadas conjuntamente ofrecen ventajas adicionales en cuanto a integración y facilidad de uso</a:t>
          </a:r>
          <a:endParaRPr lang="es-GT" b="0" i="0" dirty="0">
            <a:solidFill>
              <a:srgbClr val="333333"/>
            </a:solidFill>
            <a:effectLst/>
            <a:latin typeface="Georgia" panose="02040502050405020303" pitchFamily="18" charset="0"/>
          </a:endParaRPr>
        </a:p>
      </dgm:t>
    </dgm:pt>
    <dgm:pt modelId="{EA785414-7A06-4BF3-B30D-713D4AE8A5A3}" type="parTrans" cxnId="{D535CF4F-4DCE-4A04-9D68-014749A806AC}">
      <dgm:prSet/>
      <dgm:spPr/>
      <dgm:t>
        <a:bodyPr/>
        <a:lstStyle/>
        <a:p>
          <a:endParaRPr lang="es-GT"/>
        </a:p>
      </dgm:t>
    </dgm:pt>
    <dgm:pt modelId="{0B529013-496E-45E4-AFE5-21A6F39CE7CC}" type="sibTrans" cxnId="{D535CF4F-4DCE-4A04-9D68-014749A806AC}">
      <dgm:prSet/>
      <dgm:spPr/>
      <dgm:t>
        <a:bodyPr/>
        <a:lstStyle/>
        <a:p>
          <a:endParaRPr lang="es-GT"/>
        </a:p>
      </dgm:t>
    </dgm:pt>
    <dgm:pt modelId="{63AFAD44-4680-475A-AA5C-D102845C8EEA}" type="pres">
      <dgm:prSet presAssocID="{4CE008BA-35C1-46A3-8186-415786310E42}" presName="linearFlow" presStyleCnt="0">
        <dgm:presLayoutVars>
          <dgm:dir/>
          <dgm:animLvl val="lvl"/>
          <dgm:resizeHandles/>
        </dgm:presLayoutVars>
      </dgm:prSet>
      <dgm:spPr/>
      <dgm:t>
        <a:bodyPr/>
        <a:lstStyle/>
        <a:p>
          <a:endParaRPr lang="es-GT"/>
        </a:p>
      </dgm:t>
    </dgm:pt>
    <dgm:pt modelId="{0A52AFA3-D26A-46C1-B156-A2FA5EA0B222}" type="pres">
      <dgm:prSet presAssocID="{ADD8F644-0CE3-4E8D-ABEF-2088B0FA0C26}" presName="compositeNode" presStyleCnt="0">
        <dgm:presLayoutVars>
          <dgm:bulletEnabled val="1"/>
        </dgm:presLayoutVars>
      </dgm:prSet>
      <dgm:spPr/>
    </dgm:pt>
    <dgm:pt modelId="{F3E7B33E-E8BD-4AF8-8652-9A8219A445EF}" type="pres">
      <dgm:prSet presAssocID="{ADD8F644-0CE3-4E8D-ABEF-2088B0FA0C26}" presName="image" presStyleLbl="fgImgPlace1" presStyleIdx="0" presStyleCnt="3"/>
      <dgm:spPr/>
    </dgm:pt>
    <dgm:pt modelId="{12D878F0-96BD-41D2-92D1-00B69C6C715A}" type="pres">
      <dgm:prSet presAssocID="{ADD8F644-0CE3-4E8D-ABEF-2088B0FA0C26}" presName="childNode" presStyleLbl="node1" presStyleIdx="0" presStyleCnt="3" custScaleX="107834" custScaleY="128205">
        <dgm:presLayoutVars>
          <dgm:bulletEnabled val="1"/>
        </dgm:presLayoutVars>
      </dgm:prSet>
      <dgm:spPr/>
      <dgm:t>
        <a:bodyPr/>
        <a:lstStyle/>
        <a:p>
          <a:endParaRPr lang="es-GT"/>
        </a:p>
      </dgm:t>
    </dgm:pt>
    <dgm:pt modelId="{2952112B-B3E0-48D7-80E9-D0451F4F6E6B}" type="pres">
      <dgm:prSet presAssocID="{ADD8F644-0CE3-4E8D-ABEF-2088B0FA0C26}" presName="parentNode" presStyleLbl="revTx" presStyleIdx="0" presStyleCnt="3">
        <dgm:presLayoutVars>
          <dgm:chMax val="0"/>
          <dgm:bulletEnabled val="1"/>
        </dgm:presLayoutVars>
      </dgm:prSet>
      <dgm:spPr/>
      <dgm:t>
        <a:bodyPr/>
        <a:lstStyle/>
        <a:p>
          <a:endParaRPr lang="es-GT"/>
        </a:p>
      </dgm:t>
    </dgm:pt>
    <dgm:pt modelId="{047D5AE7-0187-46A9-9D46-8EB6B920743D}" type="pres">
      <dgm:prSet presAssocID="{CC32BFF5-F030-495D-A264-25223124735C}" presName="sibTrans" presStyleCnt="0"/>
      <dgm:spPr/>
    </dgm:pt>
    <dgm:pt modelId="{24D2E9FB-D3F8-406E-80B9-408E23B05839}" type="pres">
      <dgm:prSet presAssocID="{72E67E3C-4920-4A08-887A-BB8E56ABB32F}" presName="compositeNode" presStyleCnt="0">
        <dgm:presLayoutVars>
          <dgm:bulletEnabled val="1"/>
        </dgm:presLayoutVars>
      </dgm:prSet>
      <dgm:spPr/>
    </dgm:pt>
    <dgm:pt modelId="{00F74190-8B89-4429-AE84-F6DE90B34BF3}" type="pres">
      <dgm:prSet presAssocID="{72E67E3C-4920-4A08-887A-BB8E56ABB32F}" presName="image" presStyleLbl="fgImgPlace1" presStyleIdx="1" presStyleCnt="3"/>
      <dgm:spPr/>
      <dgm:t>
        <a:bodyPr/>
        <a:lstStyle/>
        <a:p>
          <a:endParaRPr lang="es-GT"/>
        </a:p>
      </dgm:t>
    </dgm:pt>
    <dgm:pt modelId="{C09D67CD-8FDE-4FA7-8F69-AD347320909B}" type="pres">
      <dgm:prSet presAssocID="{72E67E3C-4920-4A08-887A-BB8E56ABB32F}" presName="childNode" presStyleLbl="node1" presStyleIdx="1" presStyleCnt="3" custScaleY="128205" custLinFactNeighborY="-30">
        <dgm:presLayoutVars>
          <dgm:bulletEnabled val="1"/>
        </dgm:presLayoutVars>
      </dgm:prSet>
      <dgm:spPr/>
      <dgm:t>
        <a:bodyPr/>
        <a:lstStyle/>
        <a:p>
          <a:endParaRPr lang="es-GT"/>
        </a:p>
      </dgm:t>
    </dgm:pt>
    <dgm:pt modelId="{6FF0259C-87D6-4903-A785-EE4FE8DB680F}" type="pres">
      <dgm:prSet presAssocID="{72E67E3C-4920-4A08-887A-BB8E56ABB32F}" presName="parentNode" presStyleLbl="revTx" presStyleIdx="1" presStyleCnt="3">
        <dgm:presLayoutVars>
          <dgm:chMax val="0"/>
          <dgm:bulletEnabled val="1"/>
        </dgm:presLayoutVars>
      </dgm:prSet>
      <dgm:spPr/>
      <dgm:t>
        <a:bodyPr/>
        <a:lstStyle/>
        <a:p>
          <a:endParaRPr lang="es-GT"/>
        </a:p>
      </dgm:t>
    </dgm:pt>
    <dgm:pt modelId="{EF7A4E83-82A1-41F7-94F1-29920F04515A}" type="pres">
      <dgm:prSet presAssocID="{5B9A284B-D7DF-4032-8483-55C9D19E93E4}" presName="sibTrans" presStyleCnt="0"/>
      <dgm:spPr/>
    </dgm:pt>
    <dgm:pt modelId="{C15F4988-3B4A-4E52-A9C3-1366029B939F}" type="pres">
      <dgm:prSet presAssocID="{C5B79B8B-CD2E-4034-B83D-99718254BAE5}" presName="compositeNode" presStyleCnt="0">
        <dgm:presLayoutVars>
          <dgm:bulletEnabled val="1"/>
        </dgm:presLayoutVars>
      </dgm:prSet>
      <dgm:spPr/>
    </dgm:pt>
    <dgm:pt modelId="{A287602B-51D9-4AF6-9154-D8C4779A672C}" type="pres">
      <dgm:prSet presAssocID="{C5B79B8B-CD2E-4034-B83D-99718254BAE5}" presName="image" presStyleLbl="fgImgPlace1" presStyleIdx="2" presStyleCnt="3"/>
      <dgm:spPr/>
    </dgm:pt>
    <dgm:pt modelId="{9EC91316-549A-4E0F-8BD9-DE0D73EF9849}" type="pres">
      <dgm:prSet presAssocID="{C5B79B8B-CD2E-4034-B83D-99718254BAE5}" presName="childNode" presStyleLbl="node1" presStyleIdx="2" presStyleCnt="3" custScaleY="121321" custLinFactNeighborX="4105" custLinFactNeighborY="2486">
        <dgm:presLayoutVars>
          <dgm:bulletEnabled val="1"/>
        </dgm:presLayoutVars>
      </dgm:prSet>
      <dgm:spPr/>
      <dgm:t>
        <a:bodyPr/>
        <a:lstStyle/>
        <a:p>
          <a:endParaRPr lang="es-GT"/>
        </a:p>
      </dgm:t>
    </dgm:pt>
    <dgm:pt modelId="{B15790C8-B02B-4984-B0AD-97008A1483EC}" type="pres">
      <dgm:prSet presAssocID="{C5B79B8B-CD2E-4034-B83D-99718254BAE5}" presName="parentNode" presStyleLbl="revTx" presStyleIdx="2" presStyleCnt="3">
        <dgm:presLayoutVars>
          <dgm:chMax val="0"/>
          <dgm:bulletEnabled val="1"/>
        </dgm:presLayoutVars>
      </dgm:prSet>
      <dgm:spPr/>
      <dgm:t>
        <a:bodyPr/>
        <a:lstStyle/>
        <a:p>
          <a:endParaRPr lang="es-GT"/>
        </a:p>
      </dgm:t>
    </dgm:pt>
  </dgm:ptLst>
  <dgm:cxnLst>
    <dgm:cxn modelId="{4E4ED2D9-8331-4231-8616-DC526D9F6F59}" type="presOf" srcId="{9DB3C871-ED30-49F7-A18F-81A39BF562B9}" destId="{C09D67CD-8FDE-4FA7-8F69-AD347320909B}" srcOrd="0" destOrd="1" presId="urn:microsoft.com/office/officeart/2005/8/layout/hList2"/>
    <dgm:cxn modelId="{2CC7E28A-330B-46A8-969B-D741F8B51AC0}" type="presOf" srcId="{CEAFEFAC-8032-4841-9F57-EDF87C8052BD}" destId="{9EC91316-549A-4E0F-8BD9-DE0D73EF9849}" srcOrd="0" destOrd="1" presId="urn:microsoft.com/office/officeart/2005/8/layout/hList2"/>
    <dgm:cxn modelId="{2490FDB0-0F88-453B-8D9C-448BEFAA6E20}" srcId="{72E67E3C-4920-4A08-887A-BB8E56ABB32F}" destId="{C4D1393B-34E4-4174-B6A6-5640B981F33E}" srcOrd="2" destOrd="0" parTransId="{418C722F-B769-4A5D-8603-A6D517D682B0}" sibTransId="{C24AADBD-5754-48E1-8F9E-96C029301941}"/>
    <dgm:cxn modelId="{D62FA588-91A7-403C-94B7-5E1B30F09223}" type="presOf" srcId="{65A6BC2D-6BB2-48FD-9957-EEDC7EA8CC5F}" destId="{12D878F0-96BD-41D2-92D1-00B69C6C715A}" srcOrd="0" destOrd="3" presId="urn:microsoft.com/office/officeart/2005/8/layout/hList2"/>
    <dgm:cxn modelId="{E5827EBE-25DA-423C-96D1-5417E12DE333}" srcId="{72E67E3C-4920-4A08-887A-BB8E56ABB32F}" destId="{9DB3C871-ED30-49F7-A18F-81A39BF562B9}" srcOrd="1" destOrd="0" parTransId="{59679FA4-6D84-4F24-94E5-FC8A53643E1B}" sibTransId="{AB51A85D-4D5C-41FA-AAE0-114CD4BCCE81}"/>
    <dgm:cxn modelId="{D4859EEC-A215-4D5D-8BF8-08DB88666CD9}" type="presOf" srcId="{1277BFD4-52DC-4930-AED5-EA496591B5EF}" destId="{C09D67CD-8FDE-4FA7-8F69-AD347320909B}" srcOrd="0" destOrd="3" presId="urn:microsoft.com/office/officeart/2005/8/layout/hList2"/>
    <dgm:cxn modelId="{89BFE08E-1EB9-45DF-8B80-2EBFD075BB0C}" srcId="{ADD8F644-0CE3-4E8D-ABEF-2088B0FA0C26}" destId="{E9A368E4-B8F6-46F9-B0FB-C3CB345B23FB}" srcOrd="1" destOrd="0" parTransId="{1E2530AA-E317-437A-B9A9-E37740951922}" sibTransId="{E3F36597-9ADA-4550-AA7B-76669F2D3C65}"/>
    <dgm:cxn modelId="{3A312530-4E56-4E69-B3ED-6E03AC4F65D0}" type="presOf" srcId="{7D4B3092-B39F-4D8E-B8FB-EC1CFC04FE5A}" destId="{9EC91316-549A-4E0F-8BD9-DE0D73EF9849}" srcOrd="0" destOrd="2" presId="urn:microsoft.com/office/officeart/2005/8/layout/hList2"/>
    <dgm:cxn modelId="{17F097DE-CA4A-4BB3-BFD5-EE7A66E34165}" srcId="{ADD8F644-0CE3-4E8D-ABEF-2088B0FA0C26}" destId="{2655B2E8-46B5-41A9-9A35-488D9DE4B499}" srcOrd="0" destOrd="0" parTransId="{4D31CA1E-4171-453C-868C-161A5B284C74}" sibTransId="{2C49A2AC-CC8B-4DE5-A824-847F8E6A1509}"/>
    <dgm:cxn modelId="{F4592786-27CF-4D11-9CB0-8765CF89E00A}" srcId="{72E67E3C-4920-4A08-887A-BB8E56ABB32F}" destId="{1277BFD4-52DC-4930-AED5-EA496591B5EF}" srcOrd="3" destOrd="0" parTransId="{EB72B9E6-56E1-43F2-8F2E-BDBC288B8A6D}" sibTransId="{234F09BF-9DE3-41FD-B913-A61E02045C67}"/>
    <dgm:cxn modelId="{468630D8-E969-4104-98D8-A4B065F8C812}" srcId="{ADD8F644-0CE3-4E8D-ABEF-2088B0FA0C26}" destId="{E18D2B1F-0EC4-4F14-BDBB-D30AA86DCBDF}" srcOrd="2" destOrd="0" parTransId="{5E3B7C5D-0EE0-44FB-BFE6-4F465C95039C}" sibTransId="{D02DFCE5-D5F0-4C06-9C5F-36552F9A8AFD}"/>
    <dgm:cxn modelId="{8F32E8D7-D66F-452D-A27E-9F50CC8F1B16}" type="presOf" srcId="{ADD8F644-0CE3-4E8D-ABEF-2088B0FA0C26}" destId="{2952112B-B3E0-48D7-80E9-D0451F4F6E6B}" srcOrd="0" destOrd="0" presId="urn:microsoft.com/office/officeart/2005/8/layout/hList2"/>
    <dgm:cxn modelId="{5D195533-1124-41A6-A87C-D0BBA57761A4}" type="presOf" srcId="{A4B6A129-9E9B-4F3F-92E6-2E4F83100FD2}" destId="{9EC91316-549A-4E0F-8BD9-DE0D73EF9849}" srcOrd="0" destOrd="0" presId="urn:microsoft.com/office/officeart/2005/8/layout/hList2"/>
    <dgm:cxn modelId="{255F7BD8-322F-43B8-A5C4-E4215CC2F13D}" type="presOf" srcId="{E18D2B1F-0EC4-4F14-BDBB-D30AA86DCBDF}" destId="{12D878F0-96BD-41D2-92D1-00B69C6C715A}" srcOrd="0" destOrd="2" presId="urn:microsoft.com/office/officeart/2005/8/layout/hList2"/>
    <dgm:cxn modelId="{3DABB9BD-B8BE-4195-8574-F1D24D1984AA}" srcId="{4CE008BA-35C1-46A3-8186-415786310E42}" destId="{72E67E3C-4920-4A08-887A-BB8E56ABB32F}" srcOrd="1" destOrd="0" parTransId="{3BA394DD-17A3-4269-BC50-92735CE69033}" sibTransId="{5B9A284B-D7DF-4032-8483-55C9D19E93E4}"/>
    <dgm:cxn modelId="{2B35E9E2-166C-4763-B978-6841648EA9FE}" srcId="{C5B79B8B-CD2E-4034-B83D-99718254BAE5}" destId="{7D4B3092-B39F-4D8E-B8FB-EC1CFC04FE5A}" srcOrd="2" destOrd="0" parTransId="{AB3F7ACB-C6CD-497D-BB48-A74A2553434B}" sibTransId="{4CFA85B7-FF2A-4C7F-BCF9-6C17A3A23F61}"/>
    <dgm:cxn modelId="{35AC90D7-AFB7-46CA-A044-239327BF2AEC}" type="presOf" srcId="{72E67E3C-4920-4A08-887A-BB8E56ABB32F}" destId="{6FF0259C-87D6-4903-A785-EE4FE8DB680F}" srcOrd="0" destOrd="0" presId="urn:microsoft.com/office/officeart/2005/8/layout/hList2"/>
    <dgm:cxn modelId="{FF06C062-6508-4ADC-93A2-265D0EA33609}" type="presOf" srcId="{6FFB5130-44F5-4C27-AC4D-E421A8E73578}" destId="{9EC91316-549A-4E0F-8BD9-DE0D73EF9849}" srcOrd="0" destOrd="3" presId="urn:microsoft.com/office/officeart/2005/8/layout/hList2"/>
    <dgm:cxn modelId="{F491F41F-4467-4077-A39F-69872F0DEA5B}" srcId="{C5B79B8B-CD2E-4034-B83D-99718254BAE5}" destId="{A4B6A129-9E9B-4F3F-92E6-2E4F83100FD2}" srcOrd="0" destOrd="0" parTransId="{B505CC39-96A4-4CDD-8ED6-D074EE52771E}" sibTransId="{FE84C9D2-B34F-4AA4-B913-5A82ACA148F1}"/>
    <dgm:cxn modelId="{940C4A3A-8ADF-4948-AB96-E7E03271327E}" srcId="{C5B79B8B-CD2E-4034-B83D-99718254BAE5}" destId="{CEAFEFAC-8032-4841-9F57-EDF87C8052BD}" srcOrd="1" destOrd="0" parTransId="{AAA0AE0A-C498-40D6-8918-E8C489A4D96A}" sibTransId="{FF5046D5-0DFC-4FEF-9CE9-1F59A2D391A4}"/>
    <dgm:cxn modelId="{D535CF4F-4DCE-4A04-9D68-014749A806AC}" srcId="{C5B79B8B-CD2E-4034-B83D-99718254BAE5}" destId="{6FFB5130-44F5-4C27-AC4D-E421A8E73578}" srcOrd="3" destOrd="0" parTransId="{EA785414-7A06-4BF3-B30D-713D4AE8A5A3}" sibTransId="{0B529013-496E-45E4-AFE5-21A6F39CE7CC}"/>
    <dgm:cxn modelId="{7478A821-D355-4FA1-A39A-CFEABDF587DA}" type="presOf" srcId="{4CE008BA-35C1-46A3-8186-415786310E42}" destId="{63AFAD44-4680-475A-AA5C-D102845C8EEA}" srcOrd="0" destOrd="0" presId="urn:microsoft.com/office/officeart/2005/8/layout/hList2"/>
    <dgm:cxn modelId="{5E151936-AB94-46B5-9790-9456B9D99FC1}" srcId="{72E67E3C-4920-4A08-887A-BB8E56ABB32F}" destId="{C6AFBC20-91A2-47DB-8379-B3560FE50AE0}" srcOrd="0" destOrd="0" parTransId="{D4D3AC45-4234-4E6D-848A-0021D743B729}" sibTransId="{0F97A3F7-BF0C-4472-8474-502F05450CB5}"/>
    <dgm:cxn modelId="{AD08D787-1EB4-4B0F-AF19-3B6027657AA7}" srcId="{4CE008BA-35C1-46A3-8186-415786310E42}" destId="{C5B79B8B-CD2E-4034-B83D-99718254BAE5}" srcOrd="2" destOrd="0" parTransId="{FA8BA489-31A6-444C-B796-ECF56D0FAF80}" sibTransId="{53FD53FC-0B0E-4E17-B98C-625B4B4C21D1}"/>
    <dgm:cxn modelId="{02C5CADF-2FFC-47F3-B249-422D7C02C929}" srcId="{4CE008BA-35C1-46A3-8186-415786310E42}" destId="{ADD8F644-0CE3-4E8D-ABEF-2088B0FA0C26}" srcOrd="0" destOrd="0" parTransId="{8FB6C45C-90E7-4361-84F7-C4ACBBE64A48}" sibTransId="{CC32BFF5-F030-495D-A264-25223124735C}"/>
    <dgm:cxn modelId="{3F747BBF-A7EA-4081-8FE9-615D6A5C0EA3}" type="presOf" srcId="{2655B2E8-46B5-41A9-9A35-488D9DE4B499}" destId="{12D878F0-96BD-41D2-92D1-00B69C6C715A}" srcOrd="0" destOrd="0" presId="urn:microsoft.com/office/officeart/2005/8/layout/hList2"/>
    <dgm:cxn modelId="{0E576FED-458E-4DA3-BF3C-105B057B865F}" type="presOf" srcId="{E9A368E4-B8F6-46F9-B0FB-C3CB345B23FB}" destId="{12D878F0-96BD-41D2-92D1-00B69C6C715A}" srcOrd="0" destOrd="1" presId="urn:microsoft.com/office/officeart/2005/8/layout/hList2"/>
    <dgm:cxn modelId="{FCF7B7E3-B790-42B8-BC06-E4F365E3B94B}" srcId="{ADD8F644-0CE3-4E8D-ABEF-2088B0FA0C26}" destId="{65A6BC2D-6BB2-48FD-9957-EEDC7EA8CC5F}" srcOrd="3" destOrd="0" parTransId="{7DF6E0A8-D258-4375-9638-4C9410E888BA}" sibTransId="{7AC3615F-706F-4DC0-A45F-3A31D7A01F57}"/>
    <dgm:cxn modelId="{6DCFAFB0-710E-401B-AB2F-9BA38AB5751D}" type="presOf" srcId="{C5B79B8B-CD2E-4034-B83D-99718254BAE5}" destId="{B15790C8-B02B-4984-B0AD-97008A1483EC}" srcOrd="0" destOrd="0" presId="urn:microsoft.com/office/officeart/2005/8/layout/hList2"/>
    <dgm:cxn modelId="{3E02706C-0F29-44A1-ADD3-BCF28A2AF473}" type="presOf" srcId="{C4D1393B-34E4-4174-B6A6-5640B981F33E}" destId="{C09D67CD-8FDE-4FA7-8F69-AD347320909B}" srcOrd="0" destOrd="2" presId="urn:microsoft.com/office/officeart/2005/8/layout/hList2"/>
    <dgm:cxn modelId="{6B5B75A6-9DC4-4947-8365-B330CAB93969}" type="presOf" srcId="{C6AFBC20-91A2-47DB-8379-B3560FE50AE0}" destId="{C09D67CD-8FDE-4FA7-8F69-AD347320909B}" srcOrd="0" destOrd="0" presId="urn:microsoft.com/office/officeart/2005/8/layout/hList2"/>
    <dgm:cxn modelId="{EED0F8A3-67B4-4940-AF9E-570B6CDBEB3A}" type="presParOf" srcId="{63AFAD44-4680-475A-AA5C-D102845C8EEA}" destId="{0A52AFA3-D26A-46C1-B156-A2FA5EA0B222}" srcOrd="0" destOrd="0" presId="urn:microsoft.com/office/officeart/2005/8/layout/hList2"/>
    <dgm:cxn modelId="{16256434-4CC9-41B4-BD98-FFE0FFCC7F43}" type="presParOf" srcId="{0A52AFA3-D26A-46C1-B156-A2FA5EA0B222}" destId="{F3E7B33E-E8BD-4AF8-8652-9A8219A445EF}" srcOrd="0" destOrd="0" presId="urn:microsoft.com/office/officeart/2005/8/layout/hList2"/>
    <dgm:cxn modelId="{C460936E-9972-4B7A-878B-5A148FF15B60}" type="presParOf" srcId="{0A52AFA3-D26A-46C1-B156-A2FA5EA0B222}" destId="{12D878F0-96BD-41D2-92D1-00B69C6C715A}" srcOrd="1" destOrd="0" presId="urn:microsoft.com/office/officeart/2005/8/layout/hList2"/>
    <dgm:cxn modelId="{C8C86A16-CB3B-4FF8-A882-DE90F956C4B0}" type="presParOf" srcId="{0A52AFA3-D26A-46C1-B156-A2FA5EA0B222}" destId="{2952112B-B3E0-48D7-80E9-D0451F4F6E6B}" srcOrd="2" destOrd="0" presId="urn:microsoft.com/office/officeart/2005/8/layout/hList2"/>
    <dgm:cxn modelId="{EBC6D675-5D23-4A64-9C5C-183F59D2196E}" type="presParOf" srcId="{63AFAD44-4680-475A-AA5C-D102845C8EEA}" destId="{047D5AE7-0187-46A9-9D46-8EB6B920743D}" srcOrd="1" destOrd="0" presId="urn:microsoft.com/office/officeart/2005/8/layout/hList2"/>
    <dgm:cxn modelId="{E0B59167-AB4B-42BB-ACEB-B0D451C5FDB8}" type="presParOf" srcId="{63AFAD44-4680-475A-AA5C-D102845C8EEA}" destId="{24D2E9FB-D3F8-406E-80B9-408E23B05839}" srcOrd="2" destOrd="0" presId="urn:microsoft.com/office/officeart/2005/8/layout/hList2"/>
    <dgm:cxn modelId="{83642664-17FF-4B14-AC41-5C409784550B}" type="presParOf" srcId="{24D2E9FB-D3F8-406E-80B9-408E23B05839}" destId="{00F74190-8B89-4429-AE84-F6DE90B34BF3}" srcOrd="0" destOrd="0" presId="urn:microsoft.com/office/officeart/2005/8/layout/hList2"/>
    <dgm:cxn modelId="{EE9EDE01-8FE1-4968-8ADB-5D8708C81CDE}" type="presParOf" srcId="{24D2E9FB-D3F8-406E-80B9-408E23B05839}" destId="{C09D67CD-8FDE-4FA7-8F69-AD347320909B}" srcOrd="1" destOrd="0" presId="urn:microsoft.com/office/officeart/2005/8/layout/hList2"/>
    <dgm:cxn modelId="{169332FD-932E-4EC8-A4A7-E442FF3506EF}" type="presParOf" srcId="{24D2E9FB-D3F8-406E-80B9-408E23B05839}" destId="{6FF0259C-87D6-4903-A785-EE4FE8DB680F}" srcOrd="2" destOrd="0" presId="urn:microsoft.com/office/officeart/2005/8/layout/hList2"/>
    <dgm:cxn modelId="{BBD3BC6C-A2F3-4375-9F0A-6FAF8DC8D41F}" type="presParOf" srcId="{63AFAD44-4680-475A-AA5C-D102845C8EEA}" destId="{EF7A4E83-82A1-41F7-94F1-29920F04515A}" srcOrd="3" destOrd="0" presId="urn:microsoft.com/office/officeart/2005/8/layout/hList2"/>
    <dgm:cxn modelId="{087580B6-D1F8-4299-AA28-3CC04FC9D2D1}" type="presParOf" srcId="{63AFAD44-4680-475A-AA5C-D102845C8EEA}" destId="{C15F4988-3B4A-4E52-A9C3-1366029B939F}" srcOrd="4" destOrd="0" presId="urn:microsoft.com/office/officeart/2005/8/layout/hList2"/>
    <dgm:cxn modelId="{EF6EE713-5FE9-4787-8D95-CE3282EDEC94}" type="presParOf" srcId="{C15F4988-3B4A-4E52-A9C3-1366029B939F}" destId="{A287602B-51D9-4AF6-9154-D8C4779A672C}" srcOrd="0" destOrd="0" presId="urn:microsoft.com/office/officeart/2005/8/layout/hList2"/>
    <dgm:cxn modelId="{06C7D2F3-7664-4231-8C8C-C104388BF31A}" type="presParOf" srcId="{C15F4988-3B4A-4E52-A9C3-1366029B939F}" destId="{9EC91316-549A-4E0F-8BD9-DE0D73EF9849}" srcOrd="1" destOrd="0" presId="urn:microsoft.com/office/officeart/2005/8/layout/hList2"/>
    <dgm:cxn modelId="{B26E033C-AB09-497B-8B43-EDBCDA8F2150}" type="presParOf" srcId="{C15F4988-3B4A-4E52-A9C3-1366029B939F}" destId="{B15790C8-B02B-4984-B0AD-97008A1483EC}"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84B7CB-AC1A-4508-8D63-0816CB5D6F7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GT"/>
        </a:p>
      </dgm:t>
    </dgm:pt>
    <dgm:pt modelId="{06E21C1B-F889-4430-8FFF-453A4E6E4873}">
      <dgm:prSet phldrT="[Texto]"/>
      <dgm:spPr/>
      <dgm:t>
        <a:bodyPr/>
        <a:lstStyle/>
        <a:p>
          <a:r>
            <a:rPr lang="es-GT" dirty="0" smtClean="0"/>
            <a:t>1860</a:t>
          </a:r>
          <a:endParaRPr lang="es-GT" dirty="0"/>
        </a:p>
      </dgm:t>
    </dgm:pt>
    <dgm:pt modelId="{550B5C35-C79C-4B34-B5D3-AC7236853135}" type="parTrans" cxnId="{6916D24C-2ED9-4935-B642-ADC4E387C72B}">
      <dgm:prSet/>
      <dgm:spPr/>
      <dgm:t>
        <a:bodyPr/>
        <a:lstStyle/>
        <a:p>
          <a:endParaRPr lang="es-GT"/>
        </a:p>
      </dgm:t>
    </dgm:pt>
    <dgm:pt modelId="{823ED9D0-32D5-438D-840D-532D5363AF49}" type="sibTrans" cxnId="{6916D24C-2ED9-4935-B642-ADC4E387C72B}">
      <dgm:prSet/>
      <dgm:spPr/>
      <dgm:t>
        <a:bodyPr/>
        <a:lstStyle/>
        <a:p>
          <a:endParaRPr lang="es-GT"/>
        </a:p>
      </dgm:t>
    </dgm:pt>
    <dgm:pt modelId="{B029E330-1A2B-4B3E-B7A0-E60B31776B21}">
      <dgm:prSet phldrT="[Texto]"/>
      <dgm:spPr/>
      <dgm:t>
        <a:bodyPr/>
        <a:lstStyle/>
        <a:p>
          <a:r>
            <a:rPr lang="es-GT" dirty="0" smtClean="0"/>
            <a:t>1870</a:t>
          </a:r>
          <a:endParaRPr lang="es-GT" dirty="0"/>
        </a:p>
      </dgm:t>
    </dgm:pt>
    <dgm:pt modelId="{D9698839-4555-43A1-822F-F32722870918}" type="parTrans" cxnId="{CE04D13D-D4CF-43AD-AD93-7CBB833E4301}">
      <dgm:prSet/>
      <dgm:spPr/>
      <dgm:t>
        <a:bodyPr/>
        <a:lstStyle/>
        <a:p>
          <a:endParaRPr lang="es-GT"/>
        </a:p>
      </dgm:t>
    </dgm:pt>
    <dgm:pt modelId="{8E6B0A73-AF78-475E-BC72-83C9C56FFA04}" type="sibTrans" cxnId="{CE04D13D-D4CF-43AD-AD93-7CBB833E4301}">
      <dgm:prSet/>
      <dgm:spPr/>
      <dgm:t>
        <a:bodyPr/>
        <a:lstStyle/>
        <a:p>
          <a:endParaRPr lang="es-GT"/>
        </a:p>
      </dgm:t>
    </dgm:pt>
    <dgm:pt modelId="{06AEEBD6-0308-4DBB-8B45-88A0D2C9D505}">
      <dgm:prSet phldrT="[Texto]"/>
      <dgm:spPr/>
      <dgm:t>
        <a:bodyPr/>
        <a:lstStyle/>
        <a:p>
          <a:r>
            <a:rPr lang="es-GT" dirty="0" smtClean="0"/>
            <a:t>1890</a:t>
          </a:r>
          <a:endParaRPr lang="es-GT" dirty="0"/>
        </a:p>
      </dgm:t>
    </dgm:pt>
    <dgm:pt modelId="{296CE082-C618-48FA-A748-C785A42B2EDC}" type="parTrans" cxnId="{0758FF9E-39B1-4838-935B-754CB82DD3B4}">
      <dgm:prSet/>
      <dgm:spPr/>
      <dgm:t>
        <a:bodyPr/>
        <a:lstStyle/>
        <a:p>
          <a:endParaRPr lang="es-GT"/>
        </a:p>
      </dgm:t>
    </dgm:pt>
    <dgm:pt modelId="{05123308-6DD7-4E27-A315-C3C8213CB0D3}" type="sibTrans" cxnId="{0758FF9E-39B1-4838-935B-754CB82DD3B4}">
      <dgm:prSet/>
      <dgm:spPr/>
      <dgm:t>
        <a:bodyPr/>
        <a:lstStyle/>
        <a:p>
          <a:endParaRPr lang="es-GT"/>
        </a:p>
      </dgm:t>
    </dgm:pt>
    <dgm:pt modelId="{57EFD4CD-8DAB-4F93-BEBD-8B8B844B2961}">
      <dgm:prSet phldrT="[Texto]"/>
      <dgm:spPr/>
      <dgm:t>
        <a:bodyPr/>
        <a:lstStyle/>
        <a:p>
          <a:r>
            <a:rPr lang="es-GT" dirty="0" smtClean="0"/>
            <a:t>1921</a:t>
          </a:r>
          <a:endParaRPr lang="es-GT" dirty="0"/>
        </a:p>
      </dgm:t>
    </dgm:pt>
    <dgm:pt modelId="{828B74C4-B78F-41AE-ADC8-96E8F86695DF}" type="parTrans" cxnId="{ED939A40-2BF0-487E-9688-21AD711D02C9}">
      <dgm:prSet/>
      <dgm:spPr/>
      <dgm:t>
        <a:bodyPr/>
        <a:lstStyle/>
        <a:p>
          <a:endParaRPr lang="es-GT"/>
        </a:p>
      </dgm:t>
    </dgm:pt>
    <dgm:pt modelId="{9420210E-1981-44FC-8A14-E7A5DA4AED6F}" type="sibTrans" cxnId="{ED939A40-2BF0-487E-9688-21AD711D02C9}">
      <dgm:prSet/>
      <dgm:spPr/>
      <dgm:t>
        <a:bodyPr/>
        <a:lstStyle/>
        <a:p>
          <a:endParaRPr lang="es-GT"/>
        </a:p>
      </dgm:t>
    </dgm:pt>
    <dgm:pt modelId="{DBB06832-9359-4299-A8AD-0E846FA3BADD}">
      <dgm:prSet phldrT="[Texto]"/>
      <dgm:spPr/>
      <dgm:t>
        <a:bodyPr/>
        <a:lstStyle/>
        <a:p>
          <a:r>
            <a:rPr lang="es-GT" dirty="0" smtClean="0"/>
            <a:t>1920</a:t>
          </a:r>
          <a:endParaRPr lang="es-GT" dirty="0"/>
        </a:p>
      </dgm:t>
    </dgm:pt>
    <dgm:pt modelId="{83727931-1D1F-4D81-B19A-988EF0A554B0}" type="parTrans" cxnId="{3A66A74F-03DE-496A-96DA-71801D6E9EC6}">
      <dgm:prSet/>
      <dgm:spPr/>
      <dgm:t>
        <a:bodyPr/>
        <a:lstStyle/>
        <a:p>
          <a:endParaRPr lang="es-GT"/>
        </a:p>
      </dgm:t>
    </dgm:pt>
    <dgm:pt modelId="{9963360B-A174-4136-94AE-38BF3B3987B5}" type="sibTrans" cxnId="{3A66A74F-03DE-496A-96DA-71801D6E9EC6}">
      <dgm:prSet/>
      <dgm:spPr/>
      <dgm:t>
        <a:bodyPr/>
        <a:lstStyle/>
        <a:p>
          <a:endParaRPr lang="es-GT"/>
        </a:p>
      </dgm:t>
    </dgm:pt>
    <dgm:pt modelId="{BB878E03-5E41-4630-86BF-467CC7AAEBE9}" type="pres">
      <dgm:prSet presAssocID="{0384B7CB-AC1A-4508-8D63-0816CB5D6F7A}" presName="Name0" presStyleCnt="0">
        <dgm:presLayoutVars>
          <dgm:chMax val="1"/>
          <dgm:dir/>
          <dgm:animLvl val="ctr"/>
          <dgm:resizeHandles val="exact"/>
        </dgm:presLayoutVars>
      </dgm:prSet>
      <dgm:spPr/>
      <dgm:t>
        <a:bodyPr/>
        <a:lstStyle/>
        <a:p>
          <a:endParaRPr lang="es-GT"/>
        </a:p>
      </dgm:t>
    </dgm:pt>
    <dgm:pt modelId="{A60F7A48-DFE2-45F7-A19C-68B421A57163}" type="pres">
      <dgm:prSet presAssocID="{06E21C1B-F889-4430-8FFF-453A4E6E4873}" presName="centerShape" presStyleLbl="node0" presStyleIdx="0" presStyleCnt="1" custLinFactNeighborX="498" custLinFactNeighborY="1993"/>
      <dgm:spPr/>
      <dgm:t>
        <a:bodyPr/>
        <a:lstStyle/>
        <a:p>
          <a:endParaRPr lang="es-GT"/>
        </a:p>
      </dgm:t>
    </dgm:pt>
    <dgm:pt modelId="{55AFB244-20B0-4527-8134-BDF82C2F726E}" type="pres">
      <dgm:prSet presAssocID="{D9698839-4555-43A1-822F-F32722870918}" presName="parTrans" presStyleLbl="sibTrans2D1" presStyleIdx="0" presStyleCnt="4"/>
      <dgm:spPr/>
      <dgm:t>
        <a:bodyPr/>
        <a:lstStyle/>
        <a:p>
          <a:endParaRPr lang="es-GT"/>
        </a:p>
      </dgm:t>
    </dgm:pt>
    <dgm:pt modelId="{D6918662-7DBA-451C-B08B-36D7F52196C0}" type="pres">
      <dgm:prSet presAssocID="{D9698839-4555-43A1-822F-F32722870918}" presName="connectorText" presStyleLbl="sibTrans2D1" presStyleIdx="0" presStyleCnt="4"/>
      <dgm:spPr/>
      <dgm:t>
        <a:bodyPr/>
        <a:lstStyle/>
        <a:p>
          <a:endParaRPr lang="es-GT"/>
        </a:p>
      </dgm:t>
    </dgm:pt>
    <dgm:pt modelId="{553549E7-4674-4F62-8DF9-34D55CEF550D}" type="pres">
      <dgm:prSet presAssocID="{B029E330-1A2B-4B3E-B7A0-E60B31776B21}" presName="node" presStyleLbl="node1" presStyleIdx="0" presStyleCnt="4" custRadScaleRad="93921" custRadScaleInc="17621">
        <dgm:presLayoutVars>
          <dgm:bulletEnabled val="1"/>
        </dgm:presLayoutVars>
      </dgm:prSet>
      <dgm:spPr/>
      <dgm:t>
        <a:bodyPr/>
        <a:lstStyle/>
        <a:p>
          <a:endParaRPr lang="es-GT"/>
        </a:p>
      </dgm:t>
    </dgm:pt>
    <dgm:pt modelId="{ED24A7B9-49E8-4B8A-9C69-24F88FA45152}" type="pres">
      <dgm:prSet presAssocID="{296CE082-C618-48FA-A748-C785A42B2EDC}" presName="parTrans" presStyleLbl="sibTrans2D1" presStyleIdx="1" presStyleCnt="4"/>
      <dgm:spPr/>
      <dgm:t>
        <a:bodyPr/>
        <a:lstStyle/>
        <a:p>
          <a:endParaRPr lang="es-GT"/>
        </a:p>
      </dgm:t>
    </dgm:pt>
    <dgm:pt modelId="{0DDC06C5-4E90-486E-A82A-EE1497428408}" type="pres">
      <dgm:prSet presAssocID="{296CE082-C618-48FA-A748-C785A42B2EDC}" presName="connectorText" presStyleLbl="sibTrans2D1" presStyleIdx="1" presStyleCnt="4"/>
      <dgm:spPr/>
      <dgm:t>
        <a:bodyPr/>
        <a:lstStyle/>
        <a:p>
          <a:endParaRPr lang="es-GT"/>
        </a:p>
      </dgm:t>
    </dgm:pt>
    <dgm:pt modelId="{EA0CF365-A129-442E-95C3-D328390446D5}" type="pres">
      <dgm:prSet presAssocID="{06AEEBD6-0308-4DBB-8B45-88A0D2C9D505}" presName="node" presStyleLbl="node1" presStyleIdx="1" presStyleCnt="4" custRadScaleRad="103991" custRadScaleInc="-1220">
        <dgm:presLayoutVars>
          <dgm:bulletEnabled val="1"/>
        </dgm:presLayoutVars>
      </dgm:prSet>
      <dgm:spPr/>
      <dgm:t>
        <a:bodyPr/>
        <a:lstStyle/>
        <a:p>
          <a:endParaRPr lang="es-GT"/>
        </a:p>
      </dgm:t>
    </dgm:pt>
    <dgm:pt modelId="{AB141301-37A4-42CB-BA1A-CC6777F5A80B}" type="pres">
      <dgm:prSet presAssocID="{828B74C4-B78F-41AE-ADC8-96E8F86695DF}" presName="parTrans" presStyleLbl="sibTrans2D1" presStyleIdx="2" presStyleCnt="4"/>
      <dgm:spPr/>
      <dgm:t>
        <a:bodyPr/>
        <a:lstStyle/>
        <a:p>
          <a:endParaRPr lang="es-GT"/>
        </a:p>
      </dgm:t>
    </dgm:pt>
    <dgm:pt modelId="{F7B44FFF-9DB0-4839-96BE-06149C8B9456}" type="pres">
      <dgm:prSet presAssocID="{828B74C4-B78F-41AE-ADC8-96E8F86695DF}" presName="connectorText" presStyleLbl="sibTrans2D1" presStyleIdx="2" presStyleCnt="4"/>
      <dgm:spPr/>
      <dgm:t>
        <a:bodyPr/>
        <a:lstStyle/>
        <a:p>
          <a:endParaRPr lang="es-GT"/>
        </a:p>
      </dgm:t>
    </dgm:pt>
    <dgm:pt modelId="{24F1E51E-EC2E-42CD-9F59-ABF696FF2041}" type="pres">
      <dgm:prSet presAssocID="{57EFD4CD-8DAB-4F93-BEBD-8B8B844B2961}" presName="node" presStyleLbl="node1" presStyleIdx="2" presStyleCnt="4">
        <dgm:presLayoutVars>
          <dgm:bulletEnabled val="1"/>
        </dgm:presLayoutVars>
      </dgm:prSet>
      <dgm:spPr/>
      <dgm:t>
        <a:bodyPr/>
        <a:lstStyle/>
        <a:p>
          <a:endParaRPr lang="es-GT"/>
        </a:p>
      </dgm:t>
    </dgm:pt>
    <dgm:pt modelId="{6D977A4E-5E21-4C4B-8846-3FF42A6E723E}" type="pres">
      <dgm:prSet presAssocID="{83727931-1D1F-4D81-B19A-988EF0A554B0}" presName="parTrans" presStyleLbl="sibTrans2D1" presStyleIdx="3" presStyleCnt="4"/>
      <dgm:spPr/>
      <dgm:t>
        <a:bodyPr/>
        <a:lstStyle/>
        <a:p>
          <a:endParaRPr lang="es-GT"/>
        </a:p>
      </dgm:t>
    </dgm:pt>
    <dgm:pt modelId="{9523779B-8989-48A4-80B9-3B2F00F060D0}" type="pres">
      <dgm:prSet presAssocID="{83727931-1D1F-4D81-B19A-988EF0A554B0}" presName="connectorText" presStyleLbl="sibTrans2D1" presStyleIdx="3" presStyleCnt="4"/>
      <dgm:spPr/>
      <dgm:t>
        <a:bodyPr/>
        <a:lstStyle/>
        <a:p>
          <a:endParaRPr lang="es-GT"/>
        </a:p>
      </dgm:t>
    </dgm:pt>
    <dgm:pt modelId="{B6C14277-F060-49BB-980F-78CFDD8B2127}" type="pres">
      <dgm:prSet presAssocID="{DBB06832-9359-4299-A8AD-0E846FA3BADD}" presName="node" presStyleLbl="node1" presStyleIdx="3" presStyleCnt="4">
        <dgm:presLayoutVars>
          <dgm:bulletEnabled val="1"/>
        </dgm:presLayoutVars>
      </dgm:prSet>
      <dgm:spPr/>
      <dgm:t>
        <a:bodyPr/>
        <a:lstStyle/>
        <a:p>
          <a:endParaRPr lang="es-GT"/>
        </a:p>
      </dgm:t>
    </dgm:pt>
  </dgm:ptLst>
  <dgm:cxnLst>
    <dgm:cxn modelId="{AA766DA0-66D8-46CE-B613-29B8AB389445}" type="presOf" srcId="{D9698839-4555-43A1-822F-F32722870918}" destId="{55AFB244-20B0-4527-8134-BDF82C2F726E}" srcOrd="0" destOrd="0" presId="urn:microsoft.com/office/officeart/2005/8/layout/radial5"/>
    <dgm:cxn modelId="{A6D6C283-E076-431C-A94E-2ED3BC20B52F}" type="presOf" srcId="{296CE082-C618-48FA-A748-C785A42B2EDC}" destId="{ED24A7B9-49E8-4B8A-9C69-24F88FA45152}" srcOrd="0" destOrd="0" presId="urn:microsoft.com/office/officeart/2005/8/layout/radial5"/>
    <dgm:cxn modelId="{3AB32E3B-D7A5-49AC-B44E-F0D92E6752AD}" type="presOf" srcId="{83727931-1D1F-4D81-B19A-988EF0A554B0}" destId="{6D977A4E-5E21-4C4B-8846-3FF42A6E723E}" srcOrd="0" destOrd="0" presId="urn:microsoft.com/office/officeart/2005/8/layout/radial5"/>
    <dgm:cxn modelId="{FCB18A59-ACEE-4F65-9050-22B185EC4624}" type="presOf" srcId="{0384B7CB-AC1A-4508-8D63-0816CB5D6F7A}" destId="{BB878E03-5E41-4630-86BF-467CC7AAEBE9}" srcOrd="0" destOrd="0" presId="urn:microsoft.com/office/officeart/2005/8/layout/radial5"/>
    <dgm:cxn modelId="{9F5F6270-8822-4D9F-BDF4-AD7C1C1FC93F}" type="presOf" srcId="{83727931-1D1F-4D81-B19A-988EF0A554B0}" destId="{9523779B-8989-48A4-80B9-3B2F00F060D0}" srcOrd="1" destOrd="0" presId="urn:microsoft.com/office/officeart/2005/8/layout/radial5"/>
    <dgm:cxn modelId="{77067716-A347-4C91-8ABF-DD3DFCACCEA6}" type="presOf" srcId="{296CE082-C618-48FA-A748-C785A42B2EDC}" destId="{0DDC06C5-4E90-486E-A82A-EE1497428408}" srcOrd="1" destOrd="0" presId="urn:microsoft.com/office/officeart/2005/8/layout/radial5"/>
    <dgm:cxn modelId="{0EC6F429-8214-4615-BBD3-96493E58F2A5}" type="presOf" srcId="{57EFD4CD-8DAB-4F93-BEBD-8B8B844B2961}" destId="{24F1E51E-EC2E-42CD-9F59-ABF696FF2041}" srcOrd="0" destOrd="0" presId="urn:microsoft.com/office/officeart/2005/8/layout/radial5"/>
    <dgm:cxn modelId="{6916D24C-2ED9-4935-B642-ADC4E387C72B}" srcId="{0384B7CB-AC1A-4508-8D63-0816CB5D6F7A}" destId="{06E21C1B-F889-4430-8FFF-453A4E6E4873}" srcOrd="0" destOrd="0" parTransId="{550B5C35-C79C-4B34-B5D3-AC7236853135}" sibTransId="{823ED9D0-32D5-438D-840D-532D5363AF49}"/>
    <dgm:cxn modelId="{35A9E38A-788E-48A2-A96E-2C64FE9FBA31}" type="presOf" srcId="{828B74C4-B78F-41AE-ADC8-96E8F86695DF}" destId="{AB141301-37A4-42CB-BA1A-CC6777F5A80B}" srcOrd="0" destOrd="0" presId="urn:microsoft.com/office/officeart/2005/8/layout/radial5"/>
    <dgm:cxn modelId="{0758FF9E-39B1-4838-935B-754CB82DD3B4}" srcId="{06E21C1B-F889-4430-8FFF-453A4E6E4873}" destId="{06AEEBD6-0308-4DBB-8B45-88A0D2C9D505}" srcOrd="1" destOrd="0" parTransId="{296CE082-C618-48FA-A748-C785A42B2EDC}" sibTransId="{05123308-6DD7-4E27-A315-C3C8213CB0D3}"/>
    <dgm:cxn modelId="{E1E5E324-8ACF-416F-9140-33C48CAD5D65}" type="presOf" srcId="{D9698839-4555-43A1-822F-F32722870918}" destId="{D6918662-7DBA-451C-B08B-36D7F52196C0}" srcOrd="1" destOrd="0" presId="urn:microsoft.com/office/officeart/2005/8/layout/radial5"/>
    <dgm:cxn modelId="{2DFB68F0-9D31-4A29-A767-61C9123D4FAF}" type="presOf" srcId="{06AEEBD6-0308-4DBB-8B45-88A0D2C9D505}" destId="{EA0CF365-A129-442E-95C3-D328390446D5}" srcOrd="0" destOrd="0" presId="urn:microsoft.com/office/officeart/2005/8/layout/radial5"/>
    <dgm:cxn modelId="{CE04D13D-D4CF-43AD-AD93-7CBB833E4301}" srcId="{06E21C1B-F889-4430-8FFF-453A4E6E4873}" destId="{B029E330-1A2B-4B3E-B7A0-E60B31776B21}" srcOrd="0" destOrd="0" parTransId="{D9698839-4555-43A1-822F-F32722870918}" sibTransId="{8E6B0A73-AF78-475E-BC72-83C9C56FFA04}"/>
    <dgm:cxn modelId="{62F7B99C-FB26-4B3C-A54C-5869B94890F3}" type="presOf" srcId="{828B74C4-B78F-41AE-ADC8-96E8F86695DF}" destId="{F7B44FFF-9DB0-4839-96BE-06149C8B9456}" srcOrd="1" destOrd="0" presId="urn:microsoft.com/office/officeart/2005/8/layout/radial5"/>
    <dgm:cxn modelId="{3A66A74F-03DE-496A-96DA-71801D6E9EC6}" srcId="{06E21C1B-F889-4430-8FFF-453A4E6E4873}" destId="{DBB06832-9359-4299-A8AD-0E846FA3BADD}" srcOrd="3" destOrd="0" parTransId="{83727931-1D1F-4D81-B19A-988EF0A554B0}" sibTransId="{9963360B-A174-4136-94AE-38BF3B3987B5}"/>
    <dgm:cxn modelId="{7CBA8C2D-94FB-42A7-9710-B30F8F13B45F}" type="presOf" srcId="{DBB06832-9359-4299-A8AD-0E846FA3BADD}" destId="{B6C14277-F060-49BB-980F-78CFDD8B2127}" srcOrd="0" destOrd="0" presId="urn:microsoft.com/office/officeart/2005/8/layout/radial5"/>
    <dgm:cxn modelId="{3A839CCA-97A1-4C12-A049-13F05AFE6BAB}" type="presOf" srcId="{B029E330-1A2B-4B3E-B7A0-E60B31776B21}" destId="{553549E7-4674-4F62-8DF9-34D55CEF550D}" srcOrd="0" destOrd="0" presId="urn:microsoft.com/office/officeart/2005/8/layout/radial5"/>
    <dgm:cxn modelId="{ED939A40-2BF0-487E-9688-21AD711D02C9}" srcId="{06E21C1B-F889-4430-8FFF-453A4E6E4873}" destId="{57EFD4CD-8DAB-4F93-BEBD-8B8B844B2961}" srcOrd="2" destOrd="0" parTransId="{828B74C4-B78F-41AE-ADC8-96E8F86695DF}" sibTransId="{9420210E-1981-44FC-8A14-E7A5DA4AED6F}"/>
    <dgm:cxn modelId="{C2A9C23A-5884-4F4E-9030-85F37885376F}" type="presOf" srcId="{06E21C1B-F889-4430-8FFF-453A4E6E4873}" destId="{A60F7A48-DFE2-45F7-A19C-68B421A57163}" srcOrd="0" destOrd="0" presId="urn:microsoft.com/office/officeart/2005/8/layout/radial5"/>
    <dgm:cxn modelId="{654B3763-7162-48AD-829A-780006A943DE}" type="presParOf" srcId="{BB878E03-5E41-4630-86BF-467CC7AAEBE9}" destId="{A60F7A48-DFE2-45F7-A19C-68B421A57163}" srcOrd="0" destOrd="0" presId="urn:microsoft.com/office/officeart/2005/8/layout/radial5"/>
    <dgm:cxn modelId="{77899B0E-87DB-40E2-9285-84A7D4821329}" type="presParOf" srcId="{BB878E03-5E41-4630-86BF-467CC7AAEBE9}" destId="{55AFB244-20B0-4527-8134-BDF82C2F726E}" srcOrd="1" destOrd="0" presId="urn:microsoft.com/office/officeart/2005/8/layout/radial5"/>
    <dgm:cxn modelId="{43CC28F8-0EF8-4586-936A-101A72025E51}" type="presParOf" srcId="{55AFB244-20B0-4527-8134-BDF82C2F726E}" destId="{D6918662-7DBA-451C-B08B-36D7F52196C0}" srcOrd="0" destOrd="0" presId="urn:microsoft.com/office/officeart/2005/8/layout/radial5"/>
    <dgm:cxn modelId="{63438F78-EDA3-4A17-A08A-8AC269B4768A}" type="presParOf" srcId="{BB878E03-5E41-4630-86BF-467CC7AAEBE9}" destId="{553549E7-4674-4F62-8DF9-34D55CEF550D}" srcOrd="2" destOrd="0" presId="urn:microsoft.com/office/officeart/2005/8/layout/radial5"/>
    <dgm:cxn modelId="{13784978-41D6-48F7-A99E-503470966CE0}" type="presParOf" srcId="{BB878E03-5E41-4630-86BF-467CC7AAEBE9}" destId="{ED24A7B9-49E8-4B8A-9C69-24F88FA45152}" srcOrd="3" destOrd="0" presId="urn:microsoft.com/office/officeart/2005/8/layout/radial5"/>
    <dgm:cxn modelId="{55A1CFE9-3043-43A6-8DE7-445B1C63E74B}" type="presParOf" srcId="{ED24A7B9-49E8-4B8A-9C69-24F88FA45152}" destId="{0DDC06C5-4E90-486E-A82A-EE1497428408}" srcOrd="0" destOrd="0" presId="urn:microsoft.com/office/officeart/2005/8/layout/radial5"/>
    <dgm:cxn modelId="{6846B978-BAD7-4C34-A996-0CCC144857C6}" type="presParOf" srcId="{BB878E03-5E41-4630-86BF-467CC7AAEBE9}" destId="{EA0CF365-A129-442E-95C3-D328390446D5}" srcOrd="4" destOrd="0" presId="urn:microsoft.com/office/officeart/2005/8/layout/radial5"/>
    <dgm:cxn modelId="{1E1B227A-84F5-4B7F-9F87-CA8D0E5AA53A}" type="presParOf" srcId="{BB878E03-5E41-4630-86BF-467CC7AAEBE9}" destId="{AB141301-37A4-42CB-BA1A-CC6777F5A80B}" srcOrd="5" destOrd="0" presId="urn:microsoft.com/office/officeart/2005/8/layout/radial5"/>
    <dgm:cxn modelId="{B9A3453D-4225-4AA1-9598-3ACFED3F73A3}" type="presParOf" srcId="{AB141301-37A4-42CB-BA1A-CC6777F5A80B}" destId="{F7B44FFF-9DB0-4839-96BE-06149C8B9456}" srcOrd="0" destOrd="0" presId="urn:microsoft.com/office/officeart/2005/8/layout/radial5"/>
    <dgm:cxn modelId="{1FE55189-DBC0-4048-ABA1-B5B2AAA03050}" type="presParOf" srcId="{BB878E03-5E41-4630-86BF-467CC7AAEBE9}" destId="{24F1E51E-EC2E-42CD-9F59-ABF696FF2041}" srcOrd="6" destOrd="0" presId="urn:microsoft.com/office/officeart/2005/8/layout/radial5"/>
    <dgm:cxn modelId="{13C25268-9751-4C07-A81E-4FDADB68FD24}" type="presParOf" srcId="{BB878E03-5E41-4630-86BF-467CC7AAEBE9}" destId="{6D977A4E-5E21-4C4B-8846-3FF42A6E723E}" srcOrd="7" destOrd="0" presId="urn:microsoft.com/office/officeart/2005/8/layout/radial5"/>
    <dgm:cxn modelId="{B29646BD-9B88-41E2-B845-93AEF1AC2A48}" type="presParOf" srcId="{6D977A4E-5E21-4C4B-8846-3FF42A6E723E}" destId="{9523779B-8989-48A4-80B9-3B2F00F060D0}" srcOrd="0" destOrd="0" presId="urn:microsoft.com/office/officeart/2005/8/layout/radial5"/>
    <dgm:cxn modelId="{FED485EF-B892-4914-8C20-A0411D0E8A20}" type="presParOf" srcId="{BB878E03-5E41-4630-86BF-467CC7AAEBE9}" destId="{B6C14277-F060-49BB-980F-78CFDD8B2127}"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200B3F0-A9BC-48CE-8EB6-ECE965069900}" type="datetimeFigureOut">
              <a:rPr lang="en-US" smtClean="0"/>
              <a:pPr/>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7139855"/>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57320694"/>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4383911"/>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86619402"/>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4679348"/>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4B320A-89BA-47B2-A525-92E8D10B06E4}"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75142315"/>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4293281"/>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8184768"/>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3"/>
          <p:cNvSpPr>
            <a:spLocks noGrp="1"/>
          </p:cNvSpPr>
          <p:nvPr>
            <p:ph type="dt" sz="half" idx="10"/>
          </p:nvPr>
        </p:nvSpPr>
        <p:spPr/>
        <p:txBody>
          <a:bodyPr/>
          <a:lstStyle/>
          <a:p>
            <a:fld id="{79AE0DC7-7F53-471C-A711-B3DA6F2535F3}" type="datetimeFigureOut">
              <a:rPr lang="en-US" smtClean="0"/>
              <a:t>4/20/2017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9507028"/>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5370509"/>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smtClean="0"/>
              <a:t>4/20/2017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51528667"/>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t>4/20/2017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1028159"/>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t>4/20/2017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37129923"/>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smtClean="0"/>
              <a:t>4/20/2017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4028797"/>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smtClean="0"/>
              <a:t>4/20/2017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80497305"/>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smtClean="0"/>
              <a:t>4/20/2017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5796134"/>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smtClean="0"/>
              <a:t>4/20/2017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3209298"/>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1" name="applause.wav"/>
          </p:stSnd>
        </p:sndAc>
      </p:transition>
    </mc:Choice>
    <mc:Fallback>
      <p:transition spd="slow" advTm="5000">
        <p:fade/>
        <p:sndAc>
          <p:stSnd>
            <p:snd r:embed="rId1" name="applaus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4B320A-89BA-47B2-A525-92E8D10B06E4}" type="datetimeFigureOut">
              <a:rPr lang="en-US" smtClean="0"/>
              <a:t>4/20/2017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8655990"/>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mc:Choice xmlns:p14="http://schemas.microsoft.com/office/powerpoint/2010/main" Requires="p14">
      <p:transition spd="slow" p14:dur="1750" advTm="5000">
        <p14:warp dir="in"/>
        <p:sndAc>
          <p:stSnd>
            <p:snd r:embed="rId19" name="applause.wav"/>
          </p:stSnd>
        </p:sndAc>
      </p:transition>
    </mc:Choice>
    <mc:Fallback>
      <p:transition spd="slow" advTm="5000">
        <p:fade/>
        <p:sndAc>
          <p:stSnd>
            <p:snd r:embed="rId19" name="applause.wav"/>
          </p:stSnd>
        </p:sndAc>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926925"/>
            <a:ext cx="8825658" cy="5047989"/>
          </a:xfrm>
        </p:spPr>
        <p:txBody>
          <a:bodyPr/>
          <a:lstStyle/>
          <a:p>
            <a:r>
              <a:rPr lang="es-GT" sz="1800" dirty="0"/>
              <a:t/>
            </a:r>
            <a:br>
              <a:rPr lang="es-GT" sz="1800" dirty="0"/>
            </a:br>
            <a:r>
              <a:rPr lang="es-GT" sz="1800" dirty="0" smtClean="0"/>
              <a:t>Liceo Compu-market</a:t>
            </a:r>
            <a:br>
              <a:rPr lang="es-GT" sz="1800" dirty="0" smtClean="0"/>
            </a:br>
            <a:r>
              <a:rPr lang="es-GT" sz="1800" dirty="0"/>
              <a:t/>
            </a:r>
            <a:br>
              <a:rPr lang="es-GT" sz="1800" dirty="0"/>
            </a:br>
            <a:r>
              <a:rPr lang="es-GT" sz="1800" dirty="0" smtClean="0"/>
              <a:t>Nombre : Douglas Alexander Pérez Gómez</a:t>
            </a:r>
            <a:br>
              <a:rPr lang="es-GT" sz="1800" dirty="0" smtClean="0"/>
            </a:br>
            <a:r>
              <a:rPr lang="es-GT" sz="1800" dirty="0" smtClean="0"/>
              <a:t/>
            </a:r>
            <a:br>
              <a:rPr lang="es-GT" sz="1800" dirty="0" smtClean="0"/>
            </a:br>
            <a:r>
              <a:rPr lang="es-GT" sz="1800" dirty="0" smtClean="0"/>
              <a:t>Grado: 5.to Bachillerato en Ciencias y letras Con  orientación en Computación  </a:t>
            </a:r>
            <a:br>
              <a:rPr lang="es-GT" sz="1800" dirty="0" smtClean="0"/>
            </a:br>
            <a:r>
              <a:rPr lang="es-GT" sz="1800" dirty="0"/>
              <a:t/>
            </a:r>
            <a:br>
              <a:rPr lang="es-GT" sz="1800" dirty="0"/>
            </a:br>
            <a:r>
              <a:rPr lang="es-GT" sz="1800" dirty="0" smtClean="0"/>
              <a:t>Catedra ; Computación </a:t>
            </a:r>
            <a:br>
              <a:rPr lang="es-GT" sz="1800" dirty="0" smtClean="0"/>
            </a:br>
            <a:r>
              <a:rPr lang="es-GT" sz="1800" dirty="0"/>
              <a:t/>
            </a:r>
            <a:br>
              <a:rPr lang="es-GT" sz="1800" dirty="0"/>
            </a:br>
            <a:r>
              <a:rPr lang="es-GT" sz="1800" dirty="0" smtClean="0"/>
              <a:t>Catedrático: Erick </a:t>
            </a:r>
            <a:br>
              <a:rPr lang="es-GT" sz="1800" dirty="0" smtClean="0"/>
            </a:br>
            <a:r>
              <a:rPr lang="es-GT" sz="1800" dirty="0"/>
              <a:t/>
            </a:r>
            <a:br>
              <a:rPr lang="es-GT" sz="1800" dirty="0"/>
            </a:br>
            <a:r>
              <a:rPr lang="es-GT" sz="1800" dirty="0" smtClean="0"/>
              <a:t>Temas: Informática/ofimática</a:t>
            </a:r>
            <a:r>
              <a:rPr lang="es-GT" sz="1800" dirty="0"/>
              <a:t/>
            </a:r>
            <a:br>
              <a:rPr lang="es-GT" sz="1800" dirty="0"/>
            </a:br>
            <a:r>
              <a:rPr lang="es-GT" sz="1800" dirty="0" smtClean="0"/>
              <a:t>             lenguaje de programación y su línea de tiempo </a:t>
            </a:r>
            <a:br>
              <a:rPr lang="es-GT" sz="1800" dirty="0" smtClean="0"/>
            </a:br>
            <a:r>
              <a:rPr lang="es-GT" sz="1800" dirty="0" smtClean="0"/>
              <a:t>             mantenimiento preventivo </a:t>
            </a:r>
            <a:r>
              <a:rPr lang="es-GT" sz="1800" dirty="0"/>
              <a:t/>
            </a:r>
            <a:br>
              <a:rPr lang="es-GT" sz="1800" dirty="0"/>
            </a:br>
            <a:r>
              <a:rPr lang="es-GT" sz="1800" dirty="0" smtClean="0"/>
              <a:t/>
            </a:r>
            <a:br>
              <a:rPr lang="es-GT" sz="1800" dirty="0" smtClean="0"/>
            </a:br>
            <a:r>
              <a:rPr lang="es-GT" sz="1800" dirty="0" smtClean="0"/>
              <a:t>Guatemala 20/4/2017 </a:t>
            </a:r>
            <a:r>
              <a:rPr lang="es-GT" sz="1800" dirty="0"/>
              <a:t/>
            </a:r>
            <a:br>
              <a:rPr lang="es-GT" sz="1800" dirty="0"/>
            </a:br>
            <a:endParaRPr lang="es-GT" sz="1800" dirty="0"/>
          </a:p>
        </p:txBody>
      </p:sp>
    </p:spTree>
    <p:extLst>
      <p:ext uri="{BB962C8B-B14F-4D97-AF65-F5344CB8AC3E}">
        <p14:creationId xmlns:p14="http://schemas.microsoft.com/office/powerpoint/2010/main" val="791532212"/>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GT" dirty="0" smtClean="0"/>
              <a:t>Mantenimiento correctivo </a:t>
            </a:r>
            <a:endParaRPr lang="es-GT" dirty="0"/>
          </a:p>
        </p:txBody>
      </p:sp>
      <p:sp>
        <p:nvSpPr>
          <p:cNvPr id="4" name="Marcador de contenido 3"/>
          <p:cNvSpPr>
            <a:spLocks noGrp="1"/>
          </p:cNvSpPr>
          <p:nvPr>
            <p:ph sz="half" idx="2"/>
          </p:nvPr>
        </p:nvSpPr>
        <p:spPr/>
        <p:txBody>
          <a:bodyPr/>
          <a:lstStyle/>
          <a:p>
            <a:r>
              <a:rPr lang="es-GT" b="1" dirty="0">
                <a:solidFill>
                  <a:schemeClr val="tx1"/>
                </a:solidFill>
                <a:latin typeface="arial" panose="020B0604020202020204" pitchFamily="34" charset="0"/>
              </a:rPr>
              <a:t>MANTENIMIENTO CORRECTIVO</a:t>
            </a:r>
            <a:r>
              <a:rPr lang="es-GT" dirty="0">
                <a:solidFill>
                  <a:schemeClr val="tx1"/>
                </a:solidFill>
                <a:latin typeface="arial" panose="020B0604020202020204" pitchFamily="34" charset="0"/>
              </a:rPr>
              <a:t>. Consiste en la reparación de alguno de los componentes de la </a:t>
            </a:r>
            <a:r>
              <a:rPr lang="es-GT" b="1" dirty="0">
                <a:solidFill>
                  <a:schemeClr val="tx1"/>
                </a:solidFill>
                <a:latin typeface="arial" panose="020B0604020202020204" pitchFamily="34" charset="0"/>
              </a:rPr>
              <a:t>computadora</a:t>
            </a:r>
            <a:r>
              <a:rPr lang="es-GT" dirty="0">
                <a:solidFill>
                  <a:schemeClr val="tx1"/>
                </a:solidFill>
                <a:latin typeface="arial" panose="020B0604020202020204" pitchFamily="34" charset="0"/>
              </a:rPr>
              <a:t>, puede ser una soldadura pequeña, el cambio total de una tarjeta (sonido, video, SIMMS de memoria, entre otras), o el cambio total de algún dispositivo periférico como el ratón, teclado, monitor, entre otros.</a:t>
            </a:r>
            <a:endParaRPr lang="es-GT" dirty="0">
              <a:solidFill>
                <a:schemeClr val="tx1"/>
              </a:solidFill>
            </a:endParaRPr>
          </a:p>
        </p:txBody>
      </p:sp>
      <p:sp>
        <p:nvSpPr>
          <p:cNvPr id="5" name="Marcador de texto 4"/>
          <p:cNvSpPr>
            <a:spLocks noGrp="1"/>
          </p:cNvSpPr>
          <p:nvPr>
            <p:ph type="body" sz="quarter" idx="3"/>
          </p:nvPr>
        </p:nvSpPr>
        <p:spPr/>
        <p:txBody>
          <a:bodyPr/>
          <a:lstStyle/>
          <a:p>
            <a:r>
              <a:rPr lang="es-GT" dirty="0" smtClean="0"/>
              <a:t>Que sucede si no se realiza </a:t>
            </a:r>
            <a:endParaRPr lang="es-GT" dirty="0"/>
          </a:p>
        </p:txBody>
      </p:sp>
      <p:sp>
        <p:nvSpPr>
          <p:cNvPr id="6" name="Marcador de contenido 5"/>
          <p:cNvSpPr>
            <a:spLocks noGrp="1"/>
          </p:cNvSpPr>
          <p:nvPr>
            <p:ph sz="quarter" idx="4"/>
          </p:nvPr>
        </p:nvSpPr>
        <p:spPr>
          <a:xfrm>
            <a:off x="6208711" y="3462847"/>
            <a:ext cx="4825159" cy="2807474"/>
          </a:xfrm>
        </p:spPr>
        <p:txBody>
          <a:bodyPr/>
          <a:lstStyle/>
          <a:p>
            <a:r>
              <a:rPr lang="es-GT" dirty="0" smtClean="0"/>
              <a:t>Esta nos ayuda prevenir problemas en  teclados  monitor cables etc., si no se realiza en el tiempo debido este puede ocasionar problemas cuando estemos ejerciendo algún trabajo etc.</a:t>
            </a:r>
          </a:p>
          <a:p>
            <a:r>
              <a:rPr lang="es-GT" dirty="0" smtClean="0"/>
              <a:t>. </a:t>
            </a:r>
            <a:endParaRPr lang="es-GT" dirty="0"/>
          </a:p>
        </p:txBody>
      </p:sp>
    </p:spTree>
    <p:extLst>
      <p:ext uri="{BB962C8B-B14F-4D97-AF65-F5344CB8AC3E}">
        <p14:creationId xmlns:p14="http://schemas.microsoft.com/office/powerpoint/2010/main" val="2516976952"/>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mtClean="0"/>
              <a:t>Conclusiones </a:t>
            </a:r>
            <a:endParaRPr lang="es-GT" dirty="0"/>
          </a:p>
        </p:txBody>
      </p:sp>
      <p:sp>
        <p:nvSpPr>
          <p:cNvPr id="3" name="Marcador de texto 2"/>
          <p:cNvSpPr>
            <a:spLocks noGrp="1"/>
          </p:cNvSpPr>
          <p:nvPr>
            <p:ph type="body" idx="1"/>
          </p:nvPr>
        </p:nvSpPr>
        <p:spPr/>
        <p:txBody>
          <a:bodyPr/>
          <a:lstStyle/>
          <a:p>
            <a:r>
              <a:rPr lang="es-GT" dirty="0" smtClean="0"/>
              <a:t>Informática </a:t>
            </a:r>
            <a:endParaRPr lang="es-GT" dirty="0"/>
          </a:p>
        </p:txBody>
      </p:sp>
      <p:sp>
        <p:nvSpPr>
          <p:cNvPr id="4" name="Marcador de texto 3"/>
          <p:cNvSpPr>
            <a:spLocks noGrp="1"/>
          </p:cNvSpPr>
          <p:nvPr>
            <p:ph type="body" sz="half" idx="15"/>
          </p:nvPr>
        </p:nvSpPr>
        <p:spPr/>
        <p:txBody>
          <a:bodyPr/>
          <a:lstStyle/>
          <a:p>
            <a:r>
              <a:rPr lang="es-GT" dirty="0" smtClean="0"/>
              <a:t>En esta área podemos encontrar mucho sobre que hablar es interesante como el ser humano puede  desarrollarse tan bien en un aria que como a algunos de ustedes  antes de esta información era desconocida  ahora  al saber la información antes mencionada podemos darnos cuenta que es      interesan te .</a:t>
            </a:r>
            <a:endParaRPr lang="es-GT" dirty="0"/>
          </a:p>
        </p:txBody>
      </p:sp>
      <p:sp>
        <p:nvSpPr>
          <p:cNvPr id="5" name="Marcador de texto 4"/>
          <p:cNvSpPr>
            <a:spLocks noGrp="1"/>
          </p:cNvSpPr>
          <p:nvPr>
            <p:ph type="body" sz="quarter" idx="3"/>
          </p:nvPr>
        </p:nvSpPr>
        <p:spPr/>
        <p:txBody>
          <a:bodyPr/>
          <a:lstStyle/>
          <a:p>
            <a:r>
              <a:rPr lang="es-GT" dirty="0" smtClean="0"/>
              <a:t>Programación </a:t>
            </a:r>
            <a:endParaRPr lang="es-GT" dirty="0"/>
          </a:p>
        </p:txBody>
      </p:sp>
      <p:sp>
        <p:nvSpPr>
          <p:cNvPr id="6" name="Marcador de texto 5"/>
          <p:cNvSpPr>
            <a:spLocks noGrp="1"/>
          </p:cNvSpPr>
          <p:nvPr>
            <p:ph type="body" sz="half" idx="16"/>
          </p:nvPr>
        </p:nvSpPr>
        <p:spPr/>
        <p:txBody>
          <a:bodyPr/>
          <a:lstStyle/>
          <a:p>
            <a:r>
              <a:rPr lang="es-GT" dirty="0" smtClean="0"/>
              <a:t>La programación es la base de todo  buen trabajador que quiere  entrar a una sede de informática </a:t>
            </a:r>
            <a:r>
              <a:rPr lang="es-GT" dirty="0" err="1" smtClean="0"/>
              <a:t>asi</a:t>
            </a:r>
            <a:r>
              <a:rPr lang="es-GT" dirty="0" smtClean="0"/>
              <a:t> también es complementaria  nos sirve para la elaboración de sistemas  .</a:t>
            </a:r>
            <a:endParaRPr lang="es-GT" dirty="0"/>
          </a:p>
        </p:txBody>
      </p:sp>
      <p:sp>
        <p:nvSpPr>
          <p:cNvPr id="7" name="Marcador de texto 6"/>
          <p:cNvSpPr>
            <a:spLocks noGrp="1"/>
          </p:cNvSpPr>
          <p:nvPr>
            <p:ph type="body" sz="quarter" idx="13"/>
          </p:nvPr>
        </p:nvSpPr>
        <p:spPr/>
        <p:txBody>
          <a:bodyPr/>
          <a:lstStyle/>
          <a:p>
            <a:r>
              <a:rPr lang="es-GT" dirty="0" smtClean="0"/>
              <a:t>Mantenimiento de una computadora </a:t>
            </a:r>
            <a:endParaRPr lang="es-GT" dirty="0"/>
          </a:p>
        </p:txBody>
      </p:sp>
      <p:sp>
        <p:nvSpPr>
          <p:cNvPr id="8" name="Marcador de texto 7"/>
          <p:cNvSpPr>
            <a:spLocks noGrp="1"/>
          </p:cNvSpPr>
          <p:nvPr>
            <p:ph type="body" sz="half" idx="17"/>
          </p:nvPr>
        </p:nvSpPr>
        <p:spPr/>
        <p:txBody>
          <a:bodyPr/>
          <a:lstStyle/>
          <a:p>
            <a:r>
              <a:rPr lang="es-GT" dirty="0" smtClean="0"/>
              <a:t>Es interesante como puedes mantener y prevenir accidente con tan solo dos tipos de mantenimientos como lo es el mantenimiento preventivo y el correctivo que gracias a esta información sabemos  como ejecutarlos y par </a:t>
            </a:r>
            <a:r>
              <a:rPr lang="es-GT" dirty="0" err="1" smtClean="0"/>
              <a:t>q.ue</a:t>
            </a:r>
            <a:r>
              <a:rPr lang="es-GT" dirty="0" smtClean="0"/>
              <a:t> nos sirven </a:t>
            </a:r>
            <a:endParaRPr lang="es-GT" dirty="0"/>
          </a:p>
        </p:txBody>
      </p:sp>
    </p:spTree>
    <p:extLst>
      <p:ext uri="{BB962C8B-B14F-4D97-AF65-F5344CB8AC3E}">
        <p14:creationId xmlns:p14="http://schemas.microsoft.com/office/powerpoint/2010/main" val="1413480328"/>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endParaRPr lang="es-GT"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31539800"/>
              </p:ext>
            </p:extLst>
          </p:nvPr>
        </p:nvGraphicFramePr>
        <p:xfrm>
          <a:off x="4760913" y="514350"/>
          <a:ext cx="4513262" cy="5527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texto 3"/>
          <p:cNvSpPr>
            <a:spLocks noGrp="1"/>
          </p:cNvSpPr>
          <p:nvPr>
            <p:ph type="body" sz="half" idx="2"/>
          </p:nvPr>
        </p:nvSpPr>
        <p:spPr>
          <a:xfrm>
            <a:off x="1154955" y="1295401"/>
            <a:ext cx="2793158" cy="3138814"/>
          </a:xfrm>
        </p:spPr>
        <p:txBody>
          <a:bodyPr/>
          <a:lstStyle/>
          <a:p>
            <a:r>
              <a:rPr lang="es-GT" dirty="0" smtClean="0"/>
              <a:t>A continuación se le presentaran  serios temas abarcando el área en la que usted se desea desempeñar </a:t>
            </a:r>
          </a:p>
          <a:p>
            <a:r>
              <a:rPr lang="es-GT" dirty="0" smtClean="0"/>
              <a:t>Como lo es informática/ofimática lenguaje, de programación y su línea de tiempo , mantenimiento preventivo  esperando lo que a continuación se le presente le sea útil .</a:t>
            </a:r>
          </a:p>
          <a:p>
            <a:endParaRPr lang="es-GT" dirty="0" smtClean="0"/>
          </a:p>
        </p:txBody>
      </p:sp>
    </p:spTree>
    <p:extLst>
      <p:ext uri="{BB962C8B-B14F-4D97-AF65-F5344CB8AC3E}">
        <p14:creationId xmlns:p14="http://schemas.microsoft.com/office/powerpoint/2010/main" val="1562945147"/>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Ofimática </a:t>
            </a:r>
            <a:endParaRPr lang="es-GT" dirty="0"/>
          </a:p>
        </p:txBody>
      </p:sp>
      <p:sp>
        <p:nvSpPr>
          <p:cNvPr id="3" name="Marcador de texto 2"/>
          <p:cNvSpPr>
            <a:spLocks noGrp="1"/>
          </p:cNvSpPr>
          <p:nvPr>
            <p:ph type="body" idx="1"/>
          </p:nvPr>
        </p:nvSpPr>
        <p:spPr/>
        <p:txBody>
          <a:bodyPr/>
          <a:lstStyle/>
          <a:p>
            <a:r>
              <a:rPr lang="es-GT" dirty="0" smtClean="0"/>
              <a:t>Ofimática  </a:t>
            </a:r>
            <a:endParaRPr lang="es-GT" dirty="0"/>
          </a:p>
        </p:txBody>
      </p:sp>
      <p:sp>
        <p:nvSpPr>
          <p:cNvPr id="4" name="Marcador de contenido 3"/>
          <p:cNvSpPr>
            <a:spLocks noGrp="1"/>
          </p:cNvSpPr>
          <p:nvPr>
            <p:ph sz="half" idx="2"/>
          </p:nvPr>
        </p:nvSpPr>
        <p:spPr>
          <a:xfrm>
            <a:off x="1154954" y="3212325"/>
            <a:ext cx="5053756" cy="3551729"/>
          </a:xfrm>
        </p:spPr>
        <p:txBody>
          <a:bodyPr>
            <a:normAutofit/>
          </a:bodyPr>
          <a:lstStyle/>
          <a:p>
            <a:r>
              <a:rPr lang="es-GT" dirty="0" smtClean="0"/>
              <a:t>Ofimática</a:t>
            </a:r>
            <a:r>
              <a:rPr lang="es-GT" dirty="0"/>
              <a:t> </a:t>
            </a:r>
            <a:br>
              <a:rPr lang="es-GT" dirty="0"/>
            </a:br>
            <a:r>
              <a:rPr lang="es-GT" dirty="0"/>
              <a:t>Se llama ofimática al conjunto de técnicas, aplicaciones y herramientas informáticas que se utilizan en funciones de oficina para optimizar, automatizar y mejorar los procedimientos o tareas relacionadas. Las herramientas ofimáticas permiten idear, crear, manipular, transmitir y almacenar o parar la información necesaria en una oficina </a:t>
            </a:r>
            <a:endParaRPr lang="es-GT" dirty="0" smtClean="0"/>
          </a:p>
          <a:p>
            <a:endParaRPr lang="es-GT" dirty="0" smtClean="0"/>
          </a:p>
          <a:p>
            <a:endParaRPr lang="es-GT" dirty="0"/>
          </a:p>
        </p:txBody>
      </p:sp>
      <p:sp>
        <p:nvSpPr>
          <p:cNvPr id="5" name="Marcador de texto 4"/>
          <p:cNvSpPr>
            <a:spLocks noGrp="1"/>
          </p:cNvSpPr>
          <p:nvPr>
            <p:ph type="body" sz="quarter" idx="3"/>
          </p:nvPr>
        </p:nvSpPr>
        <p:spPr>
          <a:xfrm>
            <a:off x="6083449" y="2295837"/>
            <a:ext cx="4825161" cy="807327"/>
          </a:xfrm>
          <a:solidFill>
            <a:schemeClr val="bg1"/>
          </a:solidFill>
        </p:spPr>
        <p:txBody>
          <a:bodyPr/>
          <a:lstStyle/>
          <a:p>
            <a:r>
              <a:rPr lang="es-GT" dirty="0" smtClean="0"/>
              <a:t>Faces de la ofimática </a:t>
            </a:r>
            <a:endParaRPr lang="es-GT" dirty="0"/>
          </a:p>
        </p:txBody>
      </p:sp>
      <p:graphicFrame>
        <p:nvGraphicFramePr>
          <p:cNvPr id="15" name="Marcador de contenido 14"/>
          <p:cNvGraphicFramePr>
            <a:graphicFrameLocks noGrp="1"/>
          </p:cNvGraphicFramePr>
          <p:nvPr>
            <p:ph sz="quarter" idx="4"/>
            <p:extLst>
              <p:ext uri="{D42A27DB-BD31-4B8C-83A1-F6EECF244321}">
                <p14:modId xmlns:p14="http://schemas.microsoft.com/office/powerpoint/2010/main" val="3464772874"/>
              </p:ext>
            </p:extLst>
          </p:nvPr>
        </p:nvGraphicFramePr>
        <p:xfrm>
          <a:off x="6208713" y="3213100"/>
          <a:ext cx="5315232" cy="3275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5139415"/>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4641" y="856990"/>
            <a:ext cx="2793158" cy="590810"/>
          </a:xfrm>
        </p:spPr>
        <p:txBody>
          <a:bodyPr/>
          <a:lstStyle/>
          <a:p>
            <a:r>
              <a:rPr lang="es-GT" dirty="0" smtClean="0"/>
              <a:t>Informática </a:t>
            </a:r>
            <a:endParaRPr lang="es-GT"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2289737383"/>
              </p:ext>
            </p:extLst>
          </p:nvPr>
        </p:nvGraphicFramePr>
        <p:xfrm>
          <a:off x="4760913" y="514350"/>
          <a:ext cx="4513262" cy="5527675"/>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texto 3"/>
          <p:cNvSpPr>
            <a:spLocks noGrp="1"/>
          </p:cNvSpPr>
          <p:nvPr>
            <p:ph type="body" sz="half" idx="2"/>
          </p:nvPr>
        </p:nvSpPr>
        <p:spPr>
          <a:xfrm>
            <a:off x="866855" y="1447800"/>
            <a:ext cx="3341890" cy="4439433"/>
          </a:xfrm>
        </p:spPr>
        <p:txBody>
          <a:bodyPr>
            <a:noAutofit/>
          </a:bodyPr>
          <a:lstStyle/>
          <a:p>
            <a:r>
              <a:rPr lang="es-GT" dirty="0"/>
              <a:t>La informática, entonces, ayuda al ser humano en la tarea de potenciar las capacidades de comunicación, pensamiento y memoria. Es aplicada en varias áreas de la actividad social, como por ejemplo en aplicaciones multimedia, arte, ciencia, diseño computarizado, juegos digitales, investigación, transporte público, comunicaciones, robots en las fábricas, control y monitores de procesos industriales, consulta y almacenamiento de información, o gestión de negocios. Si bien se trata de una disciplina nacida con un enfoque hacia/para la industria, a fines del Siglo XX se popularizó y se expandió también hacia el uso hogareño, </a:t>
            </a:r>
            <a:br>
              <a:rPr lang="es-GT" dirty="0"/>
            </a:br>
            <a:endParaRPr lang="es-GT" dirty="0"/>
          </a:p>
        </p:txBody>
      </p:sp>
    </p:spTree>
    <p:extLst>
      <p:ext uri="{BB962C8B-B14F-4D97-AF65-F5344CB8AC3E}">
        <p14:creationId xmlns:p14="http://schemas.microsoft.com/office/powerpoint/2010/main" val="1764008240"/>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3482236"/>
            <a:ext cx="8825658" cy="1295145"/>
          </a:xfrm>
        </p:spPr>
        <p:txBody>
          <a:bodyPr/>
          <a:lstStyle/>
          <a:p>
            <a:pPr algn="ctr"/>
            <a:r>
              <a:rPr lang="es-GT" dirty="0" smtClean="0">
                <a:solidFill>
                  <a:srgbClr val="FFC000"/>
                </a:solidFill>
              </a:rPr>
              <a:t>Programación </a:t>
            </a:r>
            <a:endParaRPr lang="es-GT" dirty="0">
              <a:solidFill>
                <a:srgbClr val="FFC000"/>
              </a:solidFill>
            </a:endParaRPr>
          </a:p>
        </p:txBody>
      </p:sp>
    </p:spTree>
    <p:extLst>
      <p:ext uri="{BB962C8B-B14F-4D97-AF65-F5344CB8AC3E}">
        <p14:creationId xmlns:p14="http://schemas.microsoft.com/office/powerpoint/2010/main" val="4192666242"/>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 de programación </a:t>
            </a:r>
            <a:endParaRPr lang="es-GT" dirty="0"/>
          </a:p>
        </p:txBody>
      </p:sp>
      <p:sp>
        <p:nvSpPr>
          <p:cNvPr id="3" name="Marcador de contenido 2"/>
          <p:cNvSpPr>
            <a:spLocks noGrp="1"/>
          </p:cNvSpPr>
          <p:nvPr>
            <p:ph idx="1"/>
          </p:nvPr>
        </p:nvSpPr>
        <p:spPr/>
        <p:txBody>
          <a:bodyPr>
            <a:normAutofit/>
          </a:bodyPr>
          <a:lstStyle/>
          <a:p>
            <a:r>
              <a:rPr lang="es-GT" dirty="0">
                <a:solidFill>
                  <a:schemeClr val="tx1">
                    <a:lumMod val="85000"/>
                  </a:schemeClr>
                </a:solidFill>
                <a:latin typeface="Open Sans"/>
              </a:rPr>
              <a:t>Un </a:t>
            </a:r>
            <a:r>
              <a:rPr lang="es-GT" b="1" dirty="0">
                <a:solidFill>
                  <a:schemeClr val="tx1">
                    <a:lumMod val="85000"/>
                  </a:schemeClr>
                </a:solidFill>
                <a:latin typeface="Open Sans"/>
              </a:rPr>
              <a:t>lenguaje de programación</a:t>
            </a:r>
            <a:r>
              <a:rPr lang="es-GT" dirty="0">
                <a:solidFill>
                  <a:schemeClr val="tx1">
                    <a:lumMod val="85000"/>
                  </a:schemeClr>
                </a:solidFill>
                <a:latin typeface="Open Sans"/>
              </a:rPr>
              <a:t> es un lenguaje diseñado para describir el conjunto de acciones consecutivas que un equipo debe ejecutar. Por lo tanto, un lenguaje de programación es un modo práctico para que los seres humanos puedan dar instrucciones a un equipo. </a:t>
            </a:r>
            <a:r>
              <a:rPr lang="es-GT" dirty="0">
                <a:solidFill>
                  <a:schemeClr val="tx1">
                    <a:lumMod val="85000"/>
                  </a:schemeClr>
                </a:solidFill>
              </a:rPr>
              <a:t/>
            </a:r>
            <a:br>
              <a:rPr lang="es-GT" dirty="0">
                <a:solidFill>
                  <a:schemeClr val="tx1">
                    <a:lumMod val="85000"/>
                  </a:schemeClr>
                </a:solidFill>
              </a:rPr>
            </a:br>
            <a:r>
              <a:rPr lang="es-GT" dirty="0">
                <a:solidFill>
                  <a:schemeClr val="tx1">
                    <a:lumMod val="85000"/>
                  </a:schemeClr>
                </a:solidFill>
              </a:rPr>
              <a:t/>
            </a:r>
            <a:br>
              <a:rPr lang="es-GT" dirty="0">
                <a:solidFill>
                  <a:schemeClr val="tx1">
                    <a:lumMod val="85000"/>
                  </a:schemeClr>
                </a:solidFill>
              </a:rPr>
            </a:br>
            <a:r>
              <a:rPr lang="es-GT" dirty="0">
                <a:solidFill>
                  <a:schemeClr val="tx1">
                    <a:lumMod val="85000"/>
                  </a:schemeClr>
                </a:solidFill>
                <a:latin typeface="Open Sans"/>
              </a:rPr>
              <a:t>Por otro lado, el término "lenguaje natural" define un medio de comunicación compartido por un grupo de personas (por ejemplo: inglés o francés). </a:t>
            </a:r>
            <a:endParaRPr lang="es-GT" dirty="0" smtClean="0">
              <a:solidFill>
                <a:schemeClr val="tx1">
                  <a:lumMod val="85000"/>
                </a:schemeClr>
              </a:solidFill>
              <a:latin typeface="Open Sans"/>
            </a:endParaRPr>
          </a:p>
          <a:p>
            <a:r>
              <a:rPr lang="es-GT" dirty="0"/>
              <a:t>El lenguaje máquina, por lo tanto, no es comprensible para los seres humanos, razón por la cual se han desarrollado lenguajes intermediarios comprensibles para el hombre. El código escrito en este tipo de lenguaje se transforma en código máquina para que el procesador pueda interpretarlo. </a:t>
            </a:r>
            <a:br>
              <a:rPr lang="es-GT" dirty="0"/>
            </a:br>
            <a:endParaRPr lang="es-GT" dirty="0"/>
          </a:p>
        </p:txBody>
      </p:sp>
    </p:spTree>
    <p:extLst>
      <p:ext uri="{BB962C8B-B14F-4D97-AF65-F5344CB8AC3E}">
        <p14:creationId xmlns:p14="http://schemas.microsoft.com/office/powerpoint/2010/main" val="1789015925"/>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Linea</a:t>
            </a:r>
            <a:r>
              <a:rPr lang="es-GT" dirty="0" smtClean="0"/>
              <a:t> de tiempo de la programación </a:t>
            </a:r>
            <a:endParaRPr lang="es-GT"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199367807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8967614"/>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47919"/>
            <a:ext cx="8803238" cy="1281713"/>
          </a:xfrm>
        </p:spPr>
        <p:txBody>
          <a:bodyPr/>
          <a:lstStyle/>
          <a:p>
            <a:r>
              <a:rPr lang="es-GT" dirty="0" smtClean="0"/>
              <a:t>Mantenimiento preventivo  </a:t>
            </a:r>
            <a:endParaRPr lang="es-GT" dirty="0"/>
          </a:p>
        </p:txBody>
      </p:sp>
    </p:spTree>
    <p:extLst>
      <p:ext uri="{BB962C8B-B14F-4D97-AF65-F5344CB8AC3E}">
        <p14:creationId xmlns:p14="http://schemas.microsoft.com/office/powerpoint/2010/main" val="2941874815"/>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Clases de mantenimiento </a:t>
            </a:r>
            <a:endParaRPr lang="es-GT" dirty="0"/>
          </a:p>
        </p:txBody>
      </p:sp>
      <p:sp>
        <p:nvSpPr>
          <p:cNvPr id="3" name="Marcador de texto 2"/>
          <p:cNvSpPr>
            <a:spLocks noGrp="1"/>
          </p:cNvSpPr>
          <p:nvPr>
            <p:ph type="body" idx="1"/>
          </p:nvPr>
        </p:nvSpPr>
        <p:spPr/>
        <p:txBody>
          <a:bodyPr/>
          <a:lstStyle/>
          <a:p>
            <a:r>
              <a:rPr lang="es-GT" dirty="0" smtClean="0"/>
              <a:t>Mantenimiento preventivo </a:t>
            </a:r>
            <a:endParaRPr lang="es-GT" dirty="0"/>
          </a:p>
        </p:txBody>
      </p:sp>
      <p:sp>
        <p:nvSpPr>
          <p:cNvPr id="4" name="Marcador de contenido 3"/>
          <p:cNvSpPr>
            <a:spLocks noGrp="1"/>
          </p:cNvSpPr>
          <p:nvPr>
            <p:ph sz="half" idx="2"/>
          </p:nvPr>
        </p:nvSpPr>
        <p:spPr/>
        <p:txBody>
          <a:bodyPr>
            <a:normAutofit lnSpcReduction="10000"/>
          </a:bodyPr>
          <a:lstStyle/>
          <a:p>
            <a:r>
              <a:rPr lang="es-GT" dirty="0">
                <a:solidFill>
                  <a:schemeClr val="tx1"/>
                </a:solidFill>
                <a:latin typeface="-apple-system"/>
              </a:rPr>
              <a:t>Es todo aquello que hacemos con el propósito de </a:t>
            </a:r>
            <a:r>
              <a:rPr lang="es-GT" b="1" dirty="0">
                <a:solidFill>
                  <a:schemeClr val="tx1"/>
                </a:solidFill>
                <a:latin typeface="-apple-system"/>
              </a:rPr>
              <a:t>mantener nuestro ordenador funcionando de la manera más satisfactoria posible</a:t>
            </a:r>
            <a:r>
              <a:rPr lang="es-GT" dirty="0">
                <a:solidFill>
                  <a:schemeClr val="tx1"/>
                </a:solidFill>
                <a:latin typeface="-apple-system"/>
              </a:rPr>
              <a:t>. Para esto hay que hacer una que otra prueba de vez en cuando, mientras más sistemáticos seamos más indoloro es el proceso. Todo con el objetivo de evitar la mayor cantidad de problemas, o de mitigar el daño en caso de una falla.</a:t>
            </a:r>
            <a:endParaRPr lang="es-GT" dirty="0">
              <a:solidFill>
                <a:schemeClr val="tx1"/>
              </a:solidFill>
            </a:endParaRPr>
          </a:p>
        </p:txBody>
      </p:sp>
      <p:sp>
        <p:nvSpPr>
          <p:cNvPr id="5" name="Marcador de texto 4"/>
          <p:cNvSpPr>
            <a:spLocks noGrp="1"/>
          </p:cNvSpPr>
          <p:nvPr>
            <p:ph type="body" sz="quarter" idx="3"/>
          </p:nvPr>
        </p:nvSpPr>
        <p:spPr/>
        <p:txBody>
          <a:bodyPr/>
          <a:lstStyle/>
          <a:p>
            <a:r>
              <a:rPr lang="es-GT" dirty="0"/>
              <a:t> </a:t>
            </a:r>
            <a:r>
              <a:rPr lang="es-GT" dirty="0" smtClean="0"/>
              <a:t>que sucede si no se </a:t>
            </a:r>
            <a:r>
              <a:rPr lang="es-GT" dirty="0" err="1" smtClean="0"/>
              <a:t>realisa</a:t>
            </a:r>
            <a:r>
              <a:rPr lang="es-GT" dirty="0" smtClean="0"/>
              <a:t> </a:t>
            </a:r>
            <a:endParaRPr lang="es-GT" dirty="0"/>
          </a:p>
        </p:txBody>
      </p:sp>
      <p:sp>
        <p:nvSpPr>
          <p:cNvPr id="6" name="Marcador de contenido 5"/>
          <p:cNvSpPr>
            <a:spLocks noGrp="1"/>
          </p:cNvSpPr>
          <p:nvPr>
            <p:ph sz="quarter" idx="4"/>
          </p:nvPr>
        </p:nvSpPr>
        <p:spPr/>
        <p:txBody>
          <a:bodyPr/>
          <a:lstStyle/>
          <a:p>
            <a:r>
              <a:rPr lang="es-GT" dirty="0" smtClean="0"/>
              <a:t>Este nos ayuda para </a:t>
            </a:r>
            <a:r>
              <a:rPr lang="es-GT" dirty="0" err="1" smtClean="0"/>
              <a:t>prvenir</a:t>
            </a:r>
            <a:r>
              <a:rPr lang="es-GT" dirty="0" smtClean="0"/>
              <a:t> posibles daños en  nuestra maquina  daños internos como un virus  que como ya sabemos existen diferentes tipos de estos </a:t>
            </a:r>
          </a:p>
          <a:p>
            <a:r>
              <a:rPr lang="es-GT" dirty="0" smtClean="0"/>
              <a:t>También podemos encontrarnos con problemas en la BIOS si no se realiza esto </a:t>
            </a:r>
            <a:endParaRPr lang="es-GT" dirty="0"/>
          </a:p>
        </p:txBody>
      </p:sp>
    </p:spTree>
    <p:extLst>
      <p:ext uri="{BB962C8B-B14F-4D97-AF65-F5344CB8AC3E}">
        <p14:creationId xmlns:p14="http://schemas.microsoft.com/office/powerpoint/2010/main" val="2408008746"/>
      </p:ext>
    </p:extLst>
  </p:cSld>
  <p:clrMapOvr>
    <a:masterClrMapping/>
  </p:clrMapOvr>
  <mc:AlternateContent xmlns:mc="http://schemas.openxmlformats.org/markup-compatibility/2006">
    <mc:Choice xmlns:p14="http://schemas.microsoft.com/office/powerpoint/2010/main" Requires="p14">
      <p:transition spd="slow" p14:dur="1750" advTm="5000">
        <p14:warp dir="in"/>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63</TotalTime>
  <Words>565</Words>
  <Application>Microsoft Office PowerPoint</Application>
  <PresentationFormat>Panorámica</PresentationFormat>
  <Paragraphs>52</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-apple-system</vt:lpstr>
      <vt:lpstr>Arial</vt:lpstr>
      <vt:lpstr>Arial</vt:lpstr>
      <vt:lpstr>Georgia</vt:lpstr>
      <vt:lpstr>Open Sans</vt:lpstr>
      <vt:lpstr>Trebuchet MS</vt:lpstr>
      <vt:lpstr>Wingdings 3</vt:lpstr>
      <vt:lpstr>Faceta</vt:lpstr>
      <vt:lpstr> Liceo Compu-market  Nombre : Douglas Alexander Pérez Gómez  Grado: 5.to Bachillerato en Ciencias y letras Con  orientación en Computación    Catedra ; Computación   Catedrático: Erick   Temas: Informática/ofimática              lenguaje de programación y su línea de tiempo               mantenimiento preventivo   Guatemala 20/4/2017  </vt:lpstr>
      <vt:lpstr> </vt:lpstr>
      <vt:lpstr>Ofimática </vt:lpstr>
      <vt:lpstr>Informática </vt:lpstr>
      <vt:lpstr>Programación </vt:lpstr>
      <vt:lpstr>Lenguaje de programación </vt:lpstr>
      <vt:lpstr>Linea de tiempo de la programación </vt:lpstr>
      <vt:lpstr>Mantenimiento preventivo  </vt:lpstr>
      <vt:lpstr>Clases de mantenimiento </vt:lpstr>
      <vt:lpstr>Presentación de PowerPoint</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Nombre : Douglas Alexander Pérez Gómez  Grado: 5.to Bachillerato en Ciencias y letras Con  orientación en Computación    Catedra ; Computacion   Catedrático: Erick   Temas: Informática/ofimática              lenguaje de programación y su línea de tiempo               mantenimiento prevnetivo   Guatemala 20/4/2017</dc:title>
  <dc:creator>estudiante de Liceo Compu-market</dc:creator>
  <cp:lastModifiedBy>estudiante de Liceo Compu-market</cp:lastModifiedBy>
  <cp:revision>11</cp:revision>
  <dcterms:created xsi:type="dcterms:W3CDTF">2017-04-20T19:44:27Z</dcterms:created>
  <dcterms:modified xsi:type="dcterms:W3CDTF">2017-04-20T23:02:10Z</dcterms:modified>
</cp:coreProperties>
</file>