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.gt/search?sa=X&amp;biw=1280&amp;bih=918&amp;q=Masako+Nozawa&amp;stick=H4sIAAAAAAAAAOPgE-LWz9U3MDQ2qagsKFHiBHFMjNKLTLTEspOt9EvKgCi-oCg_vSgx1yo5sbgEAMZDWpoyAAAA&amp;ved=0ahUKEwjDp-jZ9vzTAhVKMSYKHXhAC1MQmxMIvwEoATAa" TargetMode="External"/><Relationship Id="rId3" Type="http://schemas.openxmlformats.org/officeDocument/2006/relationships/hyperlink" Target="https://www.google.com.gt/search?sa=X&amp;biw=1280&amp;bih=918&amp;q=dragon+ball+super+red&amp;stick=H4sIAAAAAAAAAOPgE-LWz9U3MDQ2qagsKNGSzE620i8pA6L4gqL89KLEXKu81JLy_KJsAIrCO9kqAAAA&amp;ved=0ahUKEwjDp-jZ9vzTAhVKMSYKHXhAC1MQ6BMItAEoADAX" TargetMode="External"/><Relationship Id="rId7" Type="http://schemas.openxmlformats.org/officeDocument/2006/relationships/hyperlink" Target="https://www.google.com.gt/search?sa=X&amp;biw=1280&amp;bih=918&amp;q=dragon+ball+super+reparto&amp;stick=H4sIAAAAAAAAAOPgE-LWz9U3MDQ2qagsKNESy0620i8pA6L4gqL89KLEXKvkxOISAJD03bMnAAAA&amp;ved=0ahUKEwjDp-jZ9vzTAhVKMSYKHXhAC1MQ6BMIvgEoADAa" TargetMode="External"/><Relationship Id="rId2" Type="http://schemas.openxmlformats.org/officeDocument/2006/relationships/hyperlink" Target="https://www.google.com.gt/search?sa=X&amp;biw=1280&amp;bih=918&amp;q=dragon+ball+super+primer+episodio&amp;stick=H4sIAAAAAAAAAOPgE-LWz9U3MDQ2qagsKNGSz0620i8pA6L4gqL89KLEXKu0zKLiEoXUgszi_JRUAP9Mtz8wAAAA&amp;ved=0ahUKEwjDp-jZ9vzTAhVKMSYKHXhAC1MQ6BMIsQEoADA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.gt/search?sa=X&amp;biw=1280&amp;bih=918&amp;q=dragon+ball+super+idioma&amp;stick=H4sIAAAAAAAAAOPgE-LWz9U3MDQ2qagsKNGSyk620i8pA6L4gqL89KLEXKucxLz00sT0VACqdkyoKwAAAA&amp;ved=0ahUKEwjDp-jZ9vzTAhVKMSYKHXhAC1MQ6BMIuwEoADAZ" TargetMode="External"/><Relationship Id="rId11" Type="http://schemas.openxmlformats.org/officeDocument/2006/relationships/image" Target="../media/image1.jpg"/><Relationship Id="rId5" Type="http://schemas.openxmlformats.org/officeDocument/2006/relationships/hyperlink" Target="https://www.google.com.gt/search?sa=X&amp;biw=1280&amp;bih=918&amp;q=dragon+ball+super+n%C3%BAmero+de+temporadas&amp;stick=H4sIAAAAAAAAAOPgE-LWz9U3MDQ2qagsKNHSySi30k_Oz8lJTS7JzM_TLymLLyjKTy9KzC22yivNTUotUshPUyhOTSzOzysGACj9Mds9AAAA&amp;ved=0ahUKEwjDp-jZ9vzTAhVKMSYKHXhAC1MQ6BMIuAEoADAY" TargetMode="External"/><Relationship Id="rId10" Type="http://schemas.openxmlformats.org/officeDocument/2006/relationships/hyperlink" Target="https://www.google.com.gt/search?sa=X&amp;biw=1280&amp;bih=918&amp;q=dragon+ball+super+g%C3%A9neros&amp;stick=H4sIAAAAAAAAAOPgE-LWz9U3MDQ2qagsKNESz0620i8pA6L4gqL89KLEXKv01LyiVAD_9wWmKAAAAA&amp;ved=0ahUKEwjDp-jZ9vzTAhVKMSYKHXhAC1MQ6BMIwwEoADAb" TargetMode="External"/><Relationship Id="rId4" Type="http://schemas.openxmlformats.org/officeDocument/2006/relationships/hyperlink" Target="https://www.google.com.gt/search?sa=X&amp;biw=1280&amp;bih=918&amp;q=Fuji+TV&amp;stick=H4sIAAAAAAAAAOPgE-LWz9U3MDQ2qagsKFHiBHOS0rIqtSSzk630S8qAKL6gKD-9KDHXKi-1pDy_KBsAYRmiezUAAAA&amp;ved=0ahUKEwjDp-jZ9vzTAhVKMSYKHXhAC1MQmxMItQEoATAX" TargetMode="External"/><Relationship Id="rId9" Type="http://schemas.openxmlformats.org/officeDocument/2006/relationships/hyperlink" Target="https://www.google.com.gt/search?sa=X&amp;biw=1280&amp;bih=918&amp;q=dragon+ball+super+hiroko+ushida&amp;stick=H4sIAAAAAAAAAOPgE-LWz9U3MDQ2qagsKFHi1k_XNzQyMilJy7bUEstOttIvKQOi-IKi_PSixFyr5MTiEgDphreYNAAAAA&amp;ved=0ahUKEwjDp-jZ9vzTAhVKMSYKHXhAC1MQmxMIwAEoAjA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73">
              <a:srgbClr val="4FB8D9"/>
            </a:gs>
            <a:gs pos="59320">
              <a:srgbClr val="3090BA"/>
            </a:gs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57000">
              <a:schemeClr val="accent2">
                <a:alpha val="93000"/>
                <a:lumMod val="53000"/>
                <a:lumOff val="47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DRAGON BALL SUPER </a:t>
            </a:r>
            <a:endParaRPr lang="es-GT" dirty="0"/>
          </a:p>
        </p:txBody>
      </p:sp>
      <p:sp>
        <p:nvSpPr>
          <p:cNvPr id="5" name="AutoShape 4" descr="Resultado de imagen para DRAGON BALL SUPER"/>
          <p:cNvSpPr>
            <a:spLocks noGrp="1" noChangeAspect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s-GT" sz="1800" dirty="0" err="1">
                <a:solidFill>
                  <a:schemeClr val="accent6">
                    <a:lumMod val="75000"/>
                  </a:schemeClr>
                </a:solidFill>
              </a:rPr>
              <a:t>Dragon</a:t>
            </a:r>
            <a:r>
              <a:rPr lang="es-G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GT" sz="1800" dirty="0" err="1">
                <a:solidFill>
                  <a:schemeClr val="accent6">
                    <a:lumMod val="75000"/>
                  </a:schemeClr>
                </a:solidFill>
              </a:rPr>
              <a:t>Ball</a:t>
            </a:r>
            <a:r>
              <a:rPr lang="es-G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GT" sz="1800" dirty="0" err="1">
                <a:solidFill>
                  <a:schemeClr val="accent6">
                    <a:lumMod val="75000"/>
                  </a:schemeClr>
                </a:solidFill>
              </a:rPr>
              <a:t>Super</a:t>
            </a:r>
            <a:r>
              <a:rPr lang="es-GT" sz="1800" dirty="0">
                <a:solidFill>
                  <a:schemeClr val="accent6">
                    <a:lumMod val="75000"/>
                  </a:schemeClr>
                </a:solidFill>
              </a:rPr>
              <a:t> es un anime producido por </a:t>
            </a:r>
            <a:r>
              <a:rPr lang="es-GT" sz="1800" dirty="0" err="1">
                <a:solidFill>
                  <a:schemeClr val="accent6">
                    <a:lumMod val="75000"/>
                  </a:schemeClr>
                </a:solidFill>
              </a:rPr>
              <a:t>Toei</a:t>
            </a:r>
            <a:r>
              <a:rPr lang="es-G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GT" sz="1800" dirty="0" err="1">
                <a:solidFill>
                  <a:schemeClr val="accent6">
                    <a:lumMod val="75000"/>
                  </a:schemeClr>
                </a:solidFill>
              </a:rPr>
              <a:t>Animation</a:t>
            </a:r>
            <a:r>
              <a:rPr lang="es-GT" sz="1800" dirty="0">
                <a:solidFill>
                  <a:schemeClr val="accent6">
                    <a:lumMod val="75000"/>
                  </a:schemeClr>
                </a:solidFill>
              </a:rPr>
              <a:t>, que comenzó a transmitirse el 5 de julio de 2015. Es secuela del manga de </a:t>
            </a:r>
            <a:r>
              <a:rPr lang="es-GT" sz="1800" dirty="0" err="1">
                <a:solidFill>
                  <a:schemeClr val="accent6">
                    <a:lumMod val="75000"/>
                  </a:schemeClr>
                </a:solidFill>
              </a:rPr>
              <a:t>Dragon</a:t>
            </a:r>
            <a:r>
              <a:rPr lang="es-G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GT" sz="1800" dirty="0" err="1">
                <a:solidFill>
                  <a:schemeClr val="accent6">
                    <a:lumMod val="75000"/>
                  </a:schemeClr>
                </a:solidFill>
              </a:rPr>
              <a:t>Ball</a:t>
            </a:r>
            <a:r>
              <a:rPr lang="es-GT" sz="1800" dirty="0">
                <a:solidFill>
                  <a:schemeClr val="accent6">
                    <a:lumMod val="75000"/>
                  </a:schemeClr>
                </a:solidFill>
              </a:rPr>
              <a:t> y de la primera serie de televisión, que ofrece una nueva historia después de 18 años. </a:t>
            </a:r>
          </a:p>
        </p:txBody>
      </p:sp>
    </p:spTree>
    <p:extLst>
      <p:ext uri="{BB962C8B-B14F-4D97-AF65-F5344CB8AC3E}">
        <p14:creationId xmlns:p14="http://schemas.microsoft.com/office/powerpoint/2010/main" val="49538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5100">
              <a:schemeClr val="accent2">
                <a:lumMod val="60000"/>
                <a:lumOff val="40000"/>
              </a:schemeClr>
            </a:gs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3494762"/>
            <a:ext cx="8534400" cy="2499637"/>
          </a:xfrm>
        </p:spPr>
        <p:txBody>
          <a:bodyPr>
            <a:normAutofit fontScale="90000"/>
          </a:bodyPr>
          <a:lstStyle/>
          <a:p>
            <a:r>
              <a:rPr lang="es-GT" sz="1600" b="1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Primer episodio</a:t>
            </a:r>
            <a:r>
              <a:rPr lang="es-GT" sz="1600" b="1" dirty="0">
                <a:solidFill>
                  <a:schemeClr val="accent6">
                    <a:lumMod val="75000"/>
                  </a:schemeClr>
                </a:solidFill>
              </a:rPr>
              <a:t>: </a:t>
            </a:r>
            <a:r>
              <a:rPr lang="es-GT" sz="1600" dirty="0">
                <a:solidFill>
                  <a:schemeClr val="accent6">
                    <a:lumMod val="75000"/>
                  </a:schemeClr>
                </a:solidFill>
              </a:rPr>
              <a:t>julio de 2015</a:t>
            </a:r>
            <a:br>
              <a:rPr lang="es-GT" sz="1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s-GT" sz="1600" b="1" dirty="0">
                <a:solidFill>
                  <a:schemeClr val="accent6">
                    <a:lumMod val="75000"/>
                  </a:schemeClr>
                </a:solidFill>
                <a:hlinkClick r:id="rId3"/>
              </a:rPr>
              <a:t>Red</a:t>
            </a:r>
            <a:r>
              <a:rPr lang="es-GT" sz="1600" b="1" dirty="0">
                <a:solidFill>
                  <a:schemeClr val="accent6">
                    <a:lumMod val="75000"/>
                  </a:schemeClr>
                </a:solidFill>
              </a:rPr>
              <a:t>: </a:t>
            </a:r>
            <a:r>
              <a:rPr lang="es-GT" sz="1600" dirty="0" err="1">
                <a:solidFill>
                  <a:schemeClr val="accent6">
                    <a:lumMod val="75000"/>
                  </a:schemeClr>
                </a:solidFill>
                <a:hlinkClick r:id="rId4"/>
              </a:rPr>
              <a:t>Fuji</a:t>
            </a:r>
            <a:r>
              <a:rPr lang="es-GT" sz="16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 </a:t>
            </a:r>
            <a:r>
              <a:rPr lang="es-GT" sz="1600" dirty="0" smtClean="0">
                <a:solidFill>
                  <a:schemeClr val="accent6">
                    <a:lumMod val="75000"/>
                  </a:schemeClr>
                </a:solidFill>
                <a:hlinkClick r:id="rId4"/>
              </a:rPr>
              <a:t>Televisión</a:t>
            </a:r>
            <a:r>
              <a:rPr lang="es-GT" sz="1600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s-GT" sz="1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s-GT" sz="1600" b="1" dirty="0">
                <a:solidFill>
                  <a:schemeClr val="accent6">
                    <a:lumMod val="75000"/>
                  </a:schemeClr>
                </a:solidFill>
                <a:hlinkClick r:id="rId5"/>
              </a:rPr>
              <a:t>Número De Temporadas</a:t>
            </a:r>
            <a:r>
              <a:rPr lang="es-GT" sz="1600" b="1" dirty="0">
                <a:solidFill>
                  <a:schemeClr val="accent6">
                    <a:lumMod val="75000"/>
                  </a:schemeClr>
                </a:solidFill>
              </a:rPr>
              <a:t>: </a:t>
            </a:r>
            <a:r>
              <a:rPr lang="es-GT" sz="16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br>
              <a:rPr lang="es-GT" sz="1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s-GT" sz="1600" b="1" dirty="0">
                <a:solidFill>
                  <a:schemeClr val="accent6">
                    <a:lumMod val="75000"/>
                  </a:schemeClr>
                </a:solidFill>
                <a:hlinkClick r:id="rId6"/>
              </a:rPr>
              <a:t>Idioma</a:t>
            </a:r>
            <a:r>
              <a:rPr lang="es-GT" sz="1600" b="1" dirty="0">
                <a:solidFill>
                  <a:schemeClr val="accent6">
                    <a:lumMod val="75000"/>
                  </a:schemeClr>
                </a:solidFill>
              </a:rPr>
              <a:t>: </a:t>
            </a:r>
            <a:r>
              <a:rPr lang="es-GT" sz="1600" dirty="0">
                <a:solidFill>
                  <a:schemeClr val="accent6">
                    <a:lumMod val="75000"/>
                  </a:schemeClr>
                </a:solidFill>
              </a:rPr>
              <a:t>Idioma japonés</a:t>
            </a:r>
            <a:br>
              <a:rPr lang="es-GT" sz="1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s-GT" sz="1600" b="1" dirty="0">
                <a:solidFill>
                  <a:schemeClr val="accent6">
                    <a:lumMod val="75000"/>
                  </a:schemeClr>
                </a:solidFill>
                <a:hlinkClick r:id="rId7"/>
              </a:rPr>
              <a:t>Reparto</a:t>
            </a:r>
            <a:r>
              <a:rPr lang="es-GT" sz="1600" b="1" dirty="0">
                <a:solidFill>
                  <a:schemeClr val="accent6">
                    <a:lumMod val="75000"/>
                  </a:schemeClr>
                </a:solidFill>
              </a:rPr>
              <a:t>: </a:t>
            </a:r>
            <a:r>
              <a:rPr lang="es-GT" sz="1600" dirty="0" smtClean="0">
                <a:solidFill>
                  <a:schemeClr val="accent6">
                    <a:lumMod val="75000"/>
                  </a:schemeClr>
                </a:solidFill>
                <a:hlinkClick r:id="rId8"/>
              </a:rPr>
              <a:t>Masaco Mozada</a:t>
            </a:r>
            <a:r>
              <a:rPr lang="es-GT" sz="1600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es-GT" sz="1600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s-GT" sz="1600" dirty="0" err="1">
                <a:solidFill>
                  <a:schemeClr val="accent6">
                    <a:lumMod val="75000"/>
                  </a:schemeClr>
                </a:solidFill>
                <a:hlinkClick r:id="rId9"/>
              </a:rPr>
              <a:t>Hiroko</a:t>
            </a:r>
            <a:r>
              <a:rPr lang="es-GT" sz="1600" dirty="0">
                <a:solidFill>
                  <a:schemeClr val="accent6">
                    <a:lumMod val="75000"/>
                  </a:schemeClr>
                </a:solidFill>
                <a:hlinkClick r:id="rId9"/>
              </a:rPr>
              <a:t> </a:t>
            </a:r>
            <a:r>
              <a:rPr lang="es-GT" sz="1600" dirty="0" err="1">
                <a:solidFill>
                  <a:schemeClr val="accent6">
                    <a:lumMod val="75000"/>
                  </a:schemeClr>
                </a:solidFill>
                <a:hlinkClick r:id="rId9"/>
              </a:rPr>
              <a:t>Ushida</a:t>
            </a:r>
            <a:r>
              <a:rPr lang="es-GT" sz="1600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s-GT" sz="1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s-GT" sz="1600" b="1" dirty="0">
                <a:solidFill>
                  <a:schemeClr val="accent6">
                    <a:lumMod val="75000"/>
                  </a:schemeClr>
                </a:solidFill>
                <a:hlinkClick r:id="rId10"/>
              </a:rPr>
              <a:t>Géneros</a:t>
            </a:r>
            <a:r>
              <a:rPr lang="es-GT" sz="1600" b="1" dirty="0">
                <a:solidFill>
                  <a:schemeClr val="accent6">
                    <a:lumMod val="75000"/>
                  </a:schemeClr>
                </a:solidFill>
              </a:rPr>
              <a:t>: </a:t>
            </a:r>
            <a:r>
              <a:rPr lang="es-GT" sz="1600" dirty="0">
                <a:solidFill>
                  <a:schemeClr val="accent6">
                    <a:lumMod val="75000"/>
                  </a:schemeClr>
                </a:solidFill>
              </a:rPr>
              <a:t>Anime, Cine de acción, Comedia cinematográfica, </a:t>
            </a:r>
            <a:r>
              <a:rPr lang="es-GT" sz="1600" dirty="0" err="1">
                <a:solidFill>
                  <a:schemeClr val="accent6">
                    <a:lumMod val="75000"/>
                  </a:schemeClr>
                </a:solidFill>
              </a:rPr>
              <a:t>Shōnen</a:t>
            </a:r>
            <a:r>
              <a:rPr lang="es-GT" sz="1600" dirty="0">
                <a:solidFill>
                  <a:schemeClr val="accent6">
                    <a:lumMod val="75000"/>
                  </a:schemeClr>
                </a:solidFill>
              </a:rPr>
              <a:t>, Arte marcial, </a:t>
            </a:r>
            <a:r>
              <a:rPr lang="es-GT" sz="1600" dirty="0"/>
              <a:t>Ciencia ficción, </a:t>
            </a:r>
            <a:r>
              <a:rPr lang="es-GT" dirty="0"/>
              <a:t>Ciencia ficción fantástica</a:t>
            </a:r>
            <a:br>
              <a:rPr lang="es-GT" dirty="0"/>
            </a:br>
            <a:endParaRPr lang="es-GT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0239" y="513347"/>
            <a:ext cx="5492498" cy="298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18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5000">
              <a:schemeClr val="accent4">
                <a:lumMod val="60000"/>
                <a:lumOff val="40000"/>
              </a:schemeClr>
            </a:gs>
            <a:gs pos="10000">
              <a:schemeClr val="bg2">
                <a:tint val="97000"/>
                <a:hueMod val="92000"/>
                <a:satMod val="169000"/>
                <a:lumMod val="164000"/>
                <a:alpha val="6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>
            <a:normAutofit/>
          </a:bodyPr>
          <a:lstStyle/>
          <a:p>
            <a:r>
              <a:rPr lang="es-GT" sz="3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CRITICA DE EPISODIOS </a:t>
            </a:r>
            <a:endParaRPr lang="es-GT" sz="36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4" y="685800"/>
            <a:ext cx="5037221" cy="4688303"/>
          </a:xfrm>
          <a:gradFill>
            <a:gsLst>
              <a:gs pos="38938">
                <a:srgbClr val="AADF5E"/>
              </a:gs>
              <a:gs pos="5310">
                <a:schemeClr val="accent4">
                  <a:lumMod val="60000"/>
                  <a:lumOff val="40000"/>
                </a:schemeClr>
              </a:gs>
              <a:gs pos="51000">
                <a:schemeClr val="accent4">
                  <a:lumMod val="60000"/>
                  <a:lumOff val="40000"/>
                </a:schemeClr>
              </a:gs>
              <a:gs pos="68000">
                <a:schemeClr val="accent2">
                  <a:lumMod val="60000"/>
                  <a:lumOff val="40000"/>
                  <a:alpha val="94000"/>
                </a:schemeClr>
              </a:gs>
            </a:gsLst>
            <a:lin ang="6120000" scaled="1"/>
          </a:gradFill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085011" y="2209799"/>
            <a:ext cx="4016125" cy="3629527"/>
          </a:xfrm>
        </p:spPr>
        <p:txBody>
          <a:bodyPr>
            <a:normAutofit fontScale="92500"/>
          </a:bodyPr>
          <a:lstStyle/>
          <a:p>
            <a:r>
              <a:rPr lang="es-GT" sz="2200" b="1" dirty="0"/>
              <a:t>Nostalgia</a:t>
            </a:r>
          </a:p>
          <a:p>
            <a:r>
              <a:rPr lang="es-GT" sz="2200" dirty="0"/>
              <a:t>Hay que admitirlo, es imposible no dibujar una sonrisa de nostalgia con el solo hecho de volver a ver a nuestros héroes en acción, la satisfacción de que esta nueva generación va a poder gozar de esa épica infancia que vivimos todos nosotros.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75966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rgbClr val="3596BF"/>
            </a:gs>
            <a:gs pos="67257">
              <a:schemeClr val="accent4">
                <a:lumMod val="60000"/>
                <a:lumOff val="40000"/>
              </a:schemeClr>
            </a:gs>
            <a:gs pos="54000">
              <a:schemeClr val="accent2">
                <a:lumMod val="60000"/>
                <a:lumOff val="40000"/>
              </a:schemeClr>
            </a:gs>
            <a:gs pos="30070">
              <a:srgbClr val="76BE89"/>
            </a:gs>
            <a:gs pos="10000">
              <a:schemeClr val="accent4">
                <a:lumMod val="60000"/>
                <a:lumOff val="4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pattFill prst="lgCheck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s-GT" dirty="0" err="1"/>
              <a:t>Proximas</a:t>
            </a:r>
            <a:r>
              <a:rPr lang="es-GT" dirty="0"/>
              <a:t> transformaciones en </a:t>
            </a:r>
            <a:r>
              <a:rPr lang="es-GT" dirty="0" err="1"/>
              <a:t>Dragon</a:t>
            </a:r>
            <a:r>
              <a:rPr lang="es-GT" dirty="0"/>
              <a:t> </a:t>
            </a:r>
            <a:r>
              <a:rPr lang="es-GT" dirty="0" err="1"/>
              <a:t>ball</a:t>
            </a:r>
            <a:r>
              <a:rPr lang="es-GT" dirty="0"/>
              <a:t> </a:t>
            </a:r>
            <a:r>
              <a:rPr lang="es-GT" dirty="0" err="1"/>
              <a:t>Super</a:t>
            </a:r>
            <a:r>
              <a:rPr lang="es-GT" dirty="0"/>
              <a:t> 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pattFill prst="diagBrick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61620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n para DRAGON BALL SUPER SUS TRANSFORMACIO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3429001"/>
          </a:xfrm>
          <a:prstGeom prst="rect">
            <a:avLst/>
          </a:prstGeom>
          <a:noFill/>
          <a:effectLst>
            <a:reflection blurRad="6350" stA="50000" endA="295" endPos="920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2919663" cy="3429001"/>
          </a:xfrm>
          <a:prstGeom prst="rect">
            <a:avLst/>
          </a:prstGeom>
          <a:noFill/>
          <a:effectLst>
            <a:reflection blurRad="6350" stA="50000" endA="295" endPos="920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663" y="0"/>
            <a:ext cx="4572000" cy="3245601"/>
          </a:xfrm>
          <a:prstGeom prst="rect">
            <a:avLst/>
          </a:prstGeom>
          <a:noFill/>
          <a:effectLst>
            <a:reflection blurRad="6350" stA="50000" endA="295" endPos="920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197865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</TotalTime>
  <Words>109</Words>
  <Application>Microsoft Office PowerPoint</Application>
  <PresentationFormat>Panorámica</PresentationFormat>
  <Paragraphs>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Adobe Devanagari</vt:lpstr>
      <vt:lpstr>Century Gothic</vt:lpstr>
      <vt:lpstr>Wingdings 3</vt:lpstr>
      <vt:lpstr>Sector</vt:lpstr>
      <vt:lpstr>DRAGON BALL SUPER </vt:lpstr>
      <vt:lpstr>Primer episodio: julio de 2015 Red: Fuji Televisión Número De Temporadas: 1 Idioma: Idioma japonés Reparto: Masaco Mozada, Hiroko Ushida Géneros: Anime, Cine de acción, Comedia cinematográfica, Shōnen, Arte marcial, Ciencia ficción, Ciencia ficción fantástica </vt:lpstr>
      <vt:lpstr>CRITICA DE EPISODIOS </vt:lpstr>
      <vt:lpstr>Proximas transformaciones en Dragon ball Super </vt:lpstr>
      <vt:lpstr>Presentación de PowerPoint</vt:lpstr>
    </vt:vector>
  </TitlesOfParts>
  <Company>fsdg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 BALL SUPER</dc:title>
  <dc:creator>estudiante de Liceo Compu-market</dc:creator>
  <cp:lastModifiedBy>estudiante de Liceo Compu-market</cp:lastModifiedBy>
  <cp:revision>4</cp:revision>
  <dcterms:created xsi:type="dcterms:W3CDTF">2017-05-19T21:40:34Z</dcterms:created>
  <dcterms:modified xsi:type="dcterms:W3CDTF">2017-05-19T22:03:24Z</dcterms:modified>
</cp:coreProperties>
</file>