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0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51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345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60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9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93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57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108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8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54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4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9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39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01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5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84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10FB-33A0-42D7-8126-1C2F7F626B9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33FB-D651-439F-856D-A83A9D88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25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638269"/>
            <a:ext cx="8956528" cy="238760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Colégio estadual santo agostinho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4400" dirty="0"/>
              <a:t>curso técnico em informátic</a:t>
            </a:r>
            <a:r>
              <a:rPr lang="pt-BR" dirty="0"/>
              <a:t>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3" y="3247036"/>
            <a:ext cx="8956528" cy="1655762"/>
          </a:xfrm>
        </p:spPr>
        <p:txBody>
          <a:bodyPr>
            <a:noAutofit/>
          </a:bodyPr>
          <a:lstStyle/>
          <a:p>
            <a:r>
              <a:rPr lang="pt-BR" sz="2400" dirty="0"/>
              <a:t>Sistema de controle para automação comercial de eletrônicos </a:t>
            </a:r>
          </a:p>
          <a:p>
            <a:endParaRPr lang="pt-BR" sz="2400" dirty="0"/>
          </a:p>
          <a:p>
            <a:r>
              <a:rPr lang="pt-BR" sz="2400" dirty="0"/>
              <a:t>Douglas Tescaro </a:t>
            </a:r>
            <a:r>
              <a:rPr lang="pt-BR" sz="2400" dirty="0" err="1"/>
              <a:t>candido</a:t>
            </a:r>
            <a:r>
              <a:rPr lang="pt-BR" sz="2400" dirty="0"/>
              <a:t> da silva</a:t>
            </a:r>
          </a:p>
          <a:p>
            <a:r>
              <a:rPr lang="pt-BR" sz="2400" dirty="0"/>
              <a:t>Henrique da cunha fretes </a:t>
            </a:r>
          </a:p>
        </p:txBody>
      </p:sp>
    </p:spTree>
    <p:extLst>
      <p:ext uri="{BB962C8B-B14F-4D97-AF65-F5344CB8AC3E}">
        <p14:creationId xmlns:p14="http://schemas.microsoft.com/office/powerpoint/2010/main" val="42511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866037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Empresa de base para desenvolvimento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Uma microempresa chamada D.H. Informática, localizada no município de Palotina-PR. Que tem o objetivo de vender peças de Hardware; Periféricos; Eletrônicos em gerais e acima de tudo um melhor atendimento aos seus clientes.  </a:t>
            </a:r>
          </a:p>
        </p:txBody>
      </p:sp>
    </p:spTree>
    <p:extLst>
      <p:ext uri="{BB962C8B-B14F-4D97-AF65-F5344CB8AC3E}">
        <p14:creationId xmlns:p14="http://schemas.microsoft.com/office/powerpoint/2010/main" val="4937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04673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Desenvolvimento da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1" y="1134266"/>
            <a:ext cx="9905999" cy="5384867"/>
          </a:xfrm>
        </p:spPr>
        <p:txBody>
          <a:bodyPr>
            <a:noAutofit/>
          </a:bodyPr>
          <a:lstStyle/>
          <a:p>
            <a:pPr algn="just"/>
            <a:r>
              <a:rPr lang="pt-BR" sz="3200" dirty="0"/>
              <a:t>O sistema ira prover uma facilidade para encontrar as informações de clientes, funcionários, fornecedores, contas, que antes eram armazenados em pastas.</a:t>
            </a:r>
          </a:p>
          <a:p>
            <a:pPr algn="just"/>
            <a:r>
              <a:rPr lang="pt-BR" sz="3200" dirty="0"/>
              <a:t>Melhorar o controle de fluxo de caixa.</a:t>
            </a:r>
          </a:p>
          <a:p>
            <a:pPr algn="just"/>
            <a:r>
              <a:rPr lang="pt-BR" sz="3200" dirty="0"/>
              <a:t>Melhorar o controle de estoque.</a:t>
            </a:r>
          </a:p>
          <a:p>
            <a:pPr algn="just"/>
            <a:r>
              <a:rPr lang="pt-BR" sz="3200" dirty="0"/>
              <a:t>Evitar pagar juros em contas atrasadas.</a:t>
            </a:r>
          </a:p>
          <a:p>
            <a:pPr algn="just"/>
            <a:r>
              <a:rPr lang="pt-BR" sz="3200" dirty="0"/>
              <a:t>Melhorar a agilidade no controle de cadastros gerais.</a:t>
            </a:r>
          </a:p>
        </p:txBody>
      </p:sp>
    </p:spTree>
    <p:extLst>
      <p:ext uri="{BB962C8B-B14F-4D97-AF65-F5344CB8AC3E}">
        <p14:creationId xmlns:p14="http://schemas.microsoft.com/office/powerpoint/2010/main" val="24347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2321" y="0"/>
            <a:ext cx="9905998" cy="796066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Caso de uso geral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90" y="1174923"/>
            <a:ext cx="6636817" cy="5508778"/>
          </a:xfrm>
        </p:spPr>
      </p:pic>
    </p:spTree>
    <p:extLst>
      <p:ext uri="{BB962C8B-B14F-4D97-AF65-F5344CB8AC3E}">
        <p14:creationId xmlns:p14="http://schemas.microsoft.com/office/powerpoint/2010/main" val="22105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8634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Diagrama de 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49799" y="6307059"/>
            <a:ext cx="7414759" cy="5399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Pow/fork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3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2929" y="14253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Apresentação do sistema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4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66037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Agradecimentos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Agradecimento aos professores do curso.</a:t>
            </a:r>
          </a:p>
          <a:p>
            <a:r>
              <a:rPr lang="pt-BR" sz="3200" dirty="0"/>
              <a:t>A coordenação do colégio.</a:t>
            </a:r>
          </a:p>
          <a:p>
            <a:r>
              <a:rPr lang="pt-BR" sz="3200" dirty="0"/>
              <a:t>A direção.  </a:t>
            </a:r>
          </a:p>
          <a:p>
            <a:r>
              <a:rPr lang="pt-BR" sz="3200" dirty="0"/>
              <a:t>A todos da banca avaliadora. </a:t>
            </a:r>
          </a:p>
          <a:p>
            <a:r>
              <a:rPr lang="pt-BR" sz="3200" dirty="0"/>
              <a:t>A todos aqui presente. </a:t>
            </a:r>
          </a:p>
        </p:txBody>
      </p:sp>
    </p:spTree>
    <p:extLst>
      <p:ext uri="{BB962C8B-B14F-4D97-AF65-F5344CB8AC3E}">
        <p14:creationId xmlns:p14="http://schemas.microsoft.com/office/powerpoint/2010/main" val="4818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28773"/>
            <a:ext cx="9905998" cy="1768315"/>
          </a:xfrm>
        </p:spPr>
        <p:txBody>
          <a:bodyPr/>
          <a:lstStyle/>
          <a:p>
            <a:pPr algn="ctr"/>
            <a:r>
              <a:rPr lang="pt-BR" dirty="0"/>
              <a:t>Perguntas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94" y="1596880"/>
            <a:ext cx="10412436" cy="4590097"/>
          </a:xfrm>
        </p:spPr>
      </p:pic>
    </p:spTree>
    <p:extLst>
      <p:ext uri="{BB962C8B-B14F-4D97-AF65-F5344CB8AC3E}">
        <p14:creationId xmlns:p14="http://schemas.microsoft.com/office/powerpoint/2010/main" val="31552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461</TotalTime>
  <Words>162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Colégio estadual santo agostinho    curso técnico em informática </vt:lpstr>
      <vt:lpstr>Empresa de base para desenvolvimento </vt:lpstr>
      <vt:lpstr>Desenvolvimento da análise</vt:lpstr>
      <vt:lpstr>Caso de uso geral</vt:lpstr>
      <vt:lpstr>Diagrama de classes</vt:lpstr>
      <vt:lpstr>Apresentação do sistema </vt:lpstr>
      <vt:lpstr>Agradecimentos </vt:lpstr>
      <vt:lpstr>Perguntas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Colégio estadual santo agostinho   curso técnico em informática</dc:title>
  <dc:creator>Douglas Tescaro Candido da Silva</dc:creator>
  <cp:lastModifiedBy>Douglas Silva</cp:lastModifiedBy>
  <cp:revision>25</cp:revision>
  <dcterms:created xsi:type="dcterms:W3CDTF">2019-11-21T02:14:00Z</dcterms:created>
  <dcterms:modified xsi:type="dcterms:W3CDTF">2019-12-04T00:22:09Z</dcterms:modified>
</cp:coreProperties>
</file>