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66" r:id="rId4"/>
    <p:sldId id="257" r:id="rId5"/>
    <p:sldId id="260" r:id="rId6"/>
    <p:sldId id="264" r:id="rId7"/>
    <p:sldId id="261" r:id="rId8"/>
    <p:sldId id="265" r:id="rId9"/>
    <p:sldId id="262" r:id="rId10"/>
    <p:sldId id="263" r:id="rId11"/>
    <p:sldId id="273" r:id="rId12"/>
    <p:sldId id="272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520"/>
    <a:srgbClr val="043CAC"/>
    <a:srgbClr val="00B0F0"/>
    <a:srgbClr val="DBD610"/>
    <a:srgbClr val="ED472F"/>
    <a:srgbClr val="CBCB0F"/>
    <a:srgbClr val="AFB00D"/>
    <a:srgbClr val="F4A60E"/>
    <a:srgbClr val="F4AC22"/>
    <a:srgbClr val="F27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056612556942801"/>
          <c:y val="0.281806920802365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1" i="1" u="none" strike="noStrike" kern="1200" spc="0" baseline="0">
              <a:solidFill>
                <a:schemeClr val="bg1">
                  <a:lumMod val="50000"/>
                </a:schemeClr>
              </a:solidFill>
              <a:latin typeface="Segoe UI" charset="0"/>
              <a:ea typeface="Segoe UI" charset="0"/>
              <a:cs typeface="Segoe UI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3112338015477298E-2"/>
          <c:y val="1.3684895092765201E-2"/>
          <c:w val="0.79952000837752302"/>
          <c:h val="0.9352863379323670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43CA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3-4BB9-8DA8-F6CC9C445D96}"/>
              </c:ext>
            </c:extLst>
          </c:dPt>
          <c:dPt>
            <c:idx val="1"/>
            <c:bubble3D val="0"/>
            <c:spPr>
              <a:solidFill>
                <a:srgbClr val="ECC52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3-4BB9-8DA8-F6CC9C445D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3-4BB9-8DA8-F6CC9C445D9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53-4BB9-8DA8-F6CC9C445D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1" u="none" strike="noStrike" kern="1200" baseline="0">
                      <a:solidFill>
                        <a:schemeClr val="bg1"/>
                      </a:solidFill>
                      <a:latin typeface="Segoe UI" charset="0"/>
                      <a:ea typeface="Segoe UI" charset="0"/>
                      <a:cs typeface="Segoe UI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253-4BB9-8DA8-F6CC9C445D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1" u="none" strike="noStrike" kern="1200" baseline="0">
                      <a:solidFill>
                        <a:schemeClr val="bg1"/>
                      </a:solidFill>
                      <a:latin typeface="Segoe UI" charset="0"/>
                      <a:ea typeface="Segoe UI" charset="0"/>
                      <a:cs typeface="Segoe UI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253-4BB9-8DA8-F6CC9C445D9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1" u="none" strike="noStrike" kern="1200" baseline="0">
                      <a:solidFill>
                        <a:schemeClr val="bg1"/>
                      </a:solidFill>
                      <a:latin typeface="Segoe UI" charset="0"/>
                      <a:ea typeface="Segoe UI" charset="0"/>
                      <a:cs typeface="Segoe UI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253-4BB9-8DA8-F6CC9C445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1" u="none" strike="noStrike" kern="1200" baseline="0">
                    <a:solidFill>
                      <a:schemeClr val="bg1"/>
                    </a:solidFill>
                    <a:latin typeface="Segoe UI" charset="0"/>
                    <a:ea typeface="Segoe UI" charset="0"/>
                    <a:cs typeface="Segoe UI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F-4BEB-8B0F-DD3B9FD19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75845009476604"/>
          <c:y val="0.60960518868595803"/>
          <c:w val="0.16408742033097801"/>
          <c:h val="0.2910496371444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lnSpc>
              <a:spcPct val="85000"/>
            </a:lnSpc>
            <a:defRPr sz="1400" b="0" i="1" u="none" strike="noStrike" kern="1200" baseline="0">
              <a:solidFill>
                <a:schemeClr val="bg1">
                  <a:lumMod val="50000"/>
                </a:schemeClr>
              </a:solidFill>
              <a:latin typeface="Segoe UI" charset="0"/>
              <a:ea typeface="Segoe UI" charset="0"/>
              <a:cs typeface="Segoe UI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E564-EE6F-4FD2-B7E9-C707593F369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6419-43D1-4FF6-AA74-24DA93046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6419-43D1-4FF6-AA74-24DA930467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846FE2-4A24-4536-9AF6-C17E81D945C3}" type="slidenum">
              <a: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64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6419-43D1-4FF6-AA74-24DA930467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9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8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8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" y="1036320"/>
            <a:ext cx="11582400" cy="553212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0498483" y="289366"/>
            <a:ext cx="1520813" cy="570556"/>
            <a:chOff x="10206269" y="175334"/>
            <a:chExt cx="1813027" cy="680186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2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1"/>
              <a:ext cx="690357" cy="47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730764" y="540779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1440180" y="3134360"/>
            <a:ext cx="0" cy="3581072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516380" y="257174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1155103" y="279067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1598229" y="331503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47059" y="237716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333042" y="369445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9926" y="410359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1087479" y="494738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149722" y="2647803"/>
            <a:ext cx="847969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PARA </a:t>
            </a:r>
          </a:p>
          <a:p>
            <a:pPr>
              <a:lnSpc>
                <a:spcPct val="120000"/>
              </a:lnSpc>
            </a:pPr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APRESENTAÇÕES DE </a:t>
            </a:r>
            <a:r>
              <a:rPr lang="pt-BR" sz="40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TECNOLOGIA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902733" y="1561096"/>
            <a:ext cx="5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1572881" y="1491906"/>
            <a:ext cx="319815" cy="319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2849324" y="5115487"/>
            <a:ext cx="995956" cy="626471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4273592" y="5764664"/>
            <a:ext cx="438634" cy="441729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2239365" y="4314594"/>
            <a:ext cx="472692" cy="701813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2488096" y="5311582"/>
            <a:ext cx="189902" cy="192999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3218808" y="5908123"/>
            <a:ext cx="194031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3119728" y="4510689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4094010" y="5181540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8" name="Agrupar 117"/>
          <p:cNvGrpSpPr/>
          <p:nvPr/>
        </p:nvGrpSpPr>
        <p:grpSpPr>
          <a:xfrm>
            <a:off x="1906004" y="4530298"/>
            <a:ext cx="196095" cy="192999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3952615" y="5784273"/>
            <a:ext cx="196096" cy="196095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2278584" y="5654325"/>
            <a:ext cx="196094" cy="19403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4529547" y="5295068"/>
            <a:ext cx="199191" cy="196096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3417998" y="4751163"/>
            <a:ext cx="198160" cy="196096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2195341" y="1351285"/>
            <a:ext cx="459118" cy="326499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6510517" y="2382376"/>
            <a:ext cx="746810" cy="806968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1901011" y="6029744"/>
            <a:ext cx="918469" cy="983065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49" name="Conector reto 148"/>
          <p:cNvCxnSpPr/>
          <p:nvPr/>
        </p:nvCxnSpPr>
        <p:spPr>
          <a:xfrm>
            <a:off x="8981440" y="4069731"/>
            <a:ext cx="1496723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8981871" y="4348204"/>
            <a:ext cx="1470067" cy="1472200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799085" y="336042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10443384" y="3822634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10257351" y="2951586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10811549" y="3271449"/>
            <a:ext cx="780055" cy="782320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5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4659773" y="1739069"/>
            <a:ext cx="2931312" cy="2931312"/>
          </a:xfrm>
          <a:prstGeom prst="ellipse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75514" y="2254810"/>
            <a:ext cx="1899830" cy="1899830"/>
            <a:chOff x="4740963" y="2358310"/>
            <a:chExt cx="2166733" cy="2166733"/>
          </a:xfrm>
          <a:solidFill>
            <a:schemeClr val="bg1"/>
          </a:solidFill>
        </p:grpSpPr>
        <p:sp>
          <p:nvSpPr>
            <p:cNvPr id="35" name="Freeform 89"/>
            <p:cNvSpPr>
              <a:spLocks/>
            </p:cNvSpPr>
            <p:nvPr/>
          </p:nvSpPr>
          <p:spPr bwMode="auto">
            <a:xfrm>
              <a:off x="5002201" y="2883859"/>
              <a:ext cx="67614" cy="1115637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0"/>
            <p:cNvSpPr>
              <a:spLocks/>
            </p:cNvSpPr>
            <p:nvPr/>
          </p:nvSpPr>
          <p:spPr bwMode="auto">
            <a:xfrm>
              <a:off x="5002201" y="3934954"/>
              <a:ext cx="328852" cy="328852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1"/>
            <p:cNvSpPr>
              <a:spLocks/>
            </p:cNvSpPr>
            <p:nvPr/>
          </p:nvSpPr>
          <p:spPr bwMode="auto">
            <a:xfrm>
              <a:off x="5266512" y="4199265"/>
              <a:ext cx="1115637" cy="64542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92"/>
            <p:cNvSpPr>
              <a:spLocks/>
            </p:cNvSpPr>
            <p:nvPr/>
          </p:nvSpPr>
          <p:spPr bwMode="auto">
            <a:xfrm>
              <a:off x="6317607" y="3934954"/>
              <a:ext cx="325778" cy="328852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93"/>
            <p:cNvSpPr>
              <a:spLocks/>
            </p:cNvSpPr>
            <p:nvPr/>
          </p:nvSpPr>
          <p:spPr bwMode="auto">
            <a:xfrm>
              <a:off x="6578844" y="2883859"/>
              <a:ext cx="64542" cy="1115637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94"/>
            <p:cNvSpPr>
              <a:spLocks/>
            </p:cNvSpPr>
            <p:nvPr/>
          </p:nvSpPr>
          <p:spPr bwMode="auto">
            <a:xfrm>
              <a:off x="6317607" y="2619548"/>
              <a:ext cx="325778" cy="328852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95"/>
            <p:cNvSpPr>
              <a:spLocks/>
            </p:cNvSpPr>
            <p:nvPr/>
          </p:nvSpPr>
          <p:spPr bwMode="auto">
            <a:xfrm>
              <a:off x="5266512" y="2619548"/>
              <a:ext cx="1115637" cy="67614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96"/>
            <p:cNvSpPr>
              <a:spLocks/>
            </p:cNvSpPr>
            <p:nvPr/>
          </p:nvSpPr>
          <p:spPr bwMode="auto">
            <a:xfrm>
              <a:off x="5002201" y="2619548"/>
              <a:ext cx="328852" cy="328852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97"/>
            <p:cNvSpPr>
              <a:spLocks/>
            </p:cNvSpPr>
            <p:nvPr/>
          </p:nvSpPr>
          <p:spPr bwMode="auto">
            <a:xfrm>
              <a:off x="5002201" y="2619548"/>
              <a:ext cx="328852" cy="328852"/>
            </a:xfrm>
            <a:custGeom>
              <a:avLst/>
              <a:gdLst>
                <a:gd name="T0" fmla="*/ 4 w 40"/>
                <a:gd name="T1" fmla="*/ 40 h 40"/>
                <a:gd name="T2" fmla="*/ 0 w 40"/>
                <a:gd name="T3" fmla="*/ 36 h 40"/>
                <a:gd name="T4" fmla="*/ 0 w 40"/>
                <a:gd name="T5" fmla="*/ 4 h 40"/>
                <a:gd name="T6" fmla="*/ 4 w 40"/>
                <a:gd name="T7" fmla="*/ 0 h 40"/>
                <a:gd name="T8" fmla="*/ 36 w 40"/>
                <a:gd name="T9" fmla="*/ 0 h 40"/>
                <a:gd name="T10" fmla="*/ 40 w 40"/>
                <a:gd name="T11" fmla="*/ 4 h 40"/>
                <a:gd name="T12" fmla="*/ 36 w 40"/>
                <a:gd name="T13" fmla="*/ 8 h 40"/>
                <a:gd name="T14" fmla="*/ 8 w 40"/>
                <a:gd name="T15" fmla="*/ 8 h 40"/>
                <a:gd name="T16" fmla="*/ 8 w 40"/>
                <a:gd name="T17" fmla="*/ 36 h 40"/>
                <a:gd name="T18" fmla="*/ 4 w 40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98"/>
            <p:cNvSpPr>
              <a:spLocks/>
            </p:cNvSpPr>
            <p:nvPr/>
          </p:nvSpPr>
          <p:spPr bwMode="auto">
            <a:xfrm>
              <a:off x="6317607" y="2619548"/>
              <a:ext cx="325778" cy="328852"/>
            </a:xfrm>
            <a:custGeom>
              <a:avLst/>
              <a:gdLst>
                <a:gd name="T0" fmla="*/ 36 w 40"/>
                <a:gd name="T1" fmla="*/ 40 h 40"/>
                <a:gd name="T2" fmla="*/ 32 w 40"/>
                <a:gd name="T3" fmla="*/ 36 h 40"/>
                <a:gd name="T4" fmla="*/ 32 w 40"/>
                <a:gd name="T5" fmla="*/ 8 h 40"/>
                <a:gd name="T6" fmla="*/ 4 w 40"/>
                <a:gd name="T7" fmla="*/ 8 h 40"/>
                <a:gd name="T8" fmla="*/ 0 w 40"/>
                <a:gd name="T9" fmla="*/ 4 h 40"/>
                <a:gd name="T10" fmla="*/ 4 w 40"/>
                <a:gd name="T11" fmla="*/ 0 h 40"/>
                <a:gd name="T12" fmla="*/ 36 w 40"/>
                <a:gd name="T13" fmla="*/ 0 h 40"/>
                <a:gd name="T14" fmla="*/ 40 w 40"/>
                <a:gd name="T15" fmla="*/ 4 h 40"/>
                <a:gd name="T16" fmla="*/ 40 w 40"/>
                <a:gd name="T17" fmla="*/ 36 h 40"/>
                <a:gd name="T18" fmla="*/ 36 w 40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4" y="40"/>
                    <a:pt x="32" y="38"/>
                    <a:pt x="32" y="3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99"/>
            <p:cNvSpPr>
              <a:spLocks/>
            </p:cNvSpPr>
            <p:nvPr/>
          </p:nvSpPr>
          <p:spPr bwMode="auto">
            <a:xfrm>
              <a:off x="6317607" y="3934954"/>
              <a:ext cx="325778" cy="328852"/>
            </a:xfrm>
            <a:custGeom>
              <a:avLst/>
              <a:gdLst>
                <a:gd name="T0" fmla="*/ 36 w 40"/>
                <a:gd name="T1" fmla="*/ 40 h 40"/>
                <a:gd name="T2" fmla="*/ 4 w 40"/>
                <a:gd name="T3" fmla="*/ 40 h 40"/>
                <a:gd name="T4" fmla="*/ 0 w 40"/>
                <a:gd name="T5" fmla="*/ 36 h 40"/>
                <a:gd name="T6" fmla="*/ 4 w 40"/>
                <a:gd name="T7" fmla="*/ 32 h 40"/>
                <a:gd name="T8" fmla="*/ 32 w 40"/>
                <a:gd name="T9" fmla="*/ 32 h 40"/>
                <a:gd name="T10" fmla="*/ 32 w 40"/>
                <a:gd name="T11" fmla="*/ 4 h 40"/>
                <a:gd name="T12" fmla="*/ 36 w 40"/>
                <a:gd name="T13" fmla="*/ 0 h 40"/>
                <a:gd name="T14" fmla="*/ 40 w 40"/>
                <a:gd name="T15" fmla="*/ 4 h 40"/>
                <a:gd name="T16" fmla="*/ 40 w 40"/>
                <a:gd name="T17" fmla="*/ 36 h 40"/>
                <a:gd name="T18" fmla="*/ 36 w 40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100"/>
            <p:cNvSpPr>
              <a:spLocks/>
            </p:cNvSpPr>
            <p:nvPr/>
          </p:nvSpPr>
          <p:spPr bwMode="auto">
            <a:xfrm>
              <a:off x="5002201" y="3934954"/>
              <a:ext cx="328852" cy="328852"/>
            </a:xfrm>
            <a:custGeom>
              <a:avLst/>
              <a:gdLst>
                <a:gd name="T0" fmla="*/ 36 w 40"/>
                <a:gd name="T1" fmla="*/ 40 h 40"/>
                <a:gd name="T2" fmla="*/ 4 w 40"/>
                <a:gd name="T3" fmla="*/ 40 h 40"/>
                <a:gd name="T4" fmla="*/ 0 w 40"/>
                <a:gd name="T5" fmla="*/ 36 h 40"/>
                <a:gd name="T6" fmla="*/ 0 w 40"/>
                <a:gd name="T7" fmla="*/ 4 h 40"/>
                <a:gd name="T8" fmla="*/ 4 w 40"/>
                <a:gd name="T9" fmla="*/ 0 h 40"/>
                <a:gd name="T10" fmla="*/ 8 w 40"/>
                <a:gd name="T11" fmla="*/ 4 h 40"/>
                <a:gd name="T12" fmla="*/ 8 w 40"/>
                <a:gd name="T13" fmla="*/ 32 h 40"/>
                <a:gd name="T14" fmla="*/ 36 w 40"/>
                <a:gd name="T15" fmla="*/ 32 h 40"/>
                <a:gd name="T16" fmla="*/ 40 w 40"/>
                <a:gd name="T17" fmla="*/ 36 h 40"/>
                <a:gd name="T18" fmla="*/ 36 w 40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32"/>
                    <a:pt x="40" y="34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6711000" y="2883859"/>
              <a:ext cx="64542" cy="1115637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102"/>
            <p:cNvSpPr>
              <a:spLocks/>
            </p:cNvSpPr>
            <p:nvPr/>
          </p:nvSpPr>
          <p:spPr bwMode="auto">
            <a:xfrm>
              <a:off x="6578844" y="2883859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6578844" y="3934954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104"/>
            <p:cNvSpPr>
              <a:spLocks/>
            </p:cNvSpPr>
            <p:nvPr/>
          </p:nvSpPr>
          <p:spPr bwMode="auto">
            <a:xfrm>
              <a:off x="6711000" y="3934954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6711000" y="3802798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6711000" y="3670644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6711000" y="3541562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6711000" y="3409406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6711000" y="3277251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11000" y="3145095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711000" y="3016013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112"/>
            <p:cNvSpPr>
              <a:spLocks/>
            </p:cNvSpPr>
            <p:nvPr/>
          </p:nvSpPr>
          <p:spPr bwMode="auto">
            <a:xfrm>
              <a:off x="6711000" y="2883859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113"/>
            <p:cNvSpPr>
              <a:spLocks/>
            </p:cNvSpPr>
            <p:nvPr/>
          </p:nvSpPr>
          <p:spPr bwMode="auto">
            <a:xfrm>
              <a:off x="4740963" y="3934954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114"/>
            <p:cNvSpPr>
              <a:spLocks/>
            </p:cNvSpPr>
            <p:nvPr/>
          </p:nvSpPr>
          <p:spPr bwMode="auto">
            <a:xfrm>
              <a:off x="4740963" y="3802798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115"/>
            <p:cNvSpPr>
              <a:spLocks/>
            </p:cNvSpPr>
            <p:nvPr/>
          </p:nvSpPr>
          <p:spPr bwMode="auto">
            <a:xfrm>
              <a:off x="4740963" y="3670644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116"/>
            <p:cNvSpPr>
              <a:spLocks/>
            </p:cNvSpPr>
            <p:nvPr/>
          </p:nvSpPr>
          <p:spPr bwMode="auto">
            <a:xfrm>
              <a:off x="4740963" y="3541562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117"/>
            <p:cNvSpPr>
              <a:spLocks/>
            </p:cNvSpPr>
            <p:nvPr/>
          </p:nvSpPr>
          <p:spPr bwMode="auto">
            <a:xfrm>
              <a:off x="4740963" y="3409406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118"/>
            <p:cNvSpPr>
              <a:spLocks/>
            </p:cNvSpPr>
            <p:nvPr/>
          </p:nvSpPr>
          <p:spPr bwMode="auto">
            <a:xfrm>
              <a:off x="4740963" y="3277251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119"/>
            <p:cNvSpPr>
              <a:spLocks/>
            </p:cNvSpPr>
            <p:nvPr/>
          </p:nvSpPr>
          <p:spPr bwMode="auto">
            <a:xfrm>
              <a:off x="4740963" y="3145095"/>
              <a:ext cx="196696" cy="67614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120"/>
            <p:cNvSpPr>
              <a:spLocks/>
            </p:cNvSpPr>
            <p:nvPr/>
          </p:nvSpPr>
          <p:spPr bwMode="auto">
            <a:xfrm>
              <a:off x="4740963" y="3016013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121"/>
            <p:cNvSpPr>
              <a:spLocks/>
            </p:cNvSpPr>
            <p:nvPr/>
          </p:nvSpPr>
          <p:spPr bwMode="auto">
            <a:xfrm>
              <a:off x="4740963" y="2883859"/>
              <a:ext cx="196696" cy="64542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122"/>
            <p:cNvSpPr>
              <a:spLocks noEditPoints="1"/>
            </p:cNvSpPr>
            <p:nvPr/>
          </p:nvSpPr>
          <p:spPr bwMode="auto">
            <a:xfrm>
              <a:off x="4873119" y="2883859"/>
              <a:ext cx="196696" cy="1115637"/>
            </a:xfrm>
            <a:custGeom>
              <a:avLst/>
              <a:gdLst>
                <a:gd name="T0" fmla="*/ 20 w 24"/>
                <a:gd name="T1" fmla="*/ 136 h 136"/>
                <a:gd name="T2" fmla="*/ 4 w 24"/>
                <a:gd name="T3" fmla="*/ 136 h 136"/>
                <a:gd name="T4" fmla="*/ 0 w 24"/>
                <a:gd name="T5" fmla="*/ 132 h 136"/>
                <a:gd name="T6" fmla="*/ 0 w 24"/>
                <a:gd name="T7" fmla="*/ 4 h 136"/>
                <a:gd name="T8" fmla="*/ 4 w 24"/>
                <a:gd name="T9" fmla="*/ 0 h 136"/>
                <a:gd name="T10" fmla="*/ 20 w 24"/>
                <a:gd name="T11" fmla="*/ 0 h 136"/>
                <a:gd name="T12" fmla="*/ 24 w 24"/>
                <a:gd name="T13" fmla="*/ 4 h 136"/>
                <a:gd name="T14" fmla="*/ 24 w 24"/>
                <a:gd name="T15" fmla="*/ 132 h 136"/>
                <a:gd name="T16" fmla="*/ 20 w 24"/>
                <a:gd name="T17" fmla="*/ 136 h 136"/>
                <a:gd name="T18" fmla="*/ 8 w 24"/>
                <a:gd name="T19" fmla="*/ 128 h 136"/>
                <a:gd name="T20" fmla="*/ 16 w 24"/>
                <a:gd name="T21" fmla="*/ 128 h 136"/>
                <a:gd name="T22" fmla="*/ 16 w 24"/>
                <a:gd name="T23" fmla="*/ 8 h 136"/>
                <a:gd name="T24" fmla="*/ 8 w 24"/>
                <a:gd name="T25" fmla="*/ 8 h 136"/>
                <a:gd name="T26" fmla="*/ 8 w 24"/>
                <a:gd name="T2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36">
                  <a:moveTo>
                    <a:pt x="20" y="136"/>
                  </a:move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4" y="134"/>
                    <a:pt x="22" y="136"/>
                    <a:pt x="20" y="136"/>
                  </a:cubicBezTo>
                  <a:close/>
                  <a:moveTo>
                    <a:pt x="8" y="128"/>
                  </a:moveTo>
                  <a:cubicBezTo>
                    <a:pt x="16" y="128"/>
                    <a:pt x="16" y="128"/>
                    <a:pt x="16" y="12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123"/>
            <p:cNvSpPr>
              <a:spLocks noEditPoints="1"/>
            </p:cNvSpPr>
            <p:nvPr/>
          </p:nvSpPr>
          <p:spPr bwMode="auto">
            <a:xfrm>
              <a:off x="5266512" y="4199265"/>
              <a:ext cx="1115637" cy="196696"/>
            </a:xfrm>
            <a:custGeom>
              <a:avLst/>
              <a:gdLst>
                <a:gd name="T0" fmla="*/ 132 w 136"/>
                <a:gd name="T1" fmla="*/ 24 h 24"/>
                <a:gd name="T2" fmla="*/ 4 w 136"/>
                <a:gd name="T3" fmla="*/ 24 h 24"/>
                <a:gd name="T4" fmla="*/ 0 w 136"/>
                <a:gd name="T5" fmla="*/ 20 h 24"/>
                <a:gd name="T6" fmla="*/ 0 w 136"/>
                <a:gd name="T7" fmla="*/ 4 h 24"/>
                <a:gd name="T8" fmla="*/ 4 w 136"/>
                <a:gd name="T9" fmla="*/ 0 h 24"/>
                <a:gd name="T10" fmla="*/ 132 w 136"/>
                <a:gd name="T11" fmla="*/ 0 h 24"/>
                <a:gd name="T12" fmla="*/ 136 w 136"/>
                <a:gd name="T13" fmla="*/ 4 h 24"/>
                <a:gd name="T14" fmla="*/ 136 w 136"/>
                <a:gd name="T15" fmla="*/ 20 h 24"/>
                <a:gd name="T16" fmla="*/ 132 w 136"/>
                <a:gd name="T17" fmla="*/ 24 h 24"/>
                <a:gd name="T18" fmla="*/ 8 w 136"/>
                <a:gd name="T19" fmla="*/ 16 h 24"/>
                <a:gd name="T20" fmla="*/ 128 w 136"/>
                <a:gd name="T21" fmla="*/ 16 h 24"/>
                <a:gd name="T22" fmla="*/ 128 w 136"/>
                <a:gd name="T23" fmla="*/ 8 h 24"/>
                <a:gd name="T24" fmla="*/ 8 w 136"/>
                <a:gd name="T25" fmla="*/ 8 h 24"/>
                <a:gd name="T26" fmla="*/ 8 w 136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">
                  <a:moveTo>
                    <a:pt x="132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6" y="22"/>
                    <a:pt x="134" y="24"/>
                    <a:pt x="132" y="24"/>
                  </a:cubicBezTo>
                  <a:close/>
                  <a:moveTo>
                    <a:pt x="8" y="16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Freeform 124"/>
            <p:cNvSpPr>
              <a:spLocks noEditPoints="1"/>
            </p:cNvSpPr>
            <p:nvPr/>
          </p:nvSpPr>
          <p:spPr bwMode="auto">
            <a:xfrm>
              <a:off x="5266512" y="2490466"/>
              <a:ext cx="1115637" cy="196696"/>
            </a:xfrm>
            <a:custGeom>
              <a:avLst/>
              <a:gdLst>
                <a:gd name="T0" fmla="*/ 132 w 136"/>
                <a:gd name="T1" fmla="*/ 24 h 24"/>
                <a:gd name="T2" fmla="*/ 4 w 136"/>
                <a:gd name="T3" fmla="*/ 24 h 24"/>
                <a:gd name="T4" fmla="*/ 0 w 136"/>
                <a:gd name="T5" fmla="*/ 20 h 24"/>
                <a:gd name="T6" fmla="*/ 0 w 136"/>
                <a:gd name="T7" fmla="*/ 4 h 24"/>
                <a:gd name="T8" fmla="*/ 4 w 136"/>
                <a:gd name="T9" fmla="*/ 0 h 24"/>
                <a:gd name="T10" fmla="*/ 132 w 136"/>
                <a:gd name="T11" fmla="*/ 0 h 24"/>
                <a:gd name="T12" fmla="*/ 136 w 136"/>
                <a:gd name="T13" fmla="*/ 4 h 24"/>
                <a:gd name="T14" fmla="*/ 136 w 136"/>
                <a:gd name="T15" fmla="*/ 20 h 24"/>
                <a:gd name="T16" fmla="*/ 132 w 136"/>
                <a:gd name="T17" fmla="*/ 24 h 24"/>
                <a:gd name="T18" fmla="*/ 8 w 136"/>
                <a:gd name="T19" fmla="*/ 16 h 24"/>
                <a:gd name="T20" fmla="*/ 128 w 136"/>
                <a:gd name="T21" fmla="*/ 16 h 24"/>
                <a:gd name="T22" fmla="*/ 128 w 136"/>
                <a:gd name="T23" fmla="*/ 8 h 24"/>
                <a:gd name="T24" fmla="*/ 8 w 136"/>
                <a:gd name="T25" fmla="*/ 8 h 24"/>
                <a:gd name="T26" fmla="*/ 8 w 136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">
                  <a:moveTo>
                    <a:pt x="132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6" y="22"/>
                    <a:pt x="134" y="24"/>
                    <a:pt x="132" y="24"/>
                  </a:cubicBezTo>
                  <a:close/>
                  <a:moveTo>
                    <a:pt x="8" y="16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6317607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126"/>
            <p:cNvSpPr>
              <a:spLocks/>
            </p:cNvSpPr>
            <p:nvPr/>
          </p:nvSpPr>
          <p:spPr bwMode="auto">
            <a:xfrm>
              <a:off x="6185451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127"/>
            <p:cNvSpPr>
              <a:spLocks/>
            </p:cNvSpPr>
            <p:nvPr/>
          </p:nvSpPr>
          <p:spPr bwMode="auto">
            <a:xfrm>
              <a:off x="6053297" y="2358310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" name="Freeform 128"/>
            <p:cNvSpPr>
              <a:spLocks/>
            </p:cNvSpPr>
            <p:nvPr/>
          </p:nvSpPr>
          <p:spPr bwMode="auto">
            <a:xfrm>
              <a:off x="5921140" y="2358310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129"/>
            <p:cNvSpPr>
              <a:spLocks/>
            </p:cNvSpPr>
            <p:nvPr/>
          </p:nvSpPr>
          <p:spPr bwMode="auto">
            <a:xfrm>
              <a:off x="5792059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5659904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131"/>
            <p:cNvSpPr>
              <a:spLocks/>
            </p:cNvSpPr>
            <p:nvPr/>
          </p:nvSpPr>
          <p:spPr bwMode="auto">
            <a:xfrm>
              <a:off x="5527748" y="2358310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Freeform 132"/>
            <p:cNvSpPr>
              <a:spLocks/>
            </p:cNvSpPr>
            <p:nvPr/>
          </p:nvSpPr>
          <p:spPr bwMode="auto">
            <a:xfrm>
              <a:off x="5398666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133"/>
            <p:cNvSpPr>
              <a:spLocks/>
            </p:cNvSpPr>
            <p:nvPr/>
          </p:nvSpPr>
          <p:spPr bwMode="auto">
            <a:xfrm>
              <a:off x="5266512" y="2358310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Freeform 134"/>
            <p:cNvSpPr>
              <a:spLocks/>
            </p:cNvSpPr>
            <p:nvPr/>
          </p:nvSpPr>
          <p:spPr bwMode="auto">
            <a:xfrm>
              <a:off x="6317607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135"/>
            <p:cNvSpPr>
              <a:spLocks/>
            </p:cNvSpPr>
            <p:nvPr/>
          </p:nvSpPr>
          <p:spPr bwMode="auto">
            <a:xfrm>
              <a:off x="6185451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Freeform 136"/>
            <p:cNvSpPr>
              <a:spLocks/>
            </p:cNvSpPr>
            <p:nvPr/>
          </p:nvSpPr>
          <p:spPr bwMode="auto">
            <a:xfrm>
              <a:off x="6053297" y="4328347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137"/>
            <p:cNvSpPr>
              <a:spLocks/>
            </p:cNvSpPr>
            <p:nvPr/>
          </p:nvSpPr>
          <p:spPr bwMode="auto">
            <a:xfrm>
              <a:off x="5921140" y="4328347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138"/>
            <p:cNvSpPr>
              <a:spLocks/>
            </p:cNvSpPr>
            <p:nvPr/>
          </p:nvSpPr>
          <p:spPr bwMode="auto">
            <a:xfrm>
              <a:off x="5792059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Freeform 139"/>
            <p:cNvSpPr>
              <a:spLocks/>
            </p:cNvSpPr>
            <p:nvPr/>
          </p:nvSpPr>
          <p:spPr bwMode="auto">
            <a:xfrm>
              <a:off x="5659904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Freeform 140"/>
            <p:cNvSpPr>
              <a:spLocks/>
            </p:cNvSpPr>
            <p:nvPr/>
          </p:nvSpPr>
          <p:spPr bwMode="auto">
            <a:xfrm>
              <a:off x="5527748" y="4328347"/>
              <a:ext cx="67614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Freeform 141"/>
            <p:cNvSpPr>
              <a:spLocks/>
            </p:cNvSpPr>
            <p:nvPr/>
          </p:nvSpPr>
          <p:spPr bwMode="auto">
            <a:xfrm>
              <a:off x="5398666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Freeform 142"/>
            <p:cNvSpPr>
              <a:spLocks/>
            </p:cNvSpPr>
            <p:nvPr/>
          </p:nvSpPr>
          <p:spPr bwMode="auto">
            <a:xfrm>
              <a:off x="5266512" y="4328347"/>
              <a:ext cx="64542" cy="196696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43"/>
            <p:cNvSpPr>
              <a:spLocks noEditPoints="1"/>
            </p:cNvSpPr>
            <p:nvPr/>
          </p:nvSpPr>
          <p:spPr bwMode="auto">
            <a:xfrm>
              <a:off x="5266512" y="2883859"/>
              <a:ext cx="328852" cy="328852"/>
            </a:xfrm>
            <a:custGeom>
              <a:avLst/>
              <a:gdLst>
                <a:gd name="T0" fmla="*/ 36 w 40"/>
                <a:gd name="T1" fmla="*/ 40 h 40"/>
                <a:gd name="T2" fmla="*/ 4 w 40"/>
                <a:gd name="T3" fmla="*/ 40 h 40"/>
                <a:gd name="T4" fmla="*/ 0 w 40"/>
                <a:gd name="T5" fmla="*/ 36 h 40"/>
                <a:gd name="T6" fmla="*/ 0 w 40"/>
                <a:gd name="T7" fmla="*/ 4 h 40"/>
                <a:gd name="T8" fmla="*/ 4 w 40"/>
                <a:gd name="T9" fmla="*/ 0 h 40"/>
                <a:gd name="T10" fmla="*/ 36 w 40"/>
                <a:gd name="T11" fmla="*/ 0 h 40"/>
                <a:gd name="T12" fmla="*/ 40 w 40"/>
                <a:gd name="T13" fmla="*/ 4 h 40"/>
                <a:gd name="T14" fmla="*/ 40 w 40"/>
                <a:gd name="T15" fmla="*/ 36 h 40"/>
                <a:gd name="T16" fmla="*/ 36 w 40"/>
                <a:gd name="T17" fmla="*/ 40 h 40"/>
                <a:gd name="T18" fmla="*/ 8 w 40"/>
                <a:gd name="T19" fmla="*/ 32 h 40"/>
                <a:gd name="T20" fmla="*/ 32 w 40"/>
                <a:gd name="T21" fmla="*/ 32 h 40"/>
                <a:gd name="T22" fmla="*/ 32 w 40"/>
                <a:gd name="T23" fmla="*/ 8 h 40"/>
                <a:gd name="T24" fmla="*/ 8 w 40"/>
                <a:gd name="T25" fmla="*/ 8 h 40"/>
                <a:gd name="T26" fmla="*/ 8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lose/>
                  <a:moveTo>
                    <a:pt x="8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44"/>
            <p:cNvSpPr>
              <a:spLocks/>
            </p:cNvSpPr>
            <p:nvPr/>
          </p:nvSpPr>
          <p:spPr bwMode="auto">
            <a:xfrm>
              <a:off x="5659904" y="2883859"/>
              <a:ext cx="722245" cy="64542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5"/>
            <p:cNvSpPr>
              <a:spLocks/>
            </p:cNvSpPr>
            <p:nvPr/>
          </p:nvSpPr>
          <p:spPr bwMode="auto">
            <a:xfrm>
              <a:off x="5659904" y="3145095"/>
              <a:ext cx="722245" cy="67614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46"/>
            <p:cNvSpPr>
              <a:spLocks/>
            </p:cNvSpPr>
            <p:nvPr/>
          </p:nvSpPr>
          <p:spPr bwMode="auto">
            <a:xfrm>
              <a:off x="5659904" y="3016013"/>
              <a:ext cx="722245" cy="64542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147"/>
            <p:cNvSpPr>
              <a:spLocks/>
            </p:cNvSpPr>
            <p:nvPr/>
          </p:nvSpPr>
          <p:spPr bwMode="auto">
            <a:xfrm>
              <a:off x="5266512" y="3670644"/>
              <a:ext cx="722245" cy="67614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Freeform 148"/>
            <p:cNvSpPr>
              <a:spLocks/>
            </p:cNvSpPr>
            <p:nvPr/>
          </p:nvSpPr>
          <p:spPr bwMode="auto">
            <a:xfrm>
              <a:off x="5266512" y="3934954"/>
              <a:ext cx="722245" cy="64542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149"/>
            <p:cNvSpPr>
              <a:spLocks/>
            </p:cNvSpPr>
            <p:nvPr/>
          </p:nvSpPr>
          <p:spPr bwMode="auto">
            <a:xfrm>
              <a:off x="5266512" y="3802798"/>
              <a:ext cx="722245" cy="67614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150"/>
            <p:cNvSpPr>
              <a:spLocks noEditPoints="1"/>
            </p:cNvSpPr>
            <p:nvPr/>
          </p:nvSpPr>
          <p:spPr bwMode="auto">
            <a:xfrm>
              <a:off x="5266512" y="3409406"/>
              <a:ext cx="1115637" cy="64542"/>
            </a:xfrm>
            <a:custGeom>
              <a:avLst/>
              <a:gdLst>
                <a:gd name="T0" fmla="*/ 132 w 136"/>
                <a:gd name="T1" fmla="*/ 0 h 8"/>
                <a:gd name="T2" fmla="*/ 136 w 136"/>
                <a:gd name="T3" fmla="*/ 4 h 8"/>
                <a:gd name="T4" fmla="*/ 132 w 136"/>
                <a:gd name="T5" fmla="*/ 8 h 8"/>
                <a:gd name="T6" fmla="*/ 128 w 136"/>
                <a:gd name="T7" fmla="*/ 4 h 8"/>
                <a:gd name="T8" fmla="*/ 116 w 136"/>
                <a:gd name="T9" fmla="*/ 0 h 8"/>
                <a:gd name="T10" fmla="*/ 120 w 136"/>
                <a:gd name="T11" fmla="*/ 4 h 8"/>
                <a:gd name="T12" fmla="*/ 116 w 136"/>
                <a:gd name="T13" fmla="*/ 8 h 8"/>
                <a:gd name="T14" fmla="*/ 112 w 136"/>
                <a:gd name="T15" fmla="*/ 4 h 8"/>
                <a:gd name="T16" fmla="*/ 100 w 136"/>
                <a:gd name="T17" fmla="*/ 0 h 8"/>
                <a:gd name="T18" fmla="*/ 104 w 136"/>
                <a:gd name="T19" fmla="*/ 4 h 8"/>
                <a:gd name="T20" fmla="*/ 100 w 136"/>
                <a:gd name="T21" fmla="*/ 8 h 8"/>
                <a:gd name="T22" fmla="*/ 96 w 136"/>
                <a:gd name="T23" fmla="*/ 4 h 8"/>
                <a:gd name="T24" fmla="*/ 84 w 136"/>
                <a:gd name="T25" fmla="*/ 0 h 8"/>
                <a:gd name="T26" fmla="*/ 88 w 136"/>
                <a:gd name="T27" fmla="*/ 4 h 8"/>
                <a:gd name="T28" fmla="*/ 84 w 136"/>
                <a:gd name="T29" fmla="*/ 8 h 8"/>
                <a:gd name="T30" fmla="*/ 80 w 136"/>
                <a:gd name="T31" fmla="*/ 4 h 8"/>
                <a:gd name="T32" fmla="*/ 68 w 136"/>
                <a:gd name="T33" fmla="*/ 0 h 8"/>
                <a:gd name="T34" fmla="*/ 72 w 136"/>
                <a:gd name="T35" fmla="*/ 4 h 8"/>
                <a:gd name="T36" fmla="*/ 68 w 136"/>
                <a:gd name="T37" fmla="*/ 8 h 8"/>
                <a:gd name="T38" fmla="*/ 64 w 136"/>
                <a:gd name="T39" fmla="*/ 4 h 8"/>
                <a:gd name="T40" fmla="*/ 52 w 136"/>
                <a:gd name="T41" fmla="*/ 0 h 8"/>
                <a:gd name="T42" fmla="*/ 56 w 136"/>
                <a:gd name="T43" fmla="*/ 4 h 8"/>
                <a:gd name="T44" fmla="*/ 52 w 136"/>
                <a:gd name="T45" fmla="*/ 8 h 8"/>
                <a:gd name="T46" fmla="*/ 48 w 136"/>
                <a:gd name="T47" fmla="*/ 4 h 8"/>
                <a:gd name="T48" fmla="*/ 36 w 136"/>
                <a:gd name="T49" fmla="*/ 0 h 8"/>
                <a:gd name="T50" fmla="*/ 40 w 136"/>
                <a:gd name="T51" fmla="*/ 4 h 8"/>
                <a:gd name="T52" fmla="*/ 36 w 136"/>
                <a:gd name="T53" fmla="*/ 8 h 8"/>
                <a:gd name="T54" fmla="*/ 32 w 136"/>
                <a:gd name="T55" fmla="*/ 4 h 8"/>
                <a:gd name="T56" fmla="*/ 20 w 136"/>
                <a:gd name="T57" fmla="*/ 0 h 8"/>
                <a:gd name="T58" fmla="*/ 24 w 136"/>
                <a:gd name="T59" fmla="*/ 4 h 8"/>
                <a:gd name="T60" fmla="*/ 20 w 136"/>
                <a:gd name="T61" fmla="*/ 8 h 8"/>
                <a:gd name="T62" fmla="*/ 16 w 136"/>
                <a:gd name="T63" fmla="*/ 4 h 8"/>
                <a:gd name="T64" fmla="*/ 4 w 136"/>
                <a:gd name="T65" fmla="*/ 0 h 8"/>
                <a:gd name="T66" fmla="*/ 8 w 136"/>
                <a:gd name="T67" fmla="*/ 4 h 8"/>
                <a:gd name="T68" fmla="*/ 4 w 136"/>
                <a:gd name="T69" fmla="*/ 8 h 8"/>
                <a:gd name="T70" fmla="*/ 0 w 136"/>
                <a:gd name="T7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8">
                  <a:moveTo>
                    <a:pt x="128" y="4"/>
                  </a:moveTo>
                  <a:cubicBezTo>
                    <a:pt x="128" y="2"/>
                    <a:pt x="130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0" y="8"/>
                    <a:pt x="128" y="6"/>
                    <a:pt x="128" y="4"/>
                  </a:cubicBezTo>
                  <a:close/>
                  <a:moveTo>
                    <a:pt x="112" y="4"/>
                  </a:moveTo>
                  <a:cubicBezTo>
                    <a:pt x="112" y="2"/>
                    <a:pt x="114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lose/>
                  <a:moveTo>
                    <a:pt x="96" y="4"/>
                  </a:moveTo>
                  <a:cubicBezTo>
                    <a:pt x="96" y="2"/>
                    <a:pt x="98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8" y="8"/>
                    <a:pt x="96" y="6"/>
                    <a:pt x="96" y="4"/>
                  </a:cubicBezTo>
                  <a:close/>
                  <a:moveTo>
                    <a:pt x="80" y="4"/>
                  </a:moveTo>
                  <a:cubicBezTo>
                    <a:pt x="80" y="2"/>
                    <a:pt x="82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0" y="6"/>
                    <a:pt x="80" y="4"/>
                  </a:cubicBezTo>
                  <a:close/>
                  <a:moveTo>
                    <a:pt x="64" y="4"/>
                  </a:moveTo>
                  <a:cubicBezTo>
                    <a:pt x="64" y="2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6" y="8"/>
                    <a:pt x="64" y="6"/>
                    <a:pt x="64" y="4"/>
                  </a:cubicBezTo>
                  <a:close/>
                  <a:moveTo>
                    <a:pt x="48" y="4"/>
                  </a:moveTo>
                  <a:cubicBezTo>
                    <a:pt x="48" y="2"/>
                    <a:pt x="5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0" y="8"/>
                    <a:pt x="48" y="6"/>
                    <a:pt x="48" y="4"/>
                  </a:cubicBezTo>
                  <a:close/>
                  <a:moveTo>
                    <a:pt x="32" y="4"/>
                  </a:moveTo>
                  <a:cubicBezTo>
                    <a:pt x="32" y="2"/>
                    <a:pt x="3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8"/>
                    <a:pt x="32" y="6"/>
                    <a:pt x="32" y="4"/>
                  </a:cubicBezTo>
                  <a:close/>
                  <a:moveTo>
                    <a:pt x="16" y="4"/>
                  </a:moveTo>
                  <a:cubicBezTo>
                    <a:pt x="16" y="2"/>
                    <a:pt x="18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8"/>
                    <a:pt x="16" y="6"/>
                    <a:pt x="16" y="4"/>
                  </a:cubicBezTo>
                  <a:close/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254"/>
            <p:cNvSpPr>
              <a:spLocks noEditPoints="1"/>
            </p:cNvSpPr>
            <p:nvPr/>
          </p:nvSpPr>
          <p:spPr bwMode="auto">
            <a:xfrm>
              <a:off x="6053297" y="3670642"/>
              <a:ext cx="328852" cy="328852"/>
            </a:xfrm>
            <a:custGeom>
              <a:avLst/>
              <a:gdLst>
                <a:gd name="T0" fmla="*/ 36 w 40"/>
                <a:gd name="T1" fmla="*/ 40 h 40"/>
                <a:gd name="T2" fmla="*/ 4 w 40"/>
                <a:gd name="T3" fmla="*/ 40 h 40"/>
                <a:gd name="T4" fmla="*/ 0 w 40"/>
                <a:gd name="T5" fmla="*/ 36 h 40"/>
                <a:gd name="T6" fmla="*/ 0 w 40"/>
                <a:gd name="T7" fmla="*/ 4 h 40"/>
                <a:gd name="T8" fmla="*/ 4 w 40"/>
                <a:gd name="T9" fmla="*/ 0 h 40"/>
                <a:gd name="T10" fmla="*/ 36 w 40"/>
                <a:gd name="T11" fmla="*/ 0 h 40"/>
                <a:gd name="T12" fmla="*/ 40 w 40"/>
                <a:gd name="T13" fmla="*/ 4 h 40"/>
                <a:gd name="T14" fmla="*/ 40 w 40"/>
                <a:gd name="T15" fmla="*/ 36 h 40"/>
                <a:gd name="T16" fmla="*/ 36 w 40"/>
                <a:gd name="T17" fmla="*/ 40 h 40"/>
                <a:gd name="T18" fmla="*/ 8 w 40"/>
                <a:gd name="T19" fmla="*/ 32 h 40"/>
                <a:gd name="T20" fmla="*/ 32 w 40"/>
                <a:gd name="T21" fmla="*/ 32 h 40"/>
                <a:gd name="T22" fmla="*/ 32 w 40"/>
                <a:gd name="T23" fmla="*/ 8 h 40"/>
                <a:gd name="T24" fmla="*/ 8 w 40"/>
                <a:gd name="T25" fmla="*/ 8 h 40"/>
                <a:gd name="T26" fmla="*/ 8 w 40"/>
                <a:gd name="T2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lose/>
                  <a:moveTo>
                    <a:pt x="8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107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109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118" name="CaixaDeTexto 115"/>
          <p:cNvSpPr txBox="1"/>
          <p:nvPr/>
        </p:nvSpPr>
        <p:spPr>
          <a:xfrm>
            <a:off x="1266104" y="2724561"/>
            <a:ext cx="2157148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19" name="CaixaDeTexto 115"/>
          <p:cNvSpPr txBox="1"/>
          <p:nvPr/>
        </p:nvSpPr>
        <p:spPr>
          <a:xfrm>
            <a:off x="9014093" y="2724561"/>
            <a:ext cx="210618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0" name="CaixaDeTexto 115"/>
          <p:cNvSpPr txBox="1"/>
          <p:nvPr/>
        </p:nvSpPr>
        <p:spPr>
          <a:xfrm>
            <a:off x="2095495" y="1062084"/>
            <a:ext cx="2184571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1" name="CaixaDeTexto 115"/>
          <p:cNvSpPr txBox="1"/>
          <p:nvPr/>
        </p:nvSpPr>
        <p:spPr>
          <a:xfrm>
            <a:off x="5163451" y="274614"/>
            <a:ext cx="2113857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2" name="CaixaDeTexto 115"/>
          <p:cNvSpPr txBox="1"/>
          <p:nvPr/>
        </p:nvSpPr>
        <p:spPr>
          <a:xfrm>
            <a:off x="8171290" y="1062084"/>
            <a:ext cx="2072351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3" name="CaixaDeTexto 115"/>
          <p:cNvSpPr txBox="1"/>
          <p:nvPr/>
        </p:nvSpPr>
        <p:spPr>
          <a:xfrm>
            <a:off x="2125815" y="4660691"/>
            <a:ext cx="2154251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4" name="CaixaDeTexto 115"/>
          <p:cNvSpPr txBox="1"/>
          <p:nvPr/>
        </p:nvSpPr>
        <p:spPr>
          <a:xfrm>
            <a:off x="8171291" y="4660691"/>
            <a:ext cx="2167324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5" name="CaixaDeTexto 115"/>
          <p:cNvSpPr txBox="1"/>
          <p:nvPr/>
        </p:nvSpPr>
        <p:spPr>
          <a:xfrm>
            <a:off x="5031508" y="5303813"/>
            <a:ext cx="2061150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cxnSp>
        <p:nvCxnSpPr>
          <p:cNvPr id="126" name="Conector reto 33"/>
          <p:cNvCxnSpPr/>
          <p:nvPr/>
        </p:nvCxnSpPr>
        <p:spPr>
          <a:xfrm>
            <a:off x="6106829" y="1255468"/>
            <a:ext cx="0" cy="425849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33"/>
          <p:cNvCxnSpPr/>
          <p:nvPr/>
        </p:nvCxnSpPr>
        <p:spPr>
          <a:xfrm>
            <a:off x="6106829" y="4765583"/>
            <a:ext cx="0" cy="425849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33"/>
          <p:cNvCxnSpPr/>
          <p:nvPr/>
        </p:nvCxnSpPr>
        <p:spPr>
          <a:xfrm>
            <a:off x="7772822" y="3119840"/>
            <a:ext cx="1185319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33"/>
          <p:cNvCxnSpPr/>
          <p:nvPr/>
        </p:nvCxnSpPr>
        <p:spPr>
          <a:xfrm>
            <a:off x="3348305" y="3119840"/>
            <a:ext cx="1185319" cy="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33"/>
          <p:cNvCxnSpPr/>
          <p:nvPr/>
        </p:nvCxnSpPr>
        <p:spPr>
          <a:xfrm>
            <a:off x="4371616" y="1555294"/>
            <a:ext cx="659892" cy="50948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33"/>
          <p:cNvCxnSpPr/>
          <p:nvPr/>
        </p:nvCxnSpPr>
        <p:spPr>
          <a:xfrm flipV="1">
            <a:off x="7307629" y="1555294"/>
            <a:ext cx="659892" cy="50948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33"/>
          <p:cNvCxnSpPr/>
          <p:nvPr/>
        </p:nvCxnSpPr>
        <p:spPr>
          <a:xfrm flipH="1">
            <a:off x="4371616" y="4386984"/>
            <a:ext cx="659892" cy="50948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33"/>
          <p:cNvCxnSpPr/>
          <p:nvPr/>
        </p:nvCxnSpPr>
        <p:spPr>
          <a:xfrm>
            <a:off x="7277309" y="4386984"/>
            <a:ext cx="659892" cy="50948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729" y="2813305"/>
            <a:ext cx="483500" cy="640684"/>
            <a:chOff x="282575" y="5789613"/>
            <a:chExt cx="835025" cy="1106488"/>
          </a:xfrm>
          <a:solidFill>
            <a:srgbClr val="00B0F0"/>
          </a:solidFill>
        </p:grpSpPr>
        <p:sp>
          <p:nvSpPr>
            <p:cNvPr id="172" name="Freeform 75"/>
            <p:cNvSpPr>
              <a:spLocks noEditPoints="1"/>
            </p:cNvSpPr>
            <p:nvPr/>
          </p:nvSpPr>
          <p:spPr bwMode="auto">
            <a:xfrm>
              <a:off x="282575" y="5789613"/>
              <a:ext cx="835025" cy="1106488"/>
            </a:xfrm>
            <a:custGeom>
              <a:avLst/>
              <a:gdLst>
                <a:gd name="T0" fmla="*/ 142 w 197"/>
                <a:gd name="T1" fmla="*/ 0 h 261"/>
                <a:gd name="T2" fmla="*/ 44 w 197"/>
                <a:gd name="T3" fmla="*/ 0 h 261"/>
                <a:gd name="T4" fmla="*/ 43 w 197"/>
                <a:gd name="T5" fmla="*/ 0 h 261"/>
                <a:gd name="T6" fmla="*/ 12 w 197"/>
                <a:gd name="T7" fmla="*/ 0 h 261"/>
                <a:gd name="T8" fmla="*/ 0 w 197"/>
                <a:gd name="T9" fmla="*/ 13 h 261"/>
                <a:gd name="T10" fmla="*/ 0 w 197"/>
                <a:gd name="T11" fmla="*/ 25 h 261"/>
                <a:gd name="T12" fmla="*/ 0 w 197"/>
                <a:gd name="T13" fmla="*/ 26 h 261"/>
                <a:gd name="T14" fmla="*/ 0 w 197"/>
                <a:gd name="T15" fmla="*/ 98 h 261"/>
                <a:gd name="T16" fmla="*/ 19 w 197"/>
                <a:gd name="T17" fmla="*/ 98 h 261"/>
                <a:gd name="T18" fmla="*/ 19 w 197"/>
                <a:gd name="T19" fmla="*/ 127 h 261"/>
                <a:gd name="T20" fmla="*/ 0 w 197"/>
                <a:gd name="T21" fmla="*/ 127 h 261"/>
                <a:gd name="T22" fmla="*/ 0 w 197"/>
                <a:gd name="T23" fmla="*/ 236 h 261"/>
                <a:gd name="T24" fmla="*/ 0 w 197"/>
                <a:gd name="T25" fmla="*/ 237 h 261"/>
                <a:gd name="T26" fmla="*/ 0 w 197"/>
                <a:gd name="T27" fmla="*/ 249 h 261"/>
                <a:gd name="T28" fmla="*/ 12 w 197"/>
                <a:gd name="T29" fmla="*/ 261 h 261"/>
                <a:gd name="T30" fmla="*/ 24 w 197"/>
                <a:gd name="T31" fmla="*/ 261 h 261"/>
                <a:gd name="T32" fmla="*/ 25 w 197"/>
                <a:gd name="T33" fmla="*/ 261 h 261"/>
                <a:gd name="T34" fmla="*/ 172 w 197"/>
                <a:gd name="T35" fmla="*/ 261 h 261"/>
                <a:gd name="T36" fmla="*/ 172 w 197"/>
                <a:gd name="T37" fmla="*/ 261 h 261"/>
                <a:gd name="T38" fmla="*/ 184 w 197"/>
                <a:gd name="T39" fmla="*/ 261 h 261"/>
                <a:gd name="T40" fmla="*/ 197 w 197"/>
                <a:gd name="T41" fmla="*/ 249 h 261"/>
                <a:gd name="T42" fmla="*/ 197 w 197"/>
                <a:gd name="T43" fmla="*/ 236 h 261"/>
                <a:gd name="T44" fmla="*/ 197 w 197"/>
                <a:gd name="T45" fmla="*/ 226 h 261"/>
                <a:gd name="T46" fmla="*/ 197 w 197"/>
                <a:gd name="T47" fmla="*/ 109 h 261"/>
                <a:gd name="T48" fmla="*/ 197 w 197"/>
                <a:gd name="T49" fmla="*/ 91 h 261"/>
                <a:gd name="T50" fmla="*/ 197 w 197"/>
                <a:gd name="T51" fmla="*/ 55 h 261"/>
                <a:gd name="T52" fmla="*/ 142 w 197"/>
                <a:gd name="T53" fmla="*/ 0 h 261"/>
                <a:gd name="T54" fmla="*/ 183 w 197"/>
                <a:gd name="T55" fmla="*/ 91 h 261"/>
                <a:gd name="T56" fmla="*/ 183 w 197"/>
                <a:gd name="T57" fmla="*/ 109 h 261"/>
                <a:gd name="T58" fmla="*/ 183 w 197"/>
                <a:gd name="T59" fmla="*/ 226 h 261"/>
                <a:gd name="T60" fmla="*/ 183 w 197"/>
                <a:gd name="T61" fmla="*/ 236 h 261"/>
                <a:gd name="T62" fmla="*/ 183 w 197"/>
                <a:gd name="T63" fmla="*/ 247 h 261"/>
                <a:gd name="T64" fmla="*/ 172 w 197"/>
                <a:gd name="T65" fmla="*/ 247 h 261"/>
                <a:gd name="T66" fmla="*/ 171 w 197"/>
                <a:gd name="T67" fmla="*/ 247 h 261"/>
                <a:gd name="T68" fmla="*/ 26 w 197"/>
                <a:gd name="T69" fmla="*/ 247 h 261"/>
                <a:gd name="T70" fmla="*/ 24 w 197"/>
                <a:gd name="T71" fmla="*/ 247 h 261"/>
                <a:gd name="T72" fmla="*/ 14 w 197"/>
                <a:gd name="T73" fmla="*/ 247 h 261"/>
                <a:gd name="T74" fmla="*/ 14 w 197"/>
                <a:gd name="T75" fmla="*/ 237 h 261"/>
                <a:gd name="T76" fmla="*/ 14 w 197"/>
                <a:gd name="T77" fmla="*/ 235 h 261"/>
                <a:gd name="T78" fmla="*/ 14 w 197"/>
                <a:gd name="T79" fmla="*/ 141 h 261"/>
                <a:gd name="T80" fmla="*/ 19 w 197"/>
                <a:gd name="T81" fmla="*/ 141 h 261"/>
                <a:gd name="T82" fmla="*/ 33 w 197"/>
                <a:gd name="T83" fmla="*/ 141 h 261"/>
                <a:gd name="T84" fmla="*/ 33 w 197"/>
                <a:gd name="T85" fmla="*/ 127 h 261"/>
                <a:gd name="T86" fmla="*/ 33 w 197"/>
                <a:gd name="T87" fmla="*/ 98 h 261"/>
                <a:gd name="T88" fmla="*/ 33 w 197"/>
                <a:gd name="T89" fmla="*/ 84 h 261"/>
                <a:gd name="T90" fmla="*/ 19 w 197"/>
                <a:gd name="T91" fmla="*/ 84 h 261"/>
                <a:gd name="T92" fmla="*/ 14 w 197"/>
                <a:gd name="T93" fmla="*/ 84 h 261"/>
                <a:gd name="T94" fmla="*/ 14 w 197"/>
                <a:gd name="T95" fmla="*/ 26 h 261"/>
                <a:gd name="T96" fmla="*/ 14 w 197"/>
                <a:gd name="T97" fmla="*/ 25 h 261"/>
                <a:gd name="T98" fmla="*/ 14 w 197"/>
                <a:gd name="T99" fmla="*/ 14 h 261"/>
                <a:gd name="T100" fmla="*/ 43 w 197"/>
                <a:gd name="T101" fmla="*/ 14 h 261"/>
                <a:gd name="T102" fmla="*/ 43 w 197"/>
                <a:gd name="T103" fmla="*/ 14 h 261"/>
                <a:gd name="T104" fmla="*/ 44 w 197"/>
                <a:gd name="T105" fmla="*/ 14 h 261"/>
                <a:gd name="T106" fmla="*/ 136 w 197"/>
                <a:gd name="T107" fmla="*/ 14 h 261"/>
                <a:gd name="T108" fmla="*/ 183 w 197"/>
                <a:gd name="T109" fmla="*/ 61 h 261"/>
                <a:gd name="T110" fmla="*/ 183 w 197"/>
                <a:gd name="T111" fmla="*/ 9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7" h="261">
                  <a:moveTo>
                    <a:pt x="14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6"/>
                    <a:pt x="0" y="23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56"/>
                    <a:pt x="5" y="261"/>
                    <a:pt x="12" y="261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172" y="261"/>
                    <a:pt x="172" y="261"/>
                    <a:pt x="172" y="261"/>
                  </a:cubicBezTo>
                  <a:cubicBezTo>
                    <a:pt x="172" y="261"/>
                    <a:pt x="172" y="261"/>
                    <a:pt x="172" y="261"/>
                  </a:cubicBezTo>
                  <a:cubicBezTo>
                    <a:pt x="184" y="261"/>
                    <a:pt x="184" y="261"/>
                    <a:pt x="184" y="261"/>
                  </a:cubicBezTo>
                  <a:cubicBezTo>
                    <a:pt x="191" y="261"/>
                    <a:pt x="197" y="256"/>
                    <a:pt x="197" y="249"/>
                  </a:cubicBezTo>
                  <a:cubicBezTo>
                    <a:pt x="197" y="236"/>
                    <a:pt x="197" y="236"/>
                    <a:pt x="197" y="236"/>
                  </a:cubicBezTo>
                  <a:cubicBezTo>
                    <a:pt x="197" y="226"/>
                    <a:pt x="197" y="226"/>
                    <a:pt x="197" y="22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7" y="91"/>
                    <a:pt x="197" y="91"/>
                    <a:pt x="197" y="91"/>
                  </a:cubicBezTo>
                  <a:cubicBezTo>
                    <a:pt x="197" y="55"/>
                    <a:pt x="197" y="55"/>
                    <a:pt x="197" y="55"/>
                  </a:cubicBezTo>
                  <a:lnTo>
                    <a:pt x="142" y="0"/>
                  </a:lnTo>
                  <a:close/>
                  <a:moveTo>
                    <a:pt x="183" y="91"/>
                  </a:moveTo>
                  <a:cubicBezTo>
                    <a:pt x="183" y="109"/>
                    <a:pt x="183" y="109"/>
                    <a:pt x="183" y="109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72" y="247"/>
                    <a:pt x="172" y="247"/>
                    <a:pt x="172" y="247"/>
                  </a:cubicBezTo>
                  <a:cubicBezTo>
                    <a:pt x="172" y="247"/>
                    <a:pt x="172" y="247"/>
                    <a:pt x="171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5" y="247"/>
                    <a:pt x="24" y="247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4" y="236"/>
                    <a:pt x="14" y="236"/>
                    <a:pt x="14" y="23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33" y="141"/>
                    <a:pt x="33" y="141"/>
                    <a:pt x="33" y="141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83" y="61"/>
                    <a:pt x="183" y="61"/>
                    <a:pt x="183" y="61"/>
                  </a:cubicBezTo>
                  <a:lnTo>
                    <a:pt x="18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Freeform 76"/>
            <p:cNvSpPr>
              <a:spLocks noEditPoints="1"/>
            </p:cNvSpPr>
            <p:nvPr/>
          </p:nvSpPr>
          <p:spPr bwMode="auto">
            <a:xfrm>
              <a:off x="406400" y="6472238"/>
              <a:ext cx="588963" cy="288925"/>
            </a:xfrm>
            <a:custGeom>
              <a:avLst/>
              <a:gdLst>
                <a:gd name="T0" fmla="*/ 0 w 371"/>
                <a:gd name="T1" fmla="*/ 182 h 182"/>
                <a:gd name="T2" fmla="*/ 371 w 371"/>
                <a:gd name="T3" fmla="*/ 182 h 182"/>
                <a:gd name="T4" fmla="*/ 371 w 371"/>
                <a:gd name="T5" fmla="*/ 0 h 182"/>
                <a:gd name="T6" fmla="*/ 0 w 371"/>
                <a:gd name="T7" fmla="*/ 0 h 182"/>
                <a:gd name="T8" fmla="*/ 0 w 371"/>
                <a:gd name="T9" fmla="*/ 182 h 182"/>
                <a:gd name="T10" fmla="*/ 37 w 371"/>
                <a:gd name="T11" fmla="*/ 38 h 182"/>
                <a:gd name="T12" fmla="*/ 334 w 371"/>
                <a:gd name="T13" fmla="*/ 38 h 182"/>
                <a:gd name="T14" fmla="*/ 334 w 371"/>
                <a:gd name="T15" fmla="*/ 145 h 182"/>
                <a:gd name="T16" fmla="*/ 37 w 371"/>
                <a:gd name="T17" fmla="*/ 145 h 182"/>
                <a:gd name="T18" fmla="*/ 37 w 371"/>
                <a:gd name="T19" fmla="*/ 3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182">
                  <a:moveTo>
                    <a:pt x="0" y="182"/>
                  </a:moveTo>
                  <a:lnTo>
                    <a:pt x="371" y="182"/>
                  </a:lnTo>
                  <a:lnTo>
                    <a:pt x="371" y="0"/>
                  </a:lnTo>
                  <a:lnTo>
                    <a:pt x="0" y="0"/>
                  </a:lnTo>
                  <a:lnTo>
                    <a:pt x="0" y="182"/>
                  </a:lnTo>
                  <a:close/>
                  <a:moveTo>
                    <a:pt x="37" y="38"/>
                  </a:moveTo>
                  <a:lnTo>
                    <a:pt x="334" y="38"/>
                  </a:lnTo>
                  <a:lnTo>
                    <a:pt x="334" y="145"/>
                  </a:lnTo>
                  <a:lnTo>
                    <a:pt x="37" y="145"/>
                  </a:lnTo>
                  <a:lnTo>
                    <a:pt x="3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77"/>
            <p:cNvSpPr>
              <a:spLocks noChangeArrowheads="1"/>
            </p:cNvSpPr>
            <p:nvPr/>
          </p:nvSpPr>
          <p:spPr bwMode="auto">
            <a:xfrm>
              <a:off x="409575" y="5916613"/>
              <a:ext cx="603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78"/>
            <p:cNvSpPr>
              <a:spLocks noChangeArrowheads="1"/>
            </p:cNvSpPr>
            <p:nvPr/>
          </p:nvSpPr>
          <p:spPr bwMode="auto">
            <a:xfrm>
              <a:off x="769938" y="5916613"/>
              <a:ext cx="603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79"/>
            <p:cNvSpPr>
              <a:spLocks noChangeArrowheads="1"/>
            </p:cNvSpPr>
            <p:nvPr/>
          </p:nvSpPr>
          <p:spPr bwMode="auto">
            <a:xfrm>
              <a:off x="652463" y="5916613"/>
              <a:ext cx="58738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80"/>
            <p:cNvSpPr>
              <a:spLocks noChangeArrowheads="1"/>
            </p:cNvSpPr>
            <p:nvPr/>
          </p:nvSpPr>
          <p:spPr bwMode="auto">
            <a:xfrm>
              <a:off x="528638" y="5916613"/>
              <a:ext cx="603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266104" y="4816031"/>
            <a:ext cx="678272" cy="507491"/>
            <a:chOff x="2433638" y="7872413"/>
            <a:chExt cx="1109663" cy="830263"/>
          </a:xfrm>
          <a:solidFill>
            <a:srgbClr val="00B0F0"/>
          </a:solidFill>
        </p:grpSpPr>
        <p:sp>
          <p:nvSpPr>
            <p:cNvPr id="179" name="Oval 22"/>
            <p:cNvSpPr>
              <a:spLocks noChangeArrowheads="1"/>
            </p:cNvSpPr>
            <p:nvPr/>
          </p:nvSpPr>
          <p:spPr bwMode="auto">
            <a:xfrm>
              <a:off x="2551113" y="79740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Oval 23"/>
            <p:cNvSpPr>
              <a:spLocks noChangeArrowheads="1"/>
            </p:cNvSpPr>
            <p:nvPr/>
          </p:nvSpPr>
          <p:spPr bwMode="auto">
            <a:xfrm>
              <a:off x="2674938" y="79740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Freeform 24"/>
            <p:cNvSpPr>
              <a:spLocks noEditPoints="1"/>
            </p:cNvSpPr>
            <p:nvPr/>
          </p:nvSpPr>
          <p:spPr bwMode="auto">
            <a:xfrm>
              <a:off x="2433638" y="7872413"/>
              <a:ext cx="1109663" cy="830263"/>
            </a:xfrm>
            <a:custGeom>
              <a:avLst/>
              <a:gdLst>
                <a:gd name="T0" fmla="*/ 242 w 262"/>
                <a:gd name="T1" fmla="*/ 0 h 196"/>
                <a:gd name="T2" fmla="*/ 20 w 262"/>
                <a:gd name="T3" fmla="*/ 0 h 196"/>
                <a:gd name="T4" fmla="*/ 0 w 262"/>
                <a:gd name="T5" fmla="*/ 20 h 196"/>
                <a:gd name="T6" fmla="*/ 0 w 262"/>
                <a:gd name="T7" fmla="*/ 176 h 196"/>
                <a:gd name="T8" fmla="*/ 20 w 262"/>
                <a:gd name="T9" fmla="*/ 196 h 196"/>
                <a:gd name="T10" fmla="*/ 242 w 262"/>
                <a:gd name="T11" fmla="*/ 196 h 196"/>
                <a:gd name="T12" fmla="*/ 262 w 262"/>
                <a:gd name="T13" fmla="*/ 176 h 196"/>
                <a:gd name="T14" fmla="*/ 262 w 262"/>
                <a:gd name="T15" fmla="*/ 20 h 196"/>
                <a:gd name="T16" fmla="*/ 242 w 262"/>
                <a:gd name="T17" fmla="*/ 0 h 196"/>
                <a:gd name="T18" fmla="*/ 20 w 262"/>
                <a:gd name="T19" fmla="*/ 14 h 196"/>
                <a:gd name="T20" fmla="*/ 242 w 262"/>
                <a:gd name="T21" fmla="*/ 14 h 196"/>
                <a:gd name="T22" fmla="*/ 248 w 262"/>
                <a:gd name="T23" fmla="*/ 20 h 196"/>
                <a:gd name="T24" fmla="*/ 248 w 262"/>
                <a:gd name="T25" fmla="*/ 50 h 196"/>
                <a:gd name="T26" fmla="*/ 14 w 262"/>
                <a:gd name="T27" fmla="*/ 50 h 196"/>
                <a:gd name="T28" fmla="*/ 14 w 262"/>
                <a:gd name="T29" fmla="*/ 20 h 196"/>
                <a:gd name="T30" fmla="*/ 20 w 262"/>
                <a:gd name="T31" fmla="*/ 14 h 196"/>
                <a:gd name="T32" fmla="*/ 242 w 262"/>
                <a:gd name="T33" fmla="*/ 182 h 196"/>
                <a:gd name="T34" fmla="*/ 20 w 262"/>
                <a:gd name="T35" fmla="*/ 182 h 196"/>
                <a:gd name="T36" fmla="*/ 14 w 262"/>
                <a:gd name="T37" fmla="*/ 176 h 196"/>
                <a:gd name="T38" fmla="*/ 14 w 262"/>
                <a:gd name="T39" fmla="*/ 64 h 196"/>
                <a:gd name="T40" fmla="*/ 248 w 262"/>
                <a:gd name="T41" fmla="*/ 64 h 196"/>
                <a:gd name="T42" fmla="*/ 248 w 262"/>
                <a:gd name="T43" fmla="*/ 176 h 196"/>
                <a:gd name="T44" fmla="*/ 242 w 262"/>
                <a:gd name="T45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196">
                  <a:moveTo>
                    <a:pt x="2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7"/>
                    <a:pt x="9" y="196"/>
                    <a:pt x="20" y="196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53" y="196"/>
                    <a:pt x="262" y="187"/>
                    <a:pt x="262" y="176"/>
                  </a:cubicBezTo>
                  <a:cubicBezTo>
                    <a:pt x="262" y="20"/>
                    <a:pt x="262" y="20"/>
                    <a:pt x="262" y="20"/>
                  </a:cubicBezTo>
                  <a:cubicBezTo>
                    <a:pt x="262" y="9"/>
                    <a:pt x="253" y="0"/>
                    <a:pt x="242" y="0"/>
                  </a:cubicBezTo>
                  <a:close/>
                  <a:moveTo>
                    <a:pt x="20" y="14"/>
                  </a:moveTo>
                  <a:cubicBezTo>
                    <a:pt x="242" y="14"/>
                    <a:pt x="242" y="14"/>
                    <a:pt x="242" y="14"/>
                  </a:cubicBezTo>
                  <a:cubicBezTo>
                    <a:pt x="245" y="14"/>
                    <a:pt x="248" y="17"/>
                    <a:pt x="248" y="20"/>
                  </a:cubicBezTo>
                  <a:cubicBezTo>
                    <a:pt x="248" y="50"/>
                    <a:pt x="248" y="50"/>
                    <a:pt x="248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6" y="14"/>
                    <a:pt x="20" y="14"/>
                  </a:cubicBezTo>
                  <a:close/>
                  <a:moveTo>
                    <a:pt x="242" y="182"/>
                  </a:moveTo>
                  <a:cubicBezTo>
                    <a:pt x="20" y="182"/>
                    <a:pt x="20" y="182"/>
                    <a:pt x="20" y="182"/>
                  </a:cubicBezTo>
                  <a:cubicBezTo>
                    <a:pt x="16" y="182"/>
                    <a:pt x="14" y="179"/>
                    <a:pt x="14" y="176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48" y="179"/>
                    <a:pt x="245" y="182"/>
                    <a:pt x="242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Freeform 25"/>
            <p:cNvSpPr>
              <a:spLocks noEditPoints="1"/>
            </p:cNvSpPr>
            <p:nvPr/>
          </p:nvSpPr>
          <p:spPr bwMode="auto">
            <a:xfrm>
              <a:off x="2852738" y="8207375"/>
              <a:ext cx="327025" cy="373063"/>
            </a:xfrm>
            <a:custGeom>
              <a:avLst/>
              <a:gdLst>
                <a:gd name="T0" fmla="*/ 74 w 77"/>
                <a:gd name="T1" fmla="*/ 38 h 88"/>
                <a:gd name="T2" fmla="*/ 10 w 77"/>
                <a:gd name="T3" fmla="*/ 1 h 88"/>
                <a:gd name="T4" fmla="*/ 3 w 77"/>
                <a:gd name="T5" fmla="*/ 1 h 88"/>
                <a:gd name="T6" fmla="*/ 0 w 77"/>
                <a:gd name="T7" fmla="*/ 7 h 88"/>
                <a:gd name="T8" fmla="*/ 0 w 77"/>
                <a:gd name="T9" fmla="*/ 81 h 88"/>
                <a:gd name="T10" fmla="*/ 3 w 77"/>
                <a:gd name="T11" fmla="*/ 87 h 88"/>
                <a:gd name="T12" fmla="*/ 7 w 77"/>
                <a:gd name="T13" fmla="*/ 88 h 88"/>
                <a:gd name="T14" fmla="*/ 10 w 77"/>
                <a:gd name="T15" fmla="*/ 87 h 88"/>
                <a:gd name="T16" fmla="*/ 74 w 77"/>
                <a:gd name="T17" fmla="*/ 50 h 88"/>
                <a:gd name="T18" fmla="*/ 77 w 77"/>
                <a:gd name="T19" fmla="*/ 44 h 88"/>
                <a:gd name="T20" fmla="*/ 74 w 77"/>
                <a:gd name="T21" fmla="*/ 38 h 88"/>
                <a:gd name="T22" fmla="*/ 14 w 77"/>
                <a:gd name="T23" fmla="*/ 69 h 88"/>
                <a:gd name="T24" fmla="*/ 14 w 77"/>
                <a:gd name="T25" fmla="*/ 19 h 88"/>
                <a:gd name="T26" fmla="*/ 56 w 77"/>
                <a:gd name="T27" fmla="*/ 44 h 88"/>
                <a:gd name="T28" fmla="*/ 14 w 77"/>
                <a:gd name="T2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88">
                  <a:moveTo>
                    <a:pt x="74" y="38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8"/>
                    <a:pt x="5" y="88"/>
                    <a:pt x="7" y="88"/>
                  </a:cubicBezTo>
                  <a:cubicBezTo>
                    <a:pt x="8" y="88"/>
                    <a:pt x="9" y="88"/>
                    <a:pt x="10" y="87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6" y="49"/>
                    <a:pt x="77" y="47"/>
                    <a:pt x="77" y="44"/>
                  </a:cubicBezTo>
                  <a:cubicBezTo>
                    <a:pt x="77" y="42"/>
                    <a:pt x="76" y="39"/>
                    <a:pt x="74" y="38"/>
                  </a:cubicBezTo>
                  <a:close/>
                  <a:moveTo>
                    <a:pt x="14" y="6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14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195007" y="1142812"/>
            <a:ext cx="707311" cy="583479"/>
            <a:chOff x="11583988" y="4087813"/>
            <a:chExt cx="1069975" cy="882650"/>
          </a:xfrm>
          <a:solidFill>
            <a:srgbClr val="00B0F0"/>
          </a:solidFill>
        </p:grpSpPr>
        <p:sp>
          <p:nvSpPr>
            <p:cNvPr id="184" name="Rectangle 143"/>
            <p:cNvSpPr>
              <a:spLocks noChangeArrowheads="1"/>
            </p:cNvSpPr>
            <p:nvPr/>
          </p:nvSpPr>
          <p:spPr bwMode="auto">
            <a:xfrm>
              <a:off x="11583988" y="4911725"/>
              <a:ext cx="10699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Freeform 144"/>
            <p:cNvSpPr>
              <a:spLocks noEditPoints="1"/>
            </p:cNvSpPr>
            <p:nvPr/>
          </p:nvSpPr>
          <p:spPr bwMode="auto">
            <a:xfrm>
              <a:off x="11583988" y="4087813"/>
              <a:ext cx="1069975" cy="755650"/>
            </a:xfrm>
            <a:custGeom>
              <a:avLst/>
              <a:gdLst>
                <a:gd name="T0" fmla="*/ 224 w 252"/>
                <a:gd name="T1" fmla="*/ 0 h 178"/>
                <a:gd name="T2" fmla="*/ 28 w 252"/>
                <a:gd name="T3" fmla="*/ 0 h 178"/>
                <a:gd name="T4" fmla="*/ 0 w 252"/>
                <a:gd name="T5" fmla="*/ 28 h 178"/>
                <a:gd name="T6" fmla="*/ 0 w 252"/>
                <a:gd name="T7" fmla="*/ 150 h 178"/>
                <a:gd name="T8" fmla="*/ 28 w 252"/>
                <a:gd name="T9" fmla="*/ 178 h 178"/>
                <a:gd name="T10" fmla="*/ 224 w 252"/>
                <a:gd name="T11" fmla="*/ 178 h 178"/>
                <a:gd name="T12" fmla="*/ 252 w 252"/>
                <a:gd name="T13" fmla="*/ 150 h 178"/>
                <a:gd name="T14" fmla="*/ 252 w 252"/>
                <a:gd name="T15" fmla="*/ 28 h 178"/>
                <a:gd name="T16" fmla="*/ 224 w 252"/>
                <a:gd name="T17" fmla="*/ 0 h 178"/>
                <a:gd name="T18" fmla="*/ 238 w 252"/>
                <a:gd name="T19" fmla="*/ 150 h 178"/>
                <a:gd name="T20" fmla="*/ 224 w 252"/>
                <a:gd name="T21" fmla="*/ 164 h 178"/>
                <a:gd name="T22" fmla="*/ 28 w 252"/>
                <a:gd name="T23" fmla="*/ 164 h 178"/>
                <a:gd name="T24" fmla="*/ 14 w 252"/>
                <a:gd name="T25" fmla="*/ 150 h 178"/>
                <a:gd name="T26" fmla="*/ 14 w 252"/>
                <a:gd name="T27" fmla="*/ 28 h 178"/>
                <a:gd name="T28" fmla="*/ 28 w 252"/>
                <a:gd name="T29" fmla="*/ 14 h 178"/>
                <a:gd name="T30" fmla="*/ 224 w 252"/>
                <a:gd name="T31" fmla="*/ 14 h 178"/>
                <a:gd name="T32" fmla="*/ 238 w 252"/>
                <a:gd name="T33" fmla="*/ 28 h 178"/>
                <a:gd name="T34" fmla="*/ 238 w 252"/>
                <a:gd name="T3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78">
                  <a:moveTo>
                    <a:pt x="224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5"/>
                    <a:pt x="13" y="178"/>
                    <a:pt x="28" y="178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39" y="178"/>
                    <a:pt x="252" y="165"/>
                    <a:pt x="252" y="150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13"/>
                    <a:pt x="239" y="0"/>
                    <a:pt x="224" y="0"/>
                  </a:cubicBezTo>
                  <a:close/>
                  <a:moveTo>
                    <a:pt x="238" y="150"/>
                  </a:moveTo>
                  <a:cubicBezTo>
                    <a:pt x="238" y="157"/>
                    <a:pt x="231" y="164"/>
                    <a:pt x="224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1" y="164"/>
                    <a:pt x="14" y="157"/>
                    <a:pt x="14" y="15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231" y="14"/>
                    <a:pt x="238" y="20"/>
                    <a:pt x="238" y="28"/>
                  </a:cubicBezTo>
                  <a:lnTo>
                    <a:pt x="23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Freeform 145"/>
            <p:cNvSpPr>
              <a:spLocks/>
            </p:cNvSpPr>
            <p:nvPr/>
          </p:nvSpPr>
          <p:spPr bwMode="auto">
            <a:xfrm>
              <a:off x="11991975" y="4325938"/>
              <a:ext cx="109538" cy="134938"/>
            </a:xfrm>
            <a:custGeom>
              <a:avLst/>
              <a:gdLst>
                <a:gd name="T0" fmla="*/ 16 w 26"/>
                <a:gd name="T1" fmla="*/ 1 h 32"/>
                <a:gd name="T2" fmla="*/ 1 w 26"/>
                <a:gd name="T3" fmla="*/ 27 h 32"/>
                <a:gd name="T4" fmla="*/ 7 w 26"/>
                <a:gd name="T5" fmla="*/ 32 h 32"/>
                <a:gd name="T6" fmla="*/ 7 w 26"/>
                <a:gd name="T7" fmla="*/ 32 h 32"/>
                <a:gd name="T8" fmla="*/ 13 w 26"/>
                <a:gd name="T9" fmla="*/ 26 h 32"/>
                <a:gd name="T10" fmla="*/ 21 w 26"/>
                <a:gd name="T11" fmla="*/ 12 h 32"/>
                <a:gd name="T12" fmla="*/ 24 w 26"/>
                <a:gd name="T13" fmla="*/ 4 h 32"/>
                <a:gd name="T14" fmla="*/ 16 w 26"/>
                <a:gd name="T1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2">
                  <a:moveTo>
                    <a:pt x="16" y="1"/>
                  </a:moveTo>
                  <a:cubicBezTo>
                    <a:pt x="7" y="6"/>
                    <a:pt x="0" y="16"/>
                    <a:pt x="1" y="27"/>
                  </a:cubicBezTo>
                  <a:cubicBezTo>
                    <a:pt x="1" y="30"/>
                    <a:pt x="4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0" y="32"/>
                    <a:pt x="13" y="30"/>
                    <a:pt x="13" y="26"/>
                  </a:cubicBezTo>
                  <a:cubicBezTo>
                    <a:pt x="12" y="20"/>
                    <a:pt x="16" y="15"/>
                    <a:pt x="21" y="12"/>
                  </a:cubicBezTo>
                  <a:cubicBezTo>
                    <a:pt x="24" y="11"/>
                    <a:pt x="26" y="7"/>
                    <a:pt x="24" y="4"/>
                  </a:cubicBezTo>
                  <a:cubicBezTo>
                    <a:pt x="23" y="1"/>
                    <a:pt x="19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Freeform 146"/>
            <p:cNvSpPr>
              <a:spLocks noEditPoints="1"/>
            </p:cNvSpPr>
            <p:nvPr/>
          </p:nvSpPr>
          <p:spPr bwMode="auto">
            <a:xfrm>
              <a:off x="11890375" y="4216400"/>
              <a:ext cx="449263" cy="487363"/>
            </a:xfrm>
            <a:custGeom>
              <a:avLst/>
              <a:gdLst>
                <a:gd name="T0" fmla="*/ 103 w 106"/>
                <a:gd name="T1" fmla="*/ 103 h 115"/>
                <a:gd name="T2" fmla="*/ 88 w 106"/>
                <a:gd name="T3" fmla="*/ 85 h 115"/>
                <a:gd name="T4" fmla="*/ 101 w 106"/>
                <a:gd name="T5" fmla="*/ 49 h 115"/>
                <a:gd name="T6" fmla="*/ 49 w 106"/>
                <a:gd name="T7" fmla="*/ 2 h 115"/>
                <a:gd name="T8" fmla="*/ 1 w 106"/>
                <a:gd name="T9" fmla="*/ 54 h 115"/>
                <a:gd name="T10" fmla="*/ 51 w 106"/>
                <a:gd name="T11" fmla="*/ 101 h 115"/>
                <a:gd name="T12" fmla="*/ 54 w 106"/>
                <a:gd name="T13" fmla="*/ 101 h 115"/>
                <a:gd name="T14" fmla="*/ 77 w 106"/>
                <a:gd name="T15" fmla="*/ 94 h 115"/>
                <a:gd name="T16" fmla="*/ 92 w 106"/>
                <a:gd name="T17" fmla="*/ 112 h 115"/>
                <a:gd name="T18" fmla="*/ 98 w 106"/>
                <a:gd name="T19" fmla="*/ 115 h 115"/>
                <a:gd name="T20" fmla="*/ 102 w 106"/>
                <a:gd name="T21" fmla="*/ 113 h 115"/>
                <a:gd name="T22" fmla="*/ 103 w 106"/>
                <a:gd name="T23" fmla="*/ 103 h 115"/>
                <a:gd name="T24" fmla="*/ 53 w 106"/>
                <a:gd name="T25" fmla="*/ 87 h 115"/>
                <a:gd name="T26" fmla="*/ 15 w 106"/>
                <a:gd name="T27" fmla="*/ 53 h 115"/>
                <a:gd name="T28" fmla="*/ 49 w 106"/>
                <a:gd name="T29" fmla="*/ 16 h 115"/>
                <a:gd name="T30" fmla="*/ 51 w 106"/>
                <a:gd name="T31" fmla="*/ 16 h 115"/>
                <a:gd name="T32" fmla="*/ 87 w 106"/>
                <a:gd name="T33" fmla="*/ 50 h 115"/>
                <a:gd name="T34" fmla="*/ 53 w 106"/>
                <a:gd name="T35" fmla="*/ 8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15">
                  <a:moveTo>
                    <a:pt x="103" y="103"/>
                  </a:moveTo>
                  <a:cubicBezTo>
                    <a:pt x="88" y="85"/>
                    <a:pt x="88" y="85"/>
                    <a:pt x="88" y="85"/>
                  </a:cubicBezTo>
                  <a:cubicBezTo>
                    <a:pt x="97" y="76"/>
                    <a:pt x="102" y="63"/>
                    <a:pt x="101" y="49"/>
                  </a:cubicBezTo>
                  <a:cubicBezTo>
                    <a:pt x="100" y="22"/>
                    <a:pt x="76" y="0"/>
                    <a:pt x="49" y="2"/>
                  </a:cubicBezTo>
                  <a:cubicBezTo>
                    <a:pt x="21" y="3"/>
                    <a:pt x="0" y="26"/>
                    <a:pt x="1" y="54"/>
                  </a:cubicBezTo>
                  <a:cubicBezTo>
                    <a:pt x="3" y="81"/>
                    <a:pt x="25" y="101"/>
                    <a:pt x="51" y="101"/>
                  </a:cubicBezTo>
                  <a:cubicBezTo>
                    <a:pt x="52" y="101"/>
                    <a:pt x="53" y="101"/>
                    <a:pt x="54" y="101"/>
                  </a:cubicBezTo>
                  <a:cubicBezTo>
                    <a:pt x="62" y="101"/>
                    <a:pt x="70" y="98"/>
                    <a:pt x="77" y="94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4" y="114"/>
                    <a:pt x="96" y="115"/>
                    <a:pt x="98" y="115"/>
                  </a:cubicBezTo>
                  <a:cubicBezTo>
                    <a:pt x="99" y="115"/>
                    <a:pt x="101" y="114"/>
                    <a:pt x="102" y="113"/>
                  </a:cubicBezTo>
                  <a:cubicBezTo>
                    <a:pt x="105" y="110"/>
                    <a:pt x="106" y="106"/>
                    <a:pt x="103" y="103"/>
                  </a:cubicBezTo>
                  <a:close/>
                  <a:moveTo>
                    <a:pt x="53" y="87"/>
                  </a:moveTo>
                  <a:cubicBezTo>
                    <a:pt x="33" y="88"/>
                    <a:pt x="16" y="73"/>
                    <a:pt x="15" y="53"/>
                  </a:cubicBezTo>
                  <a:cubicBezTo>
                    <a:pt x="14" y="33"/>
                    <a:pt x="30" y="17"/>
                    <a:pt x="49" y="16"/>
                  </a:cubicBezTo>
                  <a:cubicBezTo>
                    <a:pt x="50" y="16"/>
                    <a:pt x="51" y="16"/>
                    <a:pt x="51" y="16"/>
                  </a:cubicBezTo>
                  <a:cubicBezTo>
                    <a:pt x="70" y="16"/>
                    <a:pt x="86" y="31"/>
                    <a:pt x="87" y="50"/>
                  </a:cubicBezTo>
                  <a:cubicBezTo>
                    <a:pt x="88" y="69"/>
                    <a:pt x="73" y="86"/>
                    <a:pt x="5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180657" y="309715"/>
            <a:ext cx="815743" cy="488451"/>
            <a:chOff x="49213" y="3941763"/>
            <a:chExt cx="1301750" cy="779463"/>
          </a:xfrm>
          <a:solidFill>
            <a:srgbClr val="00B0F0"/>
          </a:solidFill>
        </p:grpSpPr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1203325" y="4276725"/>
              <a:ext cx="147638" cy="288925"/>
            </a:xfrm>
            <a:custGeom>
              <a:avLst/>
              <a:gdLst>
                <a:gd name="T0" fmla="*/ 20 w 35"/>
                <a:gd name="T1" fmla="*/ 0 h 68"/>
                <a:gd name="T2" fmla="*/ 0 w 35"/>
                <a:gd name="T3" fmla="*/ 0 h 68"/>
                <a:gd name="T4" fmla="*/ 0 w 35"/>
                <a:gd name="T5" fmla="*/ 14 h 68"/>
                <a:gd name="T6" fmla="*/ 20 w 35"/>
                <a:gd name="T7" fmla="*/ 14 h 68"/>
                <a:gd name="T8" fmla="*/ 21 w 35"/>
                <a:gd name="T9" fmla="*/ 15 h 68"/>
                <a:gd name="T10" fmla="*/ 21 w 35"/>
                <a:gd name="T11" fmla="*/ 53 h 68"/>
                <a:gd name="T12" fmla="*/ 20 w 35"/>
                <a:gd name="T13" fmla="*/ 54 h 68"/>
                <a:gd name="T14" fmla="*/ 0 w 35"/>
                <a:gd name="T15" fmla="*/ 54 h 68"/>
                <a:gd name="T16" fmla="*/ 0 w 35"/>
                <a:gd name="T17" fmla="*/ 68 h 68"/>
                <a:gd name="T18" fmla="*/ 20 w 35"/>
                <a:gd name="T19" fmla="*/ 68 h 68"/>
                <a:gd name="T20" fmla="*/ 35 w 35"/>
                <a:gd name="T21" fmla="*/ 53 h 68"/>
                <a:gd name="T22" fmla="*/ 35 w 35"/>
                <a:gd name="T23" fmla="*/ 15 h 68"/>
                <a:gd name="T24" fmla="*/ 20 w 35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8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1" y="14"/>
                    <a:pt x="21" y="15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0" y="54"/>
                    <a:pt x="2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8" y="68"/>
                    <a:pt x="35" y="62"/>
                    <a:pt x="35" y="5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28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460375" y="4238625"/>
              <a:ext cx="263525" cy="365125"/>
            </a:xfrm>
            <a:custGeom>
              <a:avLst/>
              <a:gdLst>
                <a:gd name="T0" fmla="*/ 0 w 166"/>
                <a:gd name="T1" fmla="*/ 230 h 230"/>
                <a:gd name="T2" fmla="*/ 43 w 166"/>
                <a:gd name="T3" fmla="*/ 230 h 230"/>
                <a:gd name="T4" fmla="*/ 166 w 166"/>
                <a:gd name="T5" fmla="*/ 0 h 230"/>
                <a:gd name="T6" fmla="*/ 126 w 166"/>
                <a:gd name="T7" fmla="*/ 0 h 230"/>
                <a:gd name="T8" fmla="*/ 0 w 166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0" y="230"/>
                  </a:moveTo>
                  <a:lnTo>
                    <a:pt x="43" y="230"/>
                  </a:lnTo>
                  <a:lnTo>
                    <a:pt x="166" y="0"/>
                  </a:lnTo>
                  <a:lnTo>
                    <a:pt x="126" y="0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604838" y="4238625"/>
              <a:ext cx="268288" cy="365125"/>
            </a:xfrm>
            <a:custGeom>
              <a:avLst/>
              <a:gdLst>
                <a:gd name="T0" fmla="*/ 0 w 169"/>
                <a:gd name="T1" fmla="*/ 230 h 230"/>
                <a:gd name="T2" fmla="*/ 43 w 169"/>
                <a:gd name="T3" fmla="*/ 230 h 230"/>
                <a:gd name="T4" fmla="*/ 169 w 169"/>
                <a:gd name="T5" fmla="*/ 0 h 230"/>
                <a:gd name="T6" fmla="*/ 126 w 169"/>
                <a:gd name="T7" fmla="*/ 0 h 230"/>
                <a:gd name="T8" fmla="*/ 0 w 169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30">
                  <a:moveTo>
                    <a:pt x="0" y="230"/>
                  </a:moveTo>
                  <a:lnTo>
                    <a:pt x="43" y="230"/>
                  </a:lnTo>
                  <a:lnTo>
                    <a:pt x="169" y="0"/>
                  </a:lnTo>
                  <a:lnTo>
                    <a:pt x="126" y="0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754063" y="4238625"/>
              <a:ext cx="261938" cy="365125"/>
            </a:xfrm>
            <a:custGeom>
              <a:avLst/>
              <a:gdLst>
                <a:gd name="T0" fmla="*/ 47 w 62"/>
                <a:gd name="T1" fmla="*/ 0 h 86"/>
                <a:gd name="T2" fmla="*/ 0 w 62"/>
                <a:gd name="T3" fmla="*/ 86 h 86"/>
                <a:gd name="T4" fmla="*/ 16 w 62"/>
                <a:gd name="T5" fmla="*/ 86 h 86"/>
                <a:gd name="T6" fmla="*/ 62 w 62"/>
                <a:gd name="T7" fmla="*/ 0 h 86"/>
                <a:gd name="T8" fmla="*/ 61 w 62"/>
                <a:gd name="T9" fmla="*/ 0 h 86"/>
                <a:gd name="T10" fmla="*/ 47 w 62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86">
                  <a:moveTo>
                    <a:pt x="47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898525" y="4357688"/>
              <a:ext cx="134938" cy="246063"/>
            </a:xfrm>
            <a:custGeom>
              <a:avLst/>
              <a:gdLst>
                <a:gd name="T0" fmla="*/ 85 w 85"/>
                <a:gd name="T1" fmla="*/ 80 h 155"/>
                <a:gd name="T2" fmla="*/ 85 w 85"/>
                <a:gd name="T3" fmla="*/ 0 h 155"/>
                <a:gd name="T4" fmla="*/ 0 w 85"/>
                <a:gd name="T5" fmla="*/ 155 h 155"/>
                <a:gd name="T6" fmla="*/ 42 w 85"/>
                <a:gd name="T7" fmla="*/ 155 h 155"/>
                <a:gd name="T8" fmla="*/ 85 w 85"/>
                <a:gd name="T9" fmla="*/ 8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5">
                  <a:moveTo>
                    <a:pt x="85" y="80"/>
                  </a:moveTo>
                  <a:lnTo>
                    <a:pt x="85" y="0"/>
                  </a:lnTo>
                  <a:lnTo>
                    <a:pt x="0" y="155"/>
                  </a:lnTo>
                  <a:lnTo>
                    <a:pt x="42" y="155"/>
                  </a:lnTo>
                  <a:lnTo>
                    <a:pt x="8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185738" y="4119563"/>
              <a:ext cx="966788" cy="601663"/>
            </a:xfrm>
            <a:custGeom>
              <a:avLst/>
              <a:gdLst>
                <a:gd name="T0" fmla="*/ 193 w 228"/>
                <a:gd name="T1" fmla="*/ 0 h 142"/>
                <a:gd name="T2" fmla="*/ 94 w 228"/>
                <a:gd name="T3" fmla="*/ 0 h 142"/>
                <a:gd name="T4" fmla="*/ 96 w 228"/>
                <a:gd name="T5" fmla="*/ 14 h 142"/>
                <a:gd name="T6" fmla="*/ 193 w 228"/>
                <a:gd name="T7" fmla="*/ 14 h 142"/>
                <a:gd name="T8" fmla="*/ 214 w 228"/>
                <a:gd name="T9" fmla="*/ 35 h 142"/>
                <a:gd name="T10" fmla="*/ 214 w 228"/>
                <a:gd name="T11" fmla="*/ 107 h 142"/>
                <a:gd name="T12" fmla="*/ 193 w 228"/>
                <a:gd name="T13" fmla="*/ 128 h 142"/>
                <a:gd name="T14" fmla="*/ 35 w 228"/>
                <a:gd name="T15" fmla="*/ 128 h 142"/>
                <a:gd name="T16" fmla="*/ 14 w 228"/>
                <a:gd name="T17" fmla="*/ 107 h 142"/>
                <a:gd name="T18" fmla="*/ 14 w 228"/>
                <a:gd name="T19" fmla="*/ 86 h 142"/>
                <a:gd name="T20" fmla="*/ 0 w 228"/>
                <a:gd name="T21" fmla="*/ 82 h 142"/>
                <a:gd name="T22" fmla="*/ 0 w 228"/>
                <a:gd name="T23" fmla="*/ 107 h 142"/>
                <a:gd name="T24" fmla="*/ 35 w 228"/>
                <a:gd name="T25" fmla="*/ 142 h 142"/>
                <a:gd name="T26" fmla="*/ 193 w 228"/>
                <a:gd name="T27" fmla="*/ 142 h 142"/>
                <a:gd name="T28" fmla="*/ 228 w 228"/>
                <a:gd name="T29" fmla="*/ 107 h 142"/>
                <a:gd name="T30" fmla="*/ 228 w 228"/>
                <a:gd name="T31" fmla="*/ 35 h 142"/>
                <a:gd name="T32" fmla="*/ 193 w 228"/>
                <a:gd name="T3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142">
                  <a:moveTo>
                    <a:pt x="193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6" y="4"/>
                    <a:pt x="96" y="9"/>
                    <a:pt x="96" y="14"/>
                  </a:cubicBezTo>
                  <a:cubicBezTo>
                    <a:pt x="193" y="14"/>
                    <a:pt x="193" y="14"/>
                    <a:pt x="193" y="14"/>
                  </a:cubicBezTo>
                  <a:cubicBezTo>
                    <a:pt x="204" y="14"/>
                    <a:pt x="214" y="23"/>
                    <a:pt x="214" y="35"/>
                  </a:cubicBezTo>
                  <a:cubicBezTo>
                    <a:pt x="214" y="107"/>
                    <a:pt x="214" y="107"/>
                    <a:pt x="214" y="107"/>
                  </a:cubicBezTo>
                  <a:cubicBezTo>
                    <a:pt x="214" y="119"/>
                    <a:pt x="204" y="128"/>
                    <a:pt x="193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23" y="128"/>
                    <a:pt x="14" y="119"/>
                    <a:pt x="14" y="107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9" y="85"/>
                    <a:pt x="4" y="84"/>
                    <a:pt x="0" y="8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27"/>
                    <a:pt x="16" y="142"/>
                    <a:pt x="35" y="142"/>
                  </a:cubicBezTo>
                  <a:cubicBezTo>
                    <a:pt x="193" y="142"/>
                    <a:pt x="193" y="142"/>
                    <a:pt x="193" y="142"/>
                  </a:cubicBezTo>
                  <a:cubicBezTo>
                    <a:pt x="212" y="142"/>
                    <a:pt x="228" y="127"/>
                    <a:pt x="228" y="107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15"/>
                    <a:pt x="212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317500" y="4429125"/>
              <a:ext cx="160338" cy="174625"/>
            </a:xfrm>
            <a:custGeom>
              <a:avLst/>
              <a:gdLst>
                <a:gd name="T0" fmla="*/ 0 w 38"/>
                <a:gd name="T1" fmla="*/ 41 h 41"/>
                <a:gd name="T2" fmla="*/ 2 w 38"/>
                <a:gd name="T3" fmla="*/ 41 h 41"/>
                <a:gd name="T4" fmla="*/ 15 w 38"/>
                <a:gd name="T5" fmla="*/ 41 h 41"/>
                <a:gd name="T6" fmla="*/ 38 w 38"/>
                <a:gd name="T7" fmla="*/ 0 h 41"/>
                <a:gd name="T8" fmla="*/ 16 w 38"/>
                <a:gd name="T9" fmla="*/ 11 h 41"/>
                <a:gd name="T10" fmla="*/ 0 w 38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1">
                  <a:moveTo>
                    <a:pt x="0" y="41"/>
                  </a:moveTo>
                  <a:cubicBezTo>
                    <a:pt x="0" y="41"/>
                    <a:pt x="1" y="41"/>
                    <a:pt x="2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1" y="5"/>
                    <a:pt x="24" y="9"/>
                    <a:pt x="16" y="11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Freeform 73"/>
            <p:cNvSpPr>
              <a:spLocks noEditPoints="1"/>
            </p:cNvSpPr>
            <p:nvPr/>
          </p:nvSpPr>
          <p:spPr bwMode="auto">
            <a:xfrm>
              <a:off x="49213" y="3941763"/>
              <a:ext cx="496888" cy="495300"/>
            </a:xfrm>
            <a:custGeom>
              <a:avLst/>
              <a:gdLst>
                <a:gd name="T0" fmla="*/ 117 w 117"/>
                <a:gd name="T1" fmla="*/ 59 h 117"/>
                <a:gd name="T2" fmla="*/ 58 w 117"/>
                <a:gd name="T3" fmla="*/ 0 h 117"/>
                <a:gd name="T4" fmla="*/ 0 w 117"/>
                <a:gd name="T5" fmla="*/ 59 h 117"/>
                <a:gd name="T6" fmla="*/ 58 w 117"/>
                <a:gd name="T7" fmla="*/ 117 h 117"/>
                <a:gd name="T8" fmla="*/ 117 w 117"/>
                <a:gd name="T9" fmla="*/ 59 h 117"/>
                <a:gd name="T10" fmla="*/ 14 w 117"/>
                <a:gd name="T11" fmla="*/ 59 h 117"/>
                <a:gd name="T12" fmla="*/ 58 w 117"/>
                <a:gd name="T13" fmla="*/ 14 h 117"/>
                <a:gd name="T14" fmla="*/ 103 w 117"/>
                <a:gd name="T15" fmla="*/ 59 h 117"/>
                <a:gd name="T16" fmla="*/ 58 w 117"/>
                <a:gd name="T17" fmla="*/ 103 h 117"/>
                <a:gd name="T18" fmla="*/ 14 w 117"/>
                <a:gd name="T19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7">
                  <a:moveTo>
                    <a:pt x="117" y="59"/>
                  </a:moveTo>
                  <a:cubicBezTo>
                    <a:pt x="117" y="27"/>
                    <a:pt x="91" y="0"/>
                    <a:pt x="58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91"/>
                    <a:pt x="26" y="117"/>
                    <a:pt x="58" y="117"/>
                  </a:cubicBezTo>
                  <a:cubicBezTo>
                    <a:pt x="91" y="117"/>
                    <a:pt x="117" y="91"/>
                    <a:pt x="117" y="59"/>
                  </a:cubicBezTo>
                  <a:close/>
                  <a:moveTo>
                    <a:pt x="14" y="59"/>
                  </a:moveTo>
                  <a:cubicBezTo>
                    <a:pt x="14" y="34"/>
                    <a:pt x="34" y="14"/>
                    <a:pt x="58" y="14"/>
                  </a:cubicBezTo>
                  <a:cubicBezTo>
                    <a:pt x="83" y="14"/>
                    <a:pt x="103" y="34"/>
                    <a:pt x="103" y="59"/>
                  </a:cubicBezTo>
                  <a:cubicBezTo>
                    <a:pt x="103" y="83"/>
                    <a:pt x="83" y="103"/>
                    <a:pt x="58" y="103"/>
                  </a:cubicBezTo>
                  <a:cubicBezTo>
                    <a:pt x="34" y="103"/>
                    <a:pt x="14" y="83"/>
                    <a:pt x="1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03200" y="4076700"/>
              <a:ext cx="203200" cy="166688"/>
            </a:xfrm>
            <a:custGeom>
              <a:avLst/>
              <a:gdLst>
                <a:gd name="T0" fmla="*/ 28 w 48"/>
                <a:gd name="T1" fmla="*/ 36 h 39"/>
                <a:gd name="T2" fmla="*/ 46 w 48"/>
                <a:gd name="T3" fmla="*/ 13 h 39"/>
                <a:gd name="T4" fmla="*/ 45 w 48"/>
                <a:gd name="T5" fmla="*/ 3 h 39"/>
                <a:gd name="T6" fmla="*/ 35 w 48"/>
                <a:gd name="T7" fmla="*/ 4 h 39"/>
                <a:gd name="T8" fmla="*/ 21 w 48"/>
                <a:gd name="T9" fmla="*/ 22 h 39"/>
                <a:gd name="T10" fmla="*/ 12 w 48"/>
                <a:gd name="T11" fmla="*/ 15 h 39"/>
                <a:gd name="T12" fmla="*/ 2 w 48"/>
                <a:gd name="T13" fmla="*/ 16 h 39"/>
                <a:gd name="T14" fmla="*/ 3 w 48"/>
                <a:gd name="T15" fmla="*/ 26 h 39"/>
                <a:gd name="T16" fmla="*/ 18 w 48"/>
                <a:gd name="T17" fmla="*/ 38 h 39"/>
                <a:gd name="T18" fmla="*/ 22 w 48"/>
                <a:gd name="T19" fmla="*/ 39 h 39"/>
                <a:gd name="T20" fmla="*/ 23 w 48"/>
                <a:gd name="T21" fmla="*/ 39 h 39"/>
                <a:gd name="T22" fmla="*/ 28 w 48"/>
                <a:gd name="T2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9">
                  <a:moveTo>
                    <a:pt x="28" y="36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8" y="10"/>
                    <a:pt x="48" y="5"/>
                    <a:pt x="45" y="3"/>
                  </a:cubicBezTo>
                  <a:cubicBezTo>
                    <a:pt x="42" y="0"/>
                    <a:pt x="37" y="1"/>
                    <a:pt x="35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9" y="13"/>
                    <a:pt x="5" y="13"/>
                    <a:pt x="2" y="16"/>
                  </a:cubicBezTo>
                  <a:cubicBezTo>
                    <a:pt x="0" y="19"/>
                    <a:pt x="0" y="23"/>
                    <a:pt x="3" y="2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9"/>
                    <a:pt x="20" y="39"/>
                    <a:pt x="22" y="39"/>
                  </a:cubicBezTo>
                  <a:cubicBezTo>
                    <a:pt x="22" y="39"/>
                    <a:pt x="23" y="39"/>
                    <a:pt x="23" y="39"/>
                  </a:cubicBezTo>
                  <a:cubicBezTo>
                    <a:pt x="25" y="39"/>
                    <a:pt x="26" y="38"/>
                    <a:pt x="2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1176231" y="2670390"/>
            <a:ext cx="676815" cy="780328"/>
            <a:chOff x="201613" y="5705475"/>
            <a:chExt cx="944563" cy="1089025"/>
          </a:xfrm>
          <a:solidFill>
            <a:srgbClr val="00B0F0"/>
          </a:solidFill>
        </p:grpSpPr>
        <p:sp>
          <p:nvSpPr>
            <p:cNvPr id="199" name="Freeform 63"/>
            <p:cNvSpPr>
              <a:spLocks noEditPoints="1"/>
            </p:cNvSpPr>
            <p:nvPr/>
          </p:nvSpPr>
          <p:spPr bwMode="auto">
            <a:xfrm>
              <a:off x="201613" y="6086475"/>
              <a:ext cx="944563" cy="708025"/>
            </a:xfrm>
            <a:custGeom>
              <a:avLst/>
              <a:gdLst>
                <a:gd name="T0" fmla="*/ 203 w 223"/>
                <a:gd name="T1" fmla="*/ 0 h 167"/>
                <a:gd name="T2" fmla="*/ 194 w 223"/>
                <a:gd name="T3" fmla="*/ 0 h 167"/>
                <a:gd name="T4" fmla="*/ 188 w 223"/>
                <a:gd name="T5" fmla="*/ 14 h 167"/>
                <a:gd name="T6" fmla="*/ 203 w 223"/>
                <a:gd name="T7" fmla="*/ 14 h 167"/>
                <a:gd name="T8" fmla="*/ 209 w 223"/>
                <a:gd name="T9" fmla="*/ 20 h 167"/>
                <a:gd name="T10" fmla="*/ 209 w 223"/>
                <a:gd name="T11" fmla="*/ 49 h 167"/>
                <a:gd name="T12" fmla="*/ 179 w 223"/>
                <a:gd name="T13" fmla="*/ 49 h 167"/>
                <a:gd name="T14" fmla="*/ 179 w 223"/>
                <a:gd name="T15" fmla="*/ 49 h 167"/>
                <a:gd name="T16" fmla="*/ 179 w 223"/>
                <a:gd name="T17" fmla="*/ 49 h 167"/>
                <a:gd name="T18" fmla="*/ 172 w 223"/>
                <a:gd name="T19" fmla="*/ 56 h 167"/>
                <a:gd name="T20" fmla="*/ 172 w 223"/>
                <a:gd name="T21" fmla="*/ 84 h 167"/>
                <a:gd name="T22" fmla="*/ 148 w 223"/>
                <a:gd name="T23" fmla="*/ 84 h 167"/>
                <a:gd name="T24" fmla="*/ 148 w 223"/>
                <a:gd name="T25" fmla="*/ 98 h 167"/>
                <a:gd name="T26" fmla="*/ 172 w 223"/>
                <a:gd name="T27" fmla="*/ 98 h 167"/>
                <a:gd name="T28" fmla="*/ 172 w 223"/>
                <a:gd name="T29" fmla="*/ 153 h 167"/>
                <a:gd name="T30" fmla="*/ 110 w 223"/>
                <a:gd name="T31" fmla="*/ 153 h 167"/>
                <a:gd name="T32" fmla="*/ 110 w 223"/>
                <a:gd name="T33" fmla="*/ 81 h 167"/>
                <a:gd name="T34" fmla="*/ 125 w 223"/>
                <a:gd name="T35" fmla="*/ 67 h 167"/>
                <a:gd name="T36" fmla="*/ 118 w 223"/>
                <a:gd name="T37" fmla="*/ 54 h 167"/>
                <a:gd name="T38" fmla="*/ 98 w 223"/>
                <a:gd name="T39" fmla="*/ 73 h 167"/>
                <a:gd name="T40" fmla="*/ 96 w 223"/>
                <a:gd name="T41" fmla="*/ 79 h 167"/>
                <a:gd name="T42" fmla="*/ 96 w 223"/>
                <a:gd name="T43" fmla="*/ 112 h 167"/>
                <a:gd name="T44" fmla="*/ 60 w 223"/>
                <a:gd name="T45" fmla="*/ 112 h 167"/>
                <a:gd name="T46" fmla="*/ 60 w 223"/>
                <a:gd name="T47" fmla="*/ 50 h 167"/>
                <a:gd name="T48" fmla="*/ 86 w 223"/>
                <a:gd name="T49" fmla="*/ 51 h 167"/>
                <a:gd name="T50" fmla="*/ 86 w 223"/>
                <a:gd name="T51" fmla="*/ 37 h 167"/>
                <a:gd name="T52" fmla="*/ 60 w 223"/>
                <a:gd name="T53" fmla="*/ 36 h 167"/>
                <a:gd name="T54" fmla="*/ 60 w 223"/>
                <a:gd name="T55" fmla="*/ 15 h 167"/>
                <a:gd name="T56" fmla="*/ 60 w 223"/>
                <a:gd name="T57" fmla="*/ 14 h 167"/>
                <a:gd name="T58" fmla="*/ 97 w 223"/>
                <a:gd name="T59" fmla="*/ 14 h 167"/>
                <a:gd name="T60" fmla="*/ 91 w 223"/>
                <a:gd name="T61" fmla="*/ 0 h 167"/>
                <a:gd name="T62" fmla="*/ 20 w 223"/>
                <a:gd name="T63" fmla="*/ 0 h 167"/>
                <a:gd name="T64" fmla="*/ 0 w 223"/>
                <a:gd name="T65" fmla="*/ 20 h 167"/>
                <a:gd name="T66" fmla="*/ 0 w 223"/>
                <a:gd name="T67" fmla="*/ 147 h 167"/>
                <a:gd name="T68" fmla="*/ 20 w 223"/>
                <a:gd name="T69" fmla="*/ 167 h 167"/>
                <a:gd name="T70" fmla="*/ 203 w 223"/>
                <a:gd name="T71" fmla="*/ 167 h 167"/>
                <a:gd name="T72" fmla="*/ 223 w 223"/>
                <a:gd name="T73" fmla="*/ 147 h 167"/>
                <a:gd name="T74" fmla="*/ 223 w 223"/>
                <a:gd name="T75" fmla="*/ 20 h 167"/>
                <a:gd name="T76" fmla="*/ 203 w 223"/>
                <a:gd name="T77" fmla="*/ 0 h 167"/>
                <a:gd name="T78" fmla="*/ 96 w 223"/>
                <a:gd name="T79" fmla="*/ 126 h 167"/>
                <a:gd name="T80" fmla="*/ 96 w 223"/>
                <a:gd name="T81" fmla="*/ 153 h 167"/>
                <a:gd name="T82" fmla="*/ 60 w 223"/>
                <a:gd name="T83" fmla="*/ 153 h 167"/>
                <a:gd name="T84" fmla="*/ 60 w 223"/>
                <a:gd name="T85" fmla="*/ 126 h 167"/>
                <a:gd name="T86" fmla="*/ 96 w 223"/>
                <a:gd name="T87" fmla="*/ 126 h 167"/>
                <a:gd name="T88" fmla="*/ 20 w 223"/>
                <a:gd name="T89" fmla="*/ 14 h 167"/>
                <a:gd name="T90" fmla="*/ 46 w 223"/>
                <a:gd name="T91" fmla="*/ 14 h 167"/>
                <a:gd name="T92" fmla="*/ 46 w 223"/>
                <a:gd name="T93" fmla="*/ 15 h 167"/>
                <a:gd name="T94" fmla="*/ 46 w 223"/>
                <a:gd name="T95" fmla="*/ 36 h 167"/>
                <a:gd name="T96" fmla="*/ 14 w 223"/>
                <a:gd name="T97" fmla="*/ 36 h 167"/>
                <a:gd name="T98" fmla="*/ 14 w 223"/>
                <a:gd name="T99" fmla="*/ 20 h 167"/>
                <a:gd name="T100" fmla="*/ 20 w 223"/>
                <a:gd name="T101" fmla="*/ 14 h 167"/>
                <a:gd name="T102" fmla="*/ 14 w 223"/>
                <a:gd name="T103" fmla="*/ 147 h 167"/>
                <a:gd name="T104" fmla="*/ 14 w 223"/>
                <a:gd name="T105" fmla="*/ 50 h 167"/>
                <a:gd name="T106" fmla="*/ 46 w 223"/>
                <a:gd name="T107" fmla="*/ 50 h 167"/>
                <a:gd name="T108" fmla="*/ 46 w 223"/>
                <a:gd name="T109" fmla="*/ 153 h 167"/>
                <a:gd name="T110" fmla="*/ 20 w 223"/>
                <a:gd name="T111" fmla="*/ 153 h 167"/>
                <a:gd name="T112" fmla="*/ 14 w 223"/>
                <a:gd name="T113" fmla="*/ 147 h 167"/>
                <a:gd name="T114" fmla="*/ 203 w 223"/>
                <a:gd name="T115" fmla="*/ 153 h 167"/>
                <a:gd name="T116" fmla="*/ 186 w 223"/>
                <a:gd name="T117" fmla="*/ 153 h 167"/>
                <a:gd name="T118" fmla="*/ 186 w 223"/>
                <a:gd name="T119" fmla="*/ 63 h 167"/>
                <a:gd name="T120" fmla="*/ 209 w 223"/>
                <a:gd name="T121" fmla="*/ 63 h 167"/>
                <a:gd name="T122" fmla="*/ 209 w 223"/>
                <a:gd name="T123" fmla="*/ 147 h 167"/>
                <a:gd name="T124" fmla="*/ 203 w 223"/>
                <a:gd name="T125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3" h="167">
                  <a:moveTo>
                    <a:pt x="203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2" y="5"/>
                    <a:pt x="190" y="10"/>
                    <a:pt x="188" y="14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07" y="14"/>
                    <a:pt x="209" y="17"/>
                    <a:pt x="209" y="2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5" y="49"/>
                    <a:pt x="172" y="52"/>
                    <a:pt x="172" y="56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2" y="153"/>
                    <a:pt x="172" y="153"/>
                    <a:pt x="172" y="15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3" y="64"/>
                    <a:pt x="121" y="59"/>
                    <a:pt x="118" y="5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5"/>
                    <a:pt x="96" y="77"/>
                    <a:pt x="96" y="79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4"/>
                    <a:pt x="60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5" y="10"/>
                    <a:pt x="93" y="5"/>
                    <a:pt x="9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8"/>
                    <a:pt x="9" y="167"/>
                    <a:pt x="20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14" y="167"/>
                    <a:pt x="223" y="158"/>
                    <a:pt x="223" y="147"/>
                  </a:cubicBezTo>
                  <a:cubicBezTo>
                    <a:pt x="223" y="20"/>
                    <a:pt x="223" y="20"/>
                    <a:pt x="223" y="20"/>
                  </a:cubicBezTo>
                  <a:cubicBezTo>
                    <a:pt x="223" y="9"/>
                    <a:pt x="214" y="0"/>
                    <a:pt x="203" y="0"/>
                  </a:cubicBezTo>
                  <a:close/>
                  <a:moveTo>
                    <a:pt x="96" y="126"/>
                  </a:moveTo>
                  <a:cubicBezTo>
                    <a:pt x="96" y="153"/>
                    <a:pt x="96" y="153"/>
                    <a:pt x="96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26"/>
                    <a:pt x="60" y="126"/>
                    <a:pt x="60" y="126"/>
                  </a:cubicBezTo>
                  <a:lnTo>
                    <a:pt x="96" y="126"/>
                  </a:lnTo>
                  <a:close/>
                  <a:moveTo>
                    <a:pt x="20" y="14"/>
                  </a:move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7" y="14"/>
                    <a:pt x="20" y="14"/>
                  </a:cubicBezTo>
                  <a:close/>
                  <a:moveTo>
                    <a:pt x="14" y="14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7" y="153"/>
                    <a:pt x="14" y="150"/>
                    <a:pt x="14" y="147"/>
                  </a:cubicBezTo>
                  <a:close/>
                  <a:moveTo>
                    <a:pt x="203" y="153"/>
                  </a:moveTo>
                  <a:cubicBezTo>
                    <a:pt x="186" y="153"/>
                    <a:pt x="186" y="153"/>
                    <a:pt x="186" y="153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150"/>
                    <a:pt x="207" y="153"/>
                    <a:pt x="20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Freeform 64"/>
            <p:cNvSpPr>
              <a:spLocks noEditPoints="1"/>
            </p:cNvSpPr>
            <p:nvPr/>
          </p:nvSpPr>
          <p:spPr bwMode="auto">
            <a:xfrm>
              <a:off x="587375" y="5705475"/>
              <a:ext cx="436563" cy="665163"/>
            </a:xfrm>
            <a:custGeom>
              <a:avLst/>
              <a:gdLst>
                <a:gd name="T0" fmla="*/ 51 w 103"/>
                <a:gd name="T1" fmla="*/ 157 h 157"/>
                <a:gd name="T2" fmla="*/ 58 w 103"/>
                <a:gd name="T3" fmla="*/ 154 h 157"/>
                <a:gd name="T4" fmla="*/ 103 w 103"/>
                <a:gd name="T5" fmla="*/ 51 h 157"/>
                <a:gd name="T6" fmla="*/ 51 w 103"/>
                <a:gd name="T7" fmla="*/ 0 h 157"/>
                <a:gd name="T8" fmla="*/ 0 w 103"/>
                <a:gd name="T9" fmla="*/ 51 h 157"/>
                <a:gd name="T10" fmla="*/ 45 w 103"/>
                <a:gd name="T11" fmla="*/ 154 h 157"/>
                <a:gd name="T12" fmla="*/ 51 w 103"/>
                <a:gd name="T13" fmla="*/ 157 h 157"/>
                <a:gd name="T14" fmla="*/ 51 w 103"/>
                <a:gd name="T15" fmla="*/ 14 h 157"/>
                <a:gd name="T16" fmla="*/ 89 w 103"/>
                <a:gd name="T17" fmla="*/ 51 h 157"/>
                <a:gd name="T18" fmla="*/ 51 w 103"/>
                <a:gd name="T19" fmla="*/ 136 h 157"/>
                <a:gd name="T20" fmla="*/ 14 w 103"/>
                <a:gd name="T21" fmla="*/ 51 h 157"/>
                <a:gd name="T22" fmla="*/ 51 w 103"/>
                <a:gd name="T23" fmla="*/ 1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57">
                  <a:moveTo>
                    <a:pt x="51" y="157"/>
                  </a:moveTo>
                  <a:cubicBezTo>
                    <a:pt x="54" y="157"/>
                    <a:pt x="56" y="156"/>
                    <a:pt x="58" y="154"/>
                  </a:cubicBezTo>
                  <a:cubicBezTo>
                    <a:pt x="62" y="146"/>
                    <a:pt x="103" y="77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7"/>
                    <a:pt x="41" y="146"/>
                    <a:pt x="45" y="154"/>
                  </a:cubicBezTo>
                  <a:cubicBezTo>
                    <a:pt x="47" y="156"/>
                    <a:pt x="49" y="157"/>
                    <a:pt x="51" y="157"/>
                  </a:cubicBezTo>
                  <a:close/>
                  <a:moveTo>
                    <a:pt x="51" y="14"/>
                  </a:moveTo>
                  <a:cubicBezTo>
                    <a:pt x="72" y="14"/>
                    <a:pt x="89" y="30"/>
                    <a:pt x="89" y="51"/>
                  </a:cubicBezTo>
                  <a:cubicBezTo>
                    <a:pt x="89" y="67"/>
                    <a:pt x="66" y="111"/>
                    <a:pt x="51" y="136"/>
                  </a:cubicBezTo>
                  <a:cubicBezTo>
                    <a:pt x="37" y="111"/>
                    <a:pt x="14" y="67"/>
                    <a:pt x="14" y="51"/>
                  </a:cubicBezTo>
                  <a:cubicBezTo>
                    <a:pt x="14" y="30"/>
                    <a:pt x="31" y="14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Freeform 65"/>
            <p:cNvSpPr>
              <a:spLocks noEditPoints="1"/>
            </p:cNvSpPr>
            <p:nvPr/>
          </p:nvSpPr>
          <p:spPr bwMode="auto">
            <a:xfrm>
              <a:off x="696913" y="5811838"/>
              <a:ext cx="215900" cy="220663"/>
            </a:xfrm>
            <a:custGeom>
              <a:avLst/>
              <a:gdLst>
                <a:gd name="T0" fmla="*/ 51 w 51"/>
                <a:gd name="T1" fmla="*/ 26 h 52"/>
                <a:gd name="T2" fmla="*/ 25 w 51"/>
                <a:gd name="T3" fmla="*/ 0 h 52"/>
                <a:gd name="T4" fmla="*/ 0 w 51"/>
                <a:gd name="T5" fmla="*/ 26 h 52"/>
                <a:gd name="T6" fmla="*/ 25 w 51"/>
                <a:gd name="T7" fmla="*/ 52 h 52"/>
                <a:gd name="T8" fmla="*/ 51 w 51"/>
                <a:gd name="T9" fmla="*/ 26 h 52"/>
                <a:gd name="T10" fmla="*/ 14 w 51"/>
                <a:gd name="T11" fmla="*/ 26 h 52"/>
                <a:gd name="T12" fmla="*/ 25 w 51"/>
                <a:gd name="T13" fmla="*/ 14 h 52"/>
                <a:gd name="T14" fmla="*/ 37 w 51"/>
                <a:gd name="T15" fmla="*/ 26 h 52"/>
                <a:gd name="T16" fmla="*/ 25 w 51"/>
                <a:gd name="T17" fmla="*/ 38 h 52"/>
                <a:gd name="T18" fmla="*/ 14 w 51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cubicBezTo>
                    <a:pt x="51" y="12"/>
                    <a:pt x="40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40" y="52"/>
                    <a:pt x="51" y="40"/>
                    <a:pt x="51" y="26"/>
                  </a:cubicBezTo>
                  <a:close/>
                  <a:moveTo>
                    <a:pt x="14" y="26"/>
                  </a:moveTo>
                  <a:cubicBezTo>
                    <a:pt x="14" y="19"/>
                    <a:pt x="19" y="14"/>
                    <a:pt x="25" y="14"/>
                  </a:cubicBezTo>
                  <a:cubicBezTo>
                    <a:pt x="32" y="14"/>
                    <a:pt x="37" y="19"/>
                    <a:pt x="37" y="26"/>
                  </a:cubicBezTo>
                  <a:cubicBezTo>
                    <a:pt x="37" y="32"/>
                    <a:pt x="32" y="38"/>
                    <a:pt x="25" y="38"/>
                  </a:cubicBezTo>
                  <a:cubicBezTo>
                    <a:pt x="19" y="38"/>
                    <a:pt x="14" y="32"/>
                    <a:pt x="1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0433434" y="4837471"/>
            <a:ext cx="793555" cy="637639"/>
            <a:chOff x="4433888" y="5776913"/>
            <a:chExt cx="1171575" cy="941387"/>
          </a:xfrm>
          <a:solidFill>
            <a:srgbClr val="00B0F0"/>
          </a:solidFill>
        </p:grpSpPr>
        <p:sp>
          <p:nvSpPr>
            <p:cNvPr id="203" name="Oval 47"/>
            <p:cNvSpPr>
              <a:spLocks noChangeArrowheads="1"/>
            </p:cNvSpPr>
            <p:nvPr/>
          </p:nvSpPr>
          <p:spPr bwMode="auto">
            <a:xfrm>
              <a:off x="4527550" y="6134100"/>
              <a:ext cx="7302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Freeform 48"/>
            <p:cNvSpPr>
              <a:spLocks noEditPoints="1"/>
            </p:cNvSpPr>
            <p:nvPr/>
          </p:nvSpPr>
          <p:spPr bwMode="auto">
            <a:xfrm>
              <a:off x="4433888" y="5776913"/>
              <a:ext cx="1044575" cy="781050"/>
            </a:xfrm>
            <a:custGeom>
              <a:avLst/>
              <a:gdLst>
                <a:gd name="T0" fmla="*/ 62 w 246"/>
                <a:gd name="T1" fmla="*/ 170 h 184"/>
                <a:gd name="T2" fmla="*/ 62 w 246"/>
                <a:gd name="T3" fmla="*/ 14 h 184"/>
                <a:gd name="T4" fmla="*/ 226 w 246"/>
                <a:gd name="T5" fmla="*/ 14 h 184"/>
                <a:gd name="T6" fmla="*/ 232 w 246"/>
                <a:gd name="T7" fmla="*/ 20 h 184"/>
                <a:gd name="T8" fmla="*/ 232 w 246"/>
                <a:gd name="T9" fmla="*/ 114 h 184"/>
                <a:gd name="T10" fmla="*/ 246 w 246"/>
                <a:gd name="T11" fmla="*/ 116 h 184"/>
                <a:gd name="T12" fmla="*/ 246 w 246"/>
                <a:gd name="T13" fmla="*/ 20 h 184"/>
                <a:gd name="T14" fmla="*/ 226 w 246"/>
                <a:gd name="T15" fmla="*/ 0 h 184"/>
                <a:gd name="T16" fmla="*/ 20 w 246"/>
                <a:gd name="T17" fmla="*/ 0 h 184"/>
                <a:gd name="T18" fmla="*/ 0 w 246"/>
                <a:gd name="T19" fmla="*/ 20 h 184"/>
                <a:gd name="T20" fmla="*/ 0 w 246"/>
                <a:gd name="T21" fmla="*/ 164 h 184"/>
                <a:gd name="T22" fmla="*/ 20 w 246"/>
                <a:gd name="T23" fmla="*/ 184 h 184"/>
                <a:gd name="T24" fmla="*/ 135 w 246"/>
                <a:gd name="T25" fmla="*/ 184 h 184"/>
                <a:gd name="T26" fmla="*/ 124 w 246"/>
                <a:gd name="T27" fmla="*/ 170 h 184"/>
                <a:gd name="T28" fmla="*/ 62 w 246"/>
                <a:gd name="T29" fmla="*/ 170 h 184"/>
                <a:gd name="T30" fmla="*/ 14 w 246"/>
                <a:gd name="T31" fmla="*/ 164 h 184"/>
                <a:gd name="T32" fmla="*/ 14 w 246"/>
                <a:gd name="T33" fmla="*/ 20 h 184"/>
                <a:gd name="T34" fmla="*/ 20 w 246"/>
                <a:gd name="T35" fmla="*/ 14 h 184"/>
                <a:gd name="T36" fmla="*/ 48 w 246"/>
                <a:gd name="T37" fmla="*/ 14 h 184"/>
                <a:gd name="T38" fmla="*/ 48 w 246"/>
                <a:gd name="T39" fmla="*/ 170 h 184"/>
                <a:gd name="T40" fmla="*/ 20 w 246"/>
                <a:gd name="T41" fmla="*/ 170 h 184"/>
                <a:gd name="T42" fmla="*/ 14 w 246"/>
                <a:gd name="T43" fmla="*/ 1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84">
                  <a:moveTo>
                    <a:pt x="62" y="170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9" y="14"/>
                    <a:pt x="232" y="17"/>
                    <a:pt x="232" y="20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46" y="116"/>
                    <a:pt x="246" y="116"/>
                    <a:pt x="246" y="116"/>
                  </a:cubicBezTo>
                  <a:cubicBezTo>
                    <a:pt x="246" y="20"/>
                    <a:pt x="246" y="20"/>
                    <a:pt x="246" y="20"/>
                  </a:cubicBezTo>
                  <a:cubicBezTo>
                    <a:pt x="246" y="9"/>
                    <a:pt x="237" y="0"/>
                    <a:pt x="2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5"/>
                    <a:pt x="9" y="184"/>
                    <a:pt x="20" y="184"/>
                  </a:cubicBezTo>
                  <a:cubicBezTo>
                    <a:pt x="135" y="184"/>
                    <a:pt x="135" y="184"/>
                    <a:pt x="135" y="184"/>
                  </a:cubicBezTo>
                  <a:cubicBezTo>
                    <a:pt x="124" y="170"/>
                    <a:pt x="124" y="170"/>
                    <a:pt x="124" y="170"/>
                  </a:cubicBezTo>
                  <a:lnTo>
                    <a:pt x="62" y="170"/>
                  </a:lnTo>
                  <a:close/>
                  <a:moveTo>
                    <a:pt x="14" y="164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7" y="14"/>
                    <a:pt x="20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7" y="170"/>
                    <a:pt x="14" y="167"/>
                    <a:pt x="14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auto">
            <a:xfrm>
              <a:off x="4986338" y="6048375"/>
              <a:ext cx="619125" cy="669925"/>
            </a:xfrm>
            <a:custGeom>
              <a:avLst/>
              <a:gdLst>
                <a:gd name="T0" fmla="*/ 125 w 146"/>
                <a:gd name="T1" fmla="*/ 65 h 158"/>
                <a:gd name="T2" fmla="*/ 85 w 146"/>
                <a:gd name="T3" fmla="*/ 58 h 158"/>
                <a:gd name="T4" fmla="*/ 85 w 146"/>
                <a:gd name="T5" fmla="*/ 19 h 158"/>
                <a:gd name="T6" fmla="*/ 66 w 146"/>
                <a:gd name="T7" fmla="*/ 0 h 158"/>
                <a:gd name="T8" fmla="*/ 65 w 146"/>
                <a:gd name="T9" fmla="*/ 0 h 158"/>
                <a:gd name="T10" fmla="*/ 46 w 146"/>
                <a:gd name="T11" fmla="*/ 19 h 158"/>
                <a:gd name="T12" fmla="*/ 46 w 146"/>
                <a:gd name="T13" fmla="*/ 90 h 158"/>
                <a:gd name="T14" fmla="*/ 36 w 146"/>
                <a:gd name="T15" fmla="*/ 80 h 158"/>
                <a:gd name="T16" fmla="*/ 23 w 146"/>
                <a:gd name="T17" fmla="*/ 74 h 158"/>
                <a:gd name="T18" fmla="*/ 9 w 146"/>
                <a:gd name="T19" fmla="*/ 79 h 158"/>
                <a:gd name="T20" fmla="*/ 8 w 146"/>
                <a:gd name="T21" fmla="*/ 81 h 158"/>
                <a:gd name="T22" fmla="*/ 8 w 146"/>
                <a:gd name="T23" fmla="*/ 108 h 158"/>
                <a:gd name="T24" fmla="*/ 56 w 146"/>
                <a:gd name="T25" fmla="*/ 156 h 158"/>
                <a:gd name="T26" fmla="*/ 61 w 146"/>
                <a:gd name="T27" fmla="*/ 158 h 158"/>
                <a:gd name="T28" fmla="*/ 66 w 146"/>
                <a:gd name="T29" fmla="*/ 156 h 158"/>
                <a:gd name="T30" fmla="*/ 66 w 146"/>
                <a:gd name="T31" fmla="*/ 146 h 158"/>
                <a:gd name="T32" fmla="*/ 18 w 146"/>
                <a:gd name="T33" fmla="*/ 98 h 158"/>
                <a:gd name="T34" fmla="*/ 18 w 146"/>
                <a:gd name="T35" fmla="*/ 91 h 158"/>
                <a:gd name="T36" fmla="*/ 19 w 146"/>
                <a:gd name="T37" fmla="*/ 89 h 158"/>
                <a:gd name="T38" fmla="*/ 23 w 146"/>
                <a:gd name="T39" fmla="*/ 88 h 158"/>
                <a:gd name="T40" fmla="*/ 26 w 146"/>
                <a:gd name="T41" fmla="*/ 89 h 158"/>
                <a:gd name="T42" fmla="*/ 43 w 146"/>
                <a:gd name="T43" fmla="*/ 106 h 158"/>
                <a:gd name="T44" fmla="*/ 46 w 146"/>
                <a:gd name="T45" fmla="*/ 108 h 158"/>
                <a:gd name="T46" fmla="*/ 52 w 146"/>
                <a:gd name="T47" fmla="*/ 108 h 158"/>
                <a:gd name="T48" fmla="*/ 59 w 146"/>
                <a:gd name="T49" fmla="*/ 102 h 158"/>
                <a:gd name="T50" fmla="*/ 60 w 146"/>
                <a:gd name="T51" fmla="*/ 96 h 158"/>
                <a:gd name="T52" fmla="*/ 60 w 146"/>
                <a:gd name="T53" fmla="*/ 94 h 158"/>
                <a:gd name="T54" fmla="*/ 60 w 146"/>
                <a:gd name="T55" fmla="*/ 94 h 158"/>
                <a:gd name="T56" fmla="*/ 60 w 146"/>
                <a:gd name="T57" fmla="*/ 94 h 158"/>
                <a:gd name="T58" fmla="*/ 60 w 146"/>
                <a:gd name="T59" fmla="*/ 19 h 158"/>
                <a:gd name="T60" fmla="*/ 65 w 146"/>
                <a:gd name="T61" fmla="*/ 14 h 158"/>
                <a:gd name="T62" fmla="*/ 66 w 146"/>
                <a:gd name="T63" fmla="*/ 14 h 158"/>
                <a:gd name="T64" fmla="*/ 71 w 146"/>
                <a:gd name="T65" fmla="*/ 19 h 158"/>
                <a:gd name="T66" fmla="*/ 71 w 146"/>
                <a:gd name="T67" fmla="*/ 70 h 158"/>
                <a:gd name="T68" fmla="*/ 123 w 146"/>
                <a:gd name="T69" fmla="*/ 78 h 158"/>
                <a:gd name="T70" fmla="*/ 132 w 146"/>
                <a:gd name="T71" fmla="*/ 94 h 158"/>
                <a:gd name="T72" fmla="*/ 128 w 146"/>
                <a:gd name="T73" fmla="*/ 149 h 158"/>
                <a:gd name="T74" fmla="*/ 134 w 146"/>
                <a:gd name="T75" fmla="*/ 156 h 158"/>
                <a:gd name="T76" fmla="*/ 135 w 146"/>
                <a:gd name="T77" fmla="*/ 156 h 158"/>
                <a:gd name="T78" fmla="*/ 142 w 146"/>
                <a:gd name="T79" fmla="*/ 150 h 158"/>
                <a:gd name="T80" fmla="*/ 146 w 146"/>
                <a:gd name="T81" fmla="*/ 95 h 158"/>
                <a:gd name="T82" fmla="*/ 146 w 146"/>
                <a:gd name="T83" fmla="*/ 94 h 158"/>
                <a:gd name="T84" fmla="*/ 125 w 146"/>
                <a:gd name="T85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6" h="158">
                  <a:moveTo>
                    <a:pt x="125" y="65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8"/>
                    <a:pt x="77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5" y="0"/>
                    <a:pt x="46" y="8"/>
                    <a:pt x="46" y="19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3" y="76"/>
                    <a:pt x="28" y="74"/>
                    <a:pt x="23" y="74"/>
                  </a:cubicBezTo>
                  <a:cubicBezTo>
                    <a:pt x="18" y="74"/>
                    <a:pt x="13" y="76"/>
                    <a:pt x="9" y="7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0" y="88"/>
                    <a:pt x="0" y="100"/>
                    <a:pt x="8" y="108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7" y="157"/>
                    <a:pt x="59" y="158"/>
                    <a:pt x="61" y="158"/>
                  </a:cubicBezTo>
                  <a:cubicBezTo>
                    <a:pt x="63" y="158"/>
                    <a:pt x="65" y="157"/>
                    <a:pt x="66" y="156"/>
                  </a:cubicBezTo>
                  <a:cubicBezTo>
                    <a:pt x="69" y="153"/>
                    <a:pt x="69" y="149"/>
                    <a:pt x="66" y="14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6"/>
                    <a:pt x="16" y="93"/>
                    <a:pt x="18" y="91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8"/>
                    <a:pt x="21" y="88"/>
                    <a:pt x="23" y="88"/>
                  </a:cubicBezTo>
                  <a:cubicBezTo>
                    <a:pt x="24" y="88"/>
                    <a:pt x="25" y="88"/>
                    <a:pt x="26" y="89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7"/>
                    <a:pt x="45" y="108"/>
                    <a:pt x="46" y="108"/>
                  </a:cubicBezTo>
                  <a:cubicBezTo>
                    <a:pt x="49" y="109"/>
                    <a:pt x="52" y="108"/>
                    <a:pt x="52" y="108"/>
                  </a:cubicBezTo>
                  <a:cubicBezTo>
                    <a:pt x="56" y="108"/>
                    <a:pt x="57" y="105"/>
                    <a:pt x="59" y="102"/>
                  </a:cubicBezTo>
                  <a:cubicBezTo>
                    <a:pt x="59" y="100"/>
                    <a:pt x="60" y="98"/>
                    <a:pt x="60" y="96"/>
                  </a:cubicBezTo>
                  <a:cubicBezTo>
                    <a:pt x="60" y="95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6"/>
                    <a:pt x="62" y="14"/>
                    <a:pt x="65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9" y="14"/>
                    <a:pt x="71" y="16"/>
                    <a:pt x="71" y="19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8"/>
                    <a:pt x="132" y="80"/>
                    <a:pt x="132" y="94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7" y="152"/>
                    <a:pt x="130" y="156"/>
                    <a:pt x="134" y="156"/>
                  </a:cubicBezTo>
                  <a:cubicBezTo>
                    <a:pt x="134" y="156"/>
                    <a:pt x="134" y="156"/>
                    <a:pt x="135" y="156"/>
                  </a:cubicBezTo>
                  <a:cubicBezTo>
                    <a:pt x="138" y="156"/>
                    <a:pt x="141" y="153"/>
                    <a:pt x="142" y="150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74"/>
                    <a:pt x="133" y="66"/>
                    <a:pt x="12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auto">
            <a:xfrm>
              <a:off x="4773613" y="5913438"/>
              <a:ext cx="560388" cy="50800"/>
            </a:xfrm>
            <a:custGeom>
              <a:avLst/>
              <a:gdLst>
                <a:gd name="T0" fmla="*/ 132 w 132"/>
                <a:gd name="T1" fmla="*/ 6 h 12"/>
                <a:gd name="T2" fmla="*/ 126 w 132"/>
                <a:gd name="T3" fmla="*/ 0 h 12"/>
                <a:gd name="T4" fmla="*/ 6 w 132"/>
                <a:gd name="T5" fmla="*/ 0 h 12"/>
                <a:gd name="T6" fmla="*/ 0 w 132"/>
                <a:gd name="T7" fmla="*/ 6 h 12"/>
                <a:gd name="T8" fmla="*/ 6 w 132"/>
                <a:gd name="T9" fmla="*/ 12 h 12"/>
                <a:gd name="T10" fmla="*/ 126 w 132"/>
                <a:gd name="T11" fmla="*/ 12 h 12"/>
                <a:gd name="T12" fmla="*/ 132 w 13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">
                  <a:moveTo>
                    <a:pt x="132" y="6"/>
                  </a:moveTo>
                  <a:cubicBezTo>
                    <a:pt x="132" y="3"/>
                    <a:pt x="129" y="0"/>
                    <a:pt x="12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9" y="12"/>
                    <a:pt x="132" y="9"/>
                    <a:pt x="13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auto">
            <a:xfrm>
              <a:off x="4773613" y="6027738"/>
              <a:ext cx="403225" cy="50800"/>
            </a:xfrm>
            <a:custGeom>
              <a:avLst/>
              <a:gdLst>
                <a:gd name="T0" fmla="*/ 95 w 95"/>
                <a:gd name="T1" fmla="*/ 0 h 12"/>
                <a:gd name="T2" fmla="*/ 94 w 95"/>
                <a:gd name="T3" fmla="*/ 0 h 12"/>
                <a:gd name="T4" fmla="*/ 6 w 95"/>
                <a:gd name="T5" fmla="*/ 0 h 12"/>
                <a:gd name="T6" fmla="*/ 0 w 95"/>
                <a:gd name="T7" fmla="*/ 6 h 12"/>
                <a:gd name="T8" fmla="*/ 6 w 95"/>
                <a:gd name="T9" fmla="*/ 12 h 12"/>
                <a:gd name="T10" fmla="*/ 86 w 95"/>
                <a:gd name="T11" fmla="*/ 12 h 12"/>
                <a:gd name="T12" fmla="*/ 95 w 9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">
                  <a:moveTo>
                    <a:pt x="95" y="0"/>
                  </a:moveTo>
                  <a:cubicBezTo>
                    <a:pt x="95" y="0"/>
                    <a:pt x="95" y="0"/>
                    <a:pt x="9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8" y="7"/>
                    <a:pt x="92" y="3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auto">
            <a:xfrm>
              <a:off x="4773613" y="6370638"/>
              <a:ext cx="200025" cy="50800"/>
            </a:xfrm>
            <a:custGeom>
              <a:avLst/>
              <a:gdLst>
                <a:gd name="T0" fmla="*/ 0 w 47"/>
                <a:gd name="T1" fmla="*/ 6 h 12"/>
                <a:gd name="T2" fmla="*/ 6 w 47"/>
                <a:gd name="T3" fmla="*/ 12 h 12"/>
                <a:gd name="T4" fmla="*/ 41 w 47"/>
                <a:gd name="T5" fmla="*/ 12 h 12"/>
                <a:gd name="T6" fmla="*/ 47 w 47"/>
                <a:gd name="T7" fmla="*/ 0 h 12"/>
                <a:gd name="T8" fmla="*/ 6 w 47"/>
                <a:gd name="T9" fmla="*/ 0 h 12"/>
                <a:gd name="T10" fmla="*/ 0 w 47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10"/>
                    <a:pt x="2" y="12"/>
                    <a:pt x="6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8"/>
                    <a:pt x="44" y="4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auto">
            <a:xfrm>
              <a:off x="4773613" y="6142038"/>
              <a:ext cx="352425" cy="50800"/>
            </a:xfrm>
            <a:custGeom>
              <a:avLst/>
              <a:gdLst>
                <a:gd name="T0" fmla="*/ 83 w 83"/>
                <a:gd name="T1" fmla="*/ 0 h 12"/>
                <a:gd name="T2" fmla="*/ 6 w 83"/>
                <a:gd name="T3" fmla="*/ 0 h 12"/>
                <a:gd name="T4" fmla="*/ 0 w 83"/>
                <a:gd name="T5" fmla="*/ 6 h 12"/>
                <a:gd name="T6" fmla="*/ 6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auto">
            <a:xfrm>
              <a:off x="4773613" y="6256338"/>
              <a:ext cx="352425" cy="50800"/>
            </a:xfrm>
            <a:custGeom>
              <a:avLst/>
              <a:gdLst>
                <a:gd name="T0" fmla="*/ 83 w 83"/>
                <a:gd name="T1" fmla="*/ 0 h 12"/>
                <a:gd name="T2" fmla="*/ 6 w 83"/>
                <a:gd name="T3" fmla="*/ 0 h 12"/>
                <a:gd name="T4" fmla="*/ 0 w 83"/>
                <a:gd name="T5" fmla="*/ 6 h 12"/>
                <a:gd name="T6" fmla="*/ 6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286727" y="5333309"/>
            <a:ext cx="624144" cy="610754"/>
            <a:chOff x="10864850" y="5983288"/>
            <a:chExt cx="962026" cy="941388"/>
          </a:xfrm>
          <a:solidFill>
            <a:srgbClr val="00B0F0"/>
          </a:solidFill>
        </p:grpSpPr>
        <p:sp>
          <p:nvSpPr>
            <p:cNvPr id="212" name="Freeform 160"/>
            <p:cNvSpPr>
              <a:spLocks/>
            </p:cNvSpPr>
            <p:nvPr/>
          </p:nvSpPr>
          <p:spPr bwMode="auto">
            <a:xfrm>
              <a:off x="10864850" y="6323013"/>
              <a:ext cx="185738" cy="601663"/>
            </a:xfrm>
            <a:custGeom>
              <a:avLst/>
              <a:gdLst>
                <a:gd name="T0" fmla="*/ 117 w 117"/>
                <a:gd name="T1" fmla="*/ 379 h 379"/>
                <a:gd name="T2" fmla="*/ 0 w 117"/>
                <a:gd name="T3" fmla="*/ 379 h 379"/>
                <a:gd name="T4" fmla="*/ 0 w 117"/>
                <a:gd name="T5" fmla="*/ 342 h 379"/>
                <a:gd name="T6" fmla="*/ 80 w 117"/>
                <a:gd name="T7" fmla="*/ 342 h 379"/>
                <a:gd name="T8" fmla="*/ 80 w 117"/>
                <a:gd name="T9" fmla="*/ 37 h 379"/>
                <a:gd name="T10" fmla="*/ 2 w 117"/>
                <a:gd name="T11" fmla="*/ 37 h 379"/>
                <a:gd name="T12" fmla="*/ 2 w 117"/>
                <a:gd name="T13" fmla="*/ 0 h 379"/>
                <a:gd name="T14" fmla="*/ 117 w 117"/>
                <a:gd name="T15" fmla="*/ 0 h 379"/>
                <a:gd name="T16" fmla="*/ 117 w 117"/>
                <a:gd name="T1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79">
                  <a:moveTo>
                    <a:pt x="117" y="379"/>
                  </a:moveTo>
                  <a:lnTo>
                    <a:pt x="0" y="379"/>
                  </a:lnTo>
                  <a:lnTo>
                    <a:pt x="0" y="342"/>
                  </a:lnTo>
                  <a:lnTo>
                    <a:pt x="80" y="342"/>
                  </a:lnTo>
                  <a:lnTo>
                    <a:pt x="80" y="37"/>
                  </a:lnTo>
                  <a:lnTo>
                    <a:pt x="2" y="37"/>
                  </a:lnTo>
                  <a:lnTo>
                    <a:pt x="2" y="0"/>
                  </a:lnTo>
                  <a:lnTo>
                    <a:pt x="117" y="0"/>
                  </a:lnTo>
                  <a:lnTo>
                    <a:pt x="117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" name="Freeform 161"/>
            <p:cNvSpPr>
              <a:spLocks/>
            </p:cNvSpPr>
            <p:nvPr/>
          </p:nvSpPr>
          <p:spPr bwMode="auto">
            <a:xfrm>
              <a:off x="11669713" y="6403975"/>
              <a:ext cx="157163" cy="84138"/>
            </a:xfrm>
            <a:custGeom>
              <a:avLst/>
              <a:gdLst>
                <a:gd name="T0" fmla="*/ 20 w 37"/>
                <a:gd name="T1" fmla="*/ 3 h 20"/>
                <a:gd name="T2" fmla="*/ 12 w 37"/>
                <a:gd name="T3" fmla="*/ 6 h 20"/>
                <a:gd name="T4" fmla="*/ 12 w 37"/>
                <a:gd name="T5" fmla="*/ 6 h 20"/>
                <a:gd name="T6" fmla="*/ 7 w 37"/>
                <a:gd name="T7" fmla="*/ 6 h 20"/>
                <a:gd name="T8" fmla="*/ 0 w 37"/>
                <a:gd name="T9" fmla="*/ 13 h 20"/>
                <a:gd name="T10" fmla="*/ 7 w 37"/>
                <a:gd name="T11" fmla="*/ 20 h 20"/>
                <a:gd name="T12" fmla="*/ 13 w 37"/>
                <a:gd name="T13" fmla="*/ 20 h 20"/>
                <a:gd name="T14" fmla="*/ 14 w 37"/>
                <a:gd name="T15" fmla="*/ 20 h 20"/>
                <a:gd name="T16" fmla="*/ 31 w 37"/>
                <a:gd name="T17" fmla="*/ 12 h 20"/>
                <a:gd name="T18" fmla="*/ 37 w 37"/>
                <a:gd name="T19" fmla="*/ 0 h 20"/>
                <a:gd name="T20" fmla="*/ 22 w 37"/>
                <a:gd name="T21" fmla="*/ 0 h 20"/>
                <a:gd name="T22" fmla="*/ 20 w 37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20" y="3"/>
                  </a:moveTo>
                  <a:cubicBezTo>
                    <a:pt x="19" y="5"/>
                    <a:pt x="16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6"/>
                    <a:pt x="0" y="9"/>
                    <a:pt x="0" y="13"/>
                  </a:cubicBezTo>
                  <a:cubicBezTo>
                    <a:pt x="0" y="17"/>
                    <a:pt x="3" y="20"/>
                    <a:pt x="7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23" y="19"/>
                    <a:pt x="28" y="16"/>
                    <a:pt x="31" y="12"/>
                  </a:cubicBezTo>
                  <a:cubicBezTo>
                    <a:pt x="34" y="9"/>
                    <a:pt x="36" y="4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1" y="2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" name="Freeform 162"/>
            <p:cNvSpPr>
              <a:spLocks/>
            </p:cNvSpPr>
            <p:nvPr/>
          </p:nvSpPr>
          <p:spPr bwMode="auto">
            <a:xfrm>
              <a:off x="11131550" y="6802438"/>
              <a:ext cx="614363" cy="84138"/>
            </a:xfrm>
            <a:custGeom>
              <a:avLst/>
              <a:gdLst>
                <a:gd name="T0" fmla="*/ 118 w 145"/>
                <a:gd name="T1" fmla="*/ 6 h 20"/>
                <a:gd name="T2" fmla="*/ 0 w 145"/>
                <a:gd name="T3" fmla="*/ 6 h 20"/>
                <a:gd name="T4" fmla="*/ 0 w 145"/>
                <a:gd name="T5" fmla="*/ 20 h 20"/>
                <a:gd name="T6" fmla="*/ 118 w 145"/>
                <a:gd name="T7" fmla="*/ 20 h 20"/>
                <a:gd name="T8" fmla="*/ 145 w 145"/>
                <a:gd name="T9" fmla="*/ 0 h 20"/>
                <a:gd name="T10" fmla="*/ 129 w 145"/>
                <a:gd name="T11" fmla="*/ 0 h 20"/>
                <a:gd name="T12" fmla="*/ 118 w 145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">
                  <a:moveTo>
                    <a:pt x="11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35" y="20"/>
                    <a:pt x="142" y="8"/>
                    <a:pt x="145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3"/>
                    <a:pt x="124" y="6"/>
                    <a:pt x="1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" name="Freeform 163"/>
            <p:cNvSpPr>
              <a:spLocks/>
            </p:cNvSpPr>
            <p:nvPr/>
          </p:nvSpPr>
          <p:spPr bwMode="auto">
            <a:xfrm>
              <a:off x="11131550" y="5983288"/>
              <a:ext cx="695325" cy="415925"/>
            </a:xfrm>
            <a:custGeom>
              <a:avLst/>
              <a:gdLst>
                <a:gd name="T0" fmla="*/ 67 w 164"/>
                <a:gd name="T1" fmla="*/ 87 h 98"/>
                <a:gd name="T2" fmla="*/ 164 w 164"/>
                <a:gd name="T3" fmla="*/ 87 h 98"/>
                <a:gd name="T4" fmla="*/ 160 w 164"/>
                <a:gd name="T5" fmla="*/ 80 h 98"/>
                <a:gd name="T6" fmla="*/ 147 w 164"/>
                <a:gd name="T7" fmla="*/ 73 h 98"/>
                <a:gd name="T8" fmla="*/ 146 w 164"/>
                <a:gd name="T9" fmla="*/ 73 h 98"/>
                <a:gd name="T10" fmla="*/ 89 w 164"/>
                <a:gd name="T11" fmla="*/ 73 h 98"/>
                <a:gd name="T12" fmla="*/ 93 w 164"/>
                <a:gd name="T13" fmla="*/ 23 h 98"/>
                <a:gd name="T14" fmla="*/ 71 w 164"/>
                <a:gd name="T15" fmla="*/ 0 h 98"/>
                <a:gd name="T16" fmla="*/ 68 w 164"/>
                <a:gd name="T17" fmla="*/ 1 h 98"/>
                <a:gd name="T18" fmla="*/ 46 w 164"/>
                <a:gd name="T19" fmla="*/ 20 h 98"/>
                <a:gd name="T20" fmla="*/ 46 w 164"/>
                <a:gd name="T21" fmla="*/ 20 h 98"/>
                <a:gd name="T22" fmla="*/ 0 w 164"/>
                <a:gd name="T23" fmla="*/ 83 h 98"/>
                <a:gd name="T24" fmla="*/ 0 w 164"/>
                <a:gd name="T25" fmla="*/ 98 h 98"/>
                <a:gd name="T26" fmla="*/ 0 w 164"/>
                <a:gd name="T27" fmla="*/ 98 h 98"/>
                <a:gd name="T28" fmla="*/ 0 w 164"/>
                <a:gd name="T29" fmla="*/ 98 h 98"/>
                <a:gd name="T30" fmla="*/ 60 w 164"/>
                <a:gd name="T31" fmla="*/ 21 h 98"/>
                <a:gd name="T32" fmla="*/ 69 w 164"/>
                <a:gd name="T33" fmla="*/ 15 h 98"/>
                <a:gd name="T34" fmla="*/ 70 w 164"/>
                <a:gd name="T35" fmla="*/ 14 h 98"/>
                <a:gd name="T36" fmla="*/ 71 w 164"/>
                <a:gd name="T37" fmla="*/ 14 h 98"/>
                <a:gd name="T38" fmla="*/ 79 w 164"/>
                <a:gd name="T39" fmla="*/ 25 h 98"/>
                <a:gd name="T40" fmla="*/ 73 w 164"/>
                <a:gd name="T41" fmla="*/ 77 h 98"/>
                <a:gd name="T42" fmla="*/ 67 w 164"/>
                <a:gd name="T43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98">
                  <a:moveTo>
                    <a:pt x="67" y="87"/>
                  </a:moveTo>
                  <a:cubicBezTo>
                    <a:pt x="164" y="87"/>
                    <a:pt x="164" y="87"/>
                    <a:pt x="164" y="87"/>
                  </a:cubicBezTo>
                  <a:cubicBezTo>
                    <a:pt x="163" y="84"/>
                    <a:pt x="162" y="82"/>
                    <a:pt x="160" y="80"/>
                  </a:cubicBezTo>
                  <a:cubicBezTo>
                    <a:pt x="157" y="76"/>
                    <a:pt x="152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96" y="51"/>
                    <a:pt x="93" y="24"/>
                    <a:pt x="93" y="23"/>
                  </a:cubicBezTo>
                  <a:cubicBezTo>
                    <a:pt x="91" y="6"/>
                    <a:pt x="81" y="0"/>
                    <a:pt x="71" y="0"/>
                  </a:cubicBezTo>
                  <a:cubicBezTo>
                    <a:pt x="70" y="0"/>
                    <a:pt x="69" y="0"/>
                    <a:pt x="68" y="1"/>
                  </a:cubicBezTo>
                  <a:cubicBezTo>
                    <a:pt x="53" y="1"/>
                    <a:pt x="47" y="12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61"/>
                    <a:pt x="15" y="77"/>
                    <a:pt x="0" y="8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6" y="92"/>
                    <a:pt x="60" y="73"/>
                    <a:pt x="60" y="21"/>
                  </a:cubicBezTo>
                  <a:cubicBezTo>
                    <a:pt x="61" y="18"/>
                    <a:pt x="62" y="15"/>
                    <a:pt x="69" y="15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1" y="14"/>
                    <a:pt x="71" y="14"/>
                  </a:cubicBezTo>
                  <a:cubicBezTo>
                    <a:pt x="74" y="14"/>
                    <a:pt x="78" y="15"/>
                    <a:pt x="79" y="25"/>
                  </a:cubicBezTo>
                  <a:cubicBezTo>
                    <a:pt x="79" y="25"/>
                    <a:pt x="83" y="57"/>
                    <a:pt x="73" y="77"/>
                  </a:cubicBezTo>
                  <a:lnTo>
                    <a:pt x="67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" name="Freeform 164"/>
            <p:cNvSpPr>
              <a:spLocks/>
            </p:cNvSpPr>
            <p:nvPr/>
          </p:nvSpPr>
          <p:spPr bwMode="auto">
            <a:xfrm>
              <a:off x="11652250" y="6538913"/>
              <a:ext cx="157163" cy="80963"/>
            </a:xfrm>
            <a:custGeom>
              <a:avLst/>
              <a:gdLst>
                <a:gd name="T0" fmla="*/ 20 w 37"/>
                <a:gd name="T1" fmla="*/ 3 h 19"/>
                <a:gd name="T2" fmla="*/ 12 w 37"/>
                <a:gd name="T3" fmla="*/ 5 h 19"/>
                <a:gd name="T4" fmla="*/ 12 w 37"/>
                <a:gd name="T5" fmla="*/ 5 h 19"/>
                <a:gd name="T6" fmla="*/ 7 w 37"/>
                <a:gd name="T7" fmla="*/ 5 h 19"/>
                <a:gd name="T8" fmla="*/ 0 w 37"/>
                <a:gd name="T9" fmla="*/ 12 h 19"/>
                <a:gd name="T10" fmla="*/ 7 w 37"/>
                <a:gd name="T11" fmla="*/ 19 h 19"/>
                <a:gd name="T12" fmla="*/ 13 w 37"/>
                <a:gd name="T13" fmla="*/ 19 h 19"/>
                <a:gd name="T14" fmla="*/ 13 w 37"/>
                <a:gd name="T15" fmla="*/ 19 h 19"/>
                <a:gd name="T16" fmla="*/ 31 w 37"/>
                <a:gd name="T17" fmla="*/ 12 h 19"/>
                <a:gd name="T18" fmla="*/ 37 w 37"/>
                <a:gd name="T19" fmla="*/ 0 h 19"/>
                <a:gd name="T20" fmla="*/ 22 w 37"/>
                <a:gd name="T21" fmla="*/ 0 h 19"/>
                <a:gd name="T22" fmla="*/ 20 w 37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9">
                  <a:moveTo>
                    <a:pt x="20" y="3"/>
                  </a:moveTo>
                  <a:cubicBezTo>
                    <a:pt x="19" y="4"/>
                    <a:pt x="16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3" y="5"/>
                    <a:pt x="0" y="8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22" y="19"/>
                    <a:pt x="28" y="15"/>
                    <a:pt x="31" y="12"/>
                  </a:cubicBezTo>
                  <a:cubicBezTo>
                    <a:pt x="34" y="8"/>
                    <a:pt x="36" y="4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2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" name="Freeform 165"/>
            <p:cNvSpPr>
              <a:spLocks/>
            </p:cNvSpPr>
            <p:nvPr/>
          </p:nvSpPr>
          <p:spPr bwMode="auto">
            <a:xfrm>
              <a:off x="11623675" y="6670675"/>
              <a:ext cx="157163" cy="84138"/>
            </a:xfrm>
            <a:custGeom>
              <a:avLst/>
              <a:gdLst>
                <a:gd name="T0" fmla="*/ 21 w 37"/>
                <a:gd name="T1" fmla="*/ 3 h 20"/>
                <a:gd name="T2" fmla="*/ 13 w 37"/>
                <a:gd name="T3" fmla="*/ 6 h 20"/>
                <a:gd name="T4" fmla="*/ 13 w 37"/>
                <a:gd name="T5" fmla="*/ 6 h 20"/>
                <a:gd name="T6" fmla="*/ 7 w 37"/>
                <a:gd name="T7" fmla="*/ 6 h 20"/>
                <a:gd name="T8" fmla="*/ 0 w 37"/>
                <a:gd name="T9" fmla="*/ 13 h 20"/>
                <a:gd name="T10" fmla="*/ 7 w 37"/>
                <a:gd name="T11" fmla="*/ 20 h 20"/>
                <a:gd name="T12" fmla="*/ 13 w 37"/>
                <a:gd name="T13" fmla="*/ 20 h 20"/>
                <a:gd name="T14" fmla="*/ 14 w 37"/>
                <a:gd name="T15" fmla="*/ 19 h 20"/>
                <a:gd name="T16" fmla="*/ 31 w 37"/>
                <a:gd name="T17" fmla="*/ 12 h 20"/>
                <a:gd name="T18" fmla="*/ 37 w 37"/>
                <a:gd name="T19" fmla="*/ 0 h 20"/>
                <a:gd name="T20" fmla="*/ 22 w 37"/>
                <a:gd name="T21" fmla="*/ 0 h 20"/>
                <a:gd name="T22" fmla="*/ 21 w 37"/>
                <a:gd name="T2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21" y="3"/>
                  </a:moveTo>
                  <a:cubicBezTo>
                    <a:pt x="19" y="5"/>
                    <a:pt x="16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6"/>
                    <a:pt x="0" y="9"/>
                    <a:pt x="0" y="13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3" y="19"/>
                    <a:pt x="28" y="15"/>
                    <a:pt x="31" y="12"/>
                  </a:cubicBezTo>
                  <a:cubicBezTo>
                    <a:pt x="34" y="8"/>
                    <a:pt x="36" y="4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1" y="2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403263" y="1194619"/>
            <a:ext cx="705084" cy="713774"/>
            <a:chOff x="141288" y="3800476"/>
            <a:chExt cx="1030288" cy="1042987"/>
          </a:xfrm>
          <a:solidFill>
            <a:srgbClr val="00B0F0"/>
          </a:solidFill>
        </p:grpSpPr>
        <p:sp>
          <p:nvSpPr>
            <p:cNvPr id="219" name="Oval 28"/>
            <p:cNvSpPr>
              <a:spLocks noChangeArrowheads="1"/>
            </p:cNvSpPr>
            <p:nvPr/>
          </p:nvSpPr>
          <p:spPr bwMode="auto">
            <a:xfrm>
              <a:off x="285751" y="39354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Oval 29"/>
            <p:cNvSpPr>
              <a:spLocks noChangeArrowheads="1"/>
            </p:cNvSpPr>
            <p:nvPr/>
          </p:nvSpPr>
          <p:spPr bwMode="auto">
            <a:xfrm>
              <a:off x="417513" y="39354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Oval 30"/>
            <p:cNvSpPr>
              <a:spLocks noChangeArrowheads="1"/>
            </p:cNvSpPr>
            <p:nvPr/>
          </p:nvSpPr>
          <p:spPr bwMode="auto">
            <a:xfrm>
              <a:off x="285751" y="421957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Oval 31"/>
            <p:cNvSpPr>
              <a:spLocks noChangeArrowheads="1"/>
            </p:cNvSpPr>
            <p:nvPr/>
          </p:nvSpPr>
          <p:spPr bwMode="auto">
            <a:xfrm>
              <a:off x="417513" y="421957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Oval 32"/>
            <p:cNvSpPr>
              <a:spLocks noChangeArrowheads="1"/>
            </p:cNvSpPr>
            <p:nvPr/>
          </p:nvSpPr>
          <p:spPr bwMode="auto">
            <a:xfrm>
              <a:off x="285751" y="4503738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Oval 33"/>
            <p:cNvSpPr>
              <a:spLocks noChangeArrowheads="1"/>
            </p:cNvSpPr>
            <p:nvPr/>
          </p:nvSpPr>
          <p:spPr bwMode="auto">
            <a:xfrm>
              <a:off x="417513" y="4503738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Freeform 34"/>
            <p:cNvSpPr>
              <a:spLocks noEditPoints="1"/>
            </p:cNvSpPr>
            <p:nvPr/>
          </p:nvSpPr>
          <p:spPr bwMode="auto">
            <a:xfrm>
              <a:off x="141288" y="3800476"/>
              <a:ext cx="822325" cy="911225"/>
            </a:xfrm>
            <a:custGeom>
              <a:avLst/>
              <a:gdLst>
                <a:gd name="T0" fmla="*/ 135 w 194"/>
                <a:gd name="T1" fmla="*/ 142 h 215"/>
                <a:gd name="T2" fmla="*/ 136 w 194"/>
                <a:gd name="T3" fmla="*/ 134 h 215"/>
                <a:gd name="T4" fmla="*/ 14 w 194"/>
                <a:gd name="T5" fmla="*/ 134 h 215"/>
                <a:gd name="T6" fmla="*/ 14 w 194"/>
                <a:gd name="T7" fmla="*/ 81 h 215"/>
                <a:gd name="T8" fmla="*/ 180 w 194"/>
                <a:gd name="T9" fmla="*/ 81 h 215"/>
                <a:gd name="T10" fmla="*/ 180 w 194"/>
                <a:gd name="T11" fmla="*/ 98 h 215"/>
                <a:gd name="T12" fmla="*/ 180 w 194"/>
                <a:gd name="T13" fmla="*/ 98 h 215"/>
                <a:gd name="T14" fmla="*/ 194 w 194"/>
                <a:gd name="T15" fmla="*/ 98 h 215"/>
                <a:gd name="T16" fmla="*/ 194 w 194"/>
                <a:gd name="T17" fmla="*/ 28 h 215"/>
                <a:gd name="T18" fmla="*/ 166 w 194"/>
                <a:gd name="T19" fmla="*/ 0 h 215"/>
                <a:gd name="T20" fmla="*/ 28 w 194"/>
                <a:gd name="T21" fmla="*/ 0 h 215"/>
                <a:gd name="T22" fmla="*/ 0 w 194"/>
                <a:gd name="T23" fmla="*/ 28 h 215"/>
                <a:gd name="T24" fmla="*/ 0 w 194"/>
                <a:gd name="T25" fmla="*/ 187 h 215"/>
                <a:gd name="T26" fmla="*/ 28 w 194"/>
                <a:gd name="T27" fmla="*/ 215 h 215"/>
                <a:gd name="T28" fmla="*/ 120 w 194"/>
                <a:gd name="T29" fmla="*/ 215 h 215"/>
                <a:gd name="T30" fmla="*/ 120 w 194"/>
                <a:gd name="T31" fmla="*/ 201 h 215"/>
                <a:gd name="T32" fmla="*/ 28 w 194"/>
                <a:gd name="T33" fmla="*/ 201 h 215"/>
                <a:gd name="T34" fmla="*/ 14 w 194"/>
                <a:gd name="T35" fmla="*/ 187 h 215"/>
                <a:gd name="T36" fmla="*/ 14 w 194"/>
                <a:gd name="T37" fmla="*/ 148 h 215"/>
                <a:gd name="T38" fmla="*/ 127 w 194"/>
                <a:gd name="T39" fmla="*/ 148 h 215"/>
                <a:gd name="T40" fmla="*/ 135 w 194"/>
                <a:gd name="T41" fmla="*/ 142 h 215"/>
                <a:gd name="T42" fmla="*/ 28 w 194"/>
                <a:gd name="T43" fmla="*/ 14 h 215"/>
                <a:gd name="T44" fmla="*/ 166 w 194"/>
                <a:gd name="T45" fmla="*/ 14 h 215"/>
                <a:gd name="T46" fmla="*/ 180 w 194"/>
                <a:gd name="T47" fmla="*/ 28 h 215"/>
                <a:gd name="T48" fmla="*/ 180 w 194"/>
                <a:gd name="T49" fmla="*/ 67 h 215"/>
                <a:gd name="T50" fmla="*/ 14 w 194"/>
                <a:gd name="T51" fmla="*/ 67 h 215"/>
                <a:gd name="T52" fmla="*/ 14 w 194"/>
                <a:gd name="T53" fmla="*/ 28 h 215"/>
                <a:gd name="T54" fmla="*/ 28 w 194"/>
                <a:gd name="T55" fmla="*/ 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4" h="215">
                  <a:moveTo>
                    <a:pt x="135" y="142"/>
                  </a:moveTo>
                  <a:cubicBezTo>
                    <a:pt x="136" y="139"/>
                    <a:pt x="136" y="137"/>
                    <a:pt x="136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13"/>
                    <a:pt x="181" y="0"/>
                    <a:pt x="16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3"/>
                    <a:pt x="13" y="215"/>
                    <a:pt x="28" y="215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20" y="201"/>
                    <a:pt x="120" y="201"/>
                    <a:pt x="120" y="201"/>
                  </a:cubicBezTo>
                  <a:cubicBezTo>
                    <a:pt x="28" y="201"/>
                    <a:pt x="28" y="201"/>
                    <a:pt x="28" y="201"/>
                  </a:cubicBezTo>
                  <a:cubicBezTo>
                    <a:pt x="21" y="201"/>
                    <a:pt x="14" y="195"/>
                    <a:pt x="14" y="18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9" y="146"/>
                    <a:pt x="132" y="144"/>
                    <a:pt x="135" y="142"/>
                  </a:cubicBezTo>
                  <a:close/>
                  <a:moveTo>
                    <a:pt x="28" y="14"/>
                  </a:moveTo>
                  <a:cubicBezTo>
                    <a:pt x="166" y="14"/>
                    <a:pt x="166" y="14"/>
                    <a:pt x="166" y="14"/>
                  </a:cubicBezTo>
                  <a:cubicBezTo>
                    <a:pt x="174" y="14"/>
                    <a:pt x="180" y="21"/>
                    <a:pt x="180" y="2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1"/>
                    <a:pt x="21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Freeform 35"/>
            <p:cNvSpPr>
              <a:spLocks/>
            </p:cNvSpPr>
            <p:nvPr/>
          </p:nvSpPr>
          <p:spPr bwMode="auto">
            <a:xfrm>
              <a:off x="896938" y="4562476"/>
              <a:ext cx="88900" cy="161925"/>
            </a:xfrm>
            <a:custGeom>
              <a:avLst/>
              <a:gdLst>
                <a:gd name="T0" fmla="*/ 10 w 21"/>
                <a:gd name="T1" fmla="*/ 0 h 38"/>
                <a:gd name="T2" fmla="*/ 0 w 21"/>
                <a:gd name="T3" fmla="*/ 10 h 38"/>
                <a:gd name="T4" fmla="*/ 5 w 21"/>
                <a:gd name="T5" fmla="*/ 19 h 38"/>
                <a:gd name="T6" fmla="*/ 5 w 21"/>
                <a:gd name="T7" fmla="*/ 20 h 38"/>
                <a:gd name="T8" fmla="*/ 5 w 21"/>
                <a:gd name="T9" fmla="*/ 32 h 38"/>
                <a:gd name="T10" fmla="*/ 11 w 21"/>
                <a:gd name="T11" fmla="*/ 38 h 38"/>
                <a:gd name="T12" fmla="*/ 17 w 21"/>
                <a:gd name="T13" fmla="*/ 32 h 38"/>
                <a:gd name="T14" fmla="*/ 17 w 21"/>
                <a:gd name="T15" fmla="*/ 20 h 38"/>
                <a:gd name="T16" fmla="*/ 17 w 21"/>
                <a:gd name="T17" fmla="*/ 19 h 38"/>
                <a:gd name="T18" fmla="*/ 21 w 21"/>
                <a:gd name="T19" fmla="*/ 10 h 38"/>
                <a:gd name="T20" fmla="*/ 10 w 2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5"/>
                    <a:pt x="7" y="38"/>
                    <a:pt x="11" y="38"/>
                  </a:cubicBezTo>
                  <a:cubicBezTo>
                    <a:pt x="14" y="38"/>
                    <a:pt x="17" y="35"/>
                    <a:pt x="17" y="3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7" name="Freeform 36"/>
            <p:cNvSpPr>
              <a:spLocks noEditPoints="1"/>
            </p:cNvSpPr>
            <p:nvPr/>
          </p:nvSpPr>
          <p:spPr bwMode="auto">
            <a:xfrm>
              <a:off x="709613" y="4275138"/>
              <a:ext cx="461963" cy="568325"/>
            </a:xfrm>
            <a:custGeom>
              <a:avLst/>
              <a:gdLst>
                <a:gd name="T0" fmla="*/ 94 w 109"/>
                <a:gd name="T1" fmla="*/ 41 h 134"/>
                <a:gd name="T2" fmla="*/ 92 w 109"/>
                <a:gd name="T3" fmla="*/ 41 h 134"/>
                <a:gd name="T4" fmla="*/ 92 w 109"/>
                <a:gd name="T5" fmla="*/ 31 h 134"/>
                <a:gd name="T6" fmla="*/ 61 w 109"/>
                <a:gd name="T7" fmla="*/ 0 h 134"/>
                <a:gd name="T8" fmla="*/ 46 w 109"/>
                <a:gd name="T9" fmla="*/ 0 h 134"/>
                <a:gd name="T10" fmla="*/ 15 w 109"/>
                <a:gd name="T11" fmla="*/ 31 h 134"/>
                <a:gd name="T12" fmla="*/ 15 w 109"/>
                <a:gd name="T13" fmla="*/ 41 h 134"/>
                <a:gd name="T14" fmla="*/ 15 w 109"/>
                <a:gd name="T15" fmla="*/ 41 h 134"/>
                <a:gd name="T16" fmla="*/ 0 w 109"/>
                <a:gd name="T17" fmla="*/ 56 h 134"/>
                <a:gd name="T18" fmla="*/ 0 w 109"/>
                <a:gd name="T19" fmla="*/ 119 h 134"/>
                <a:gd name="T20" fmla="*/ 15 w 109"/>
                <a:gd name="T21" fmla="*/ 134 h 134"/>
                <a:gd name="T22" fmla="*/ 94 w 109"/>
                <a:gd name="T23" fmla="*/ 134 h 134"/>
                <a:gd name="T24" fmla="*/ 109 w 109"/>
                <a:gd name="T25" fmla="*/ 119 h 134"/>
                <a:gd name="T26" fmla="*/ 109 w 109"/>
                <a:gd name="T27" fmla="*/ 56 h 134"/>
                <a:gd name="T28" fmla="*/ 94 w 109"/>
                <a:gd name="T29" fmla="*/ 41 h 134"/>
                <a:gd name="T30" fmla="*/ 29 w 109"/>
                <a:gd name="T31" fmla="*/ 31 h 134"/>
                <a:gd name="T32" fmla="*/ 46 w 109"/>
                <a:gd name="T33" fmla="*/ 14 h 134"/>
                <a:gd name="T34" fmla="*/ 61 w 109"/>
                <a:gd name="T35" fmla="*/ 14 h 134"/>
                <a:gd name="T36" fmla="*/ 78 w 109"/>
                <a:gd name="T37" fmla="*/ 31 h 134"/>
                <a:gd name="T38" fmla="*/ 78 w 109"/>
                <a:gd name="T39" fmla="*/ 41 h 134"/>
                <a:gd name="T40" fmla="*/ 29 w 109"/>
                <a:gd name="T41" fmla="*/ 41 h 134"/>
                <a:gd name="T42" fmla="*/ 29 w 109"/>
                <a:gd name="T43" fmla="*/ 31 h 134"/>
                <a:gd name="T44" fmla="*/ 95 w 109"/>
                <a:gd name="T45" fmla="*/ 119 h 134"/>
                <a:gd name="T46" fmla="*/ 94 w 109"/>
                <a:gd name="T47" fmla="*/ 120 h 134"/>
                <a:gd name="T48" fmla="*/ 15 w 109"/>
                <a:gd name="T49" fmla="*/ 120 h 134"/>
                <a:gd name="T50" fmla="*/ 14 w 109"/>
                <a:gd name="T51" fmla="*/ 119 h 134"/>
                <a:gd name="T52" fmla="*/ 14 w 109"/>
                <a:gd name="T53" fmla="*/ 56 h 134"/>
                <a:gd name="T54" fmla="*/ 15 w 109"/>
                <a:gd name="T55" fmla="*/ 55 h 134"/>
                <a:gd name="T56" fmla="*/ 16 w 109"/>
                <a:gd name="T57" fmla="*/ 55 h 134"/>
                <a:gd name="T58" fmla="*/ 31 w 109"/>
                <a:gd name="T59" fmla="*/ 55 h 134"/>
                <a:gd name="T60" fmla="*/ 76 w 109"/>
                <a:gd name="T61" fmla="*/ 55 h 134"/>
                <a:gd name="T62" fmla="*/ 91 w 109"/>
                <a:gd name="T63" fmla="*/ 55 h 134"/>
                <a:gd name="T64" fmla="*/ 94 w 109"/>
                <a:gd name="T65" fmla="*/ 55 h 134"/>
                <a:gd name="T66" fmla="*/ 95 w 109"/>
                <a:gd name="T67" fmla="*/ 56 h 134"/>
                <a:gd name="T68" fmla="*/ 95 w 109"/>
                <a:gd name="T69" fmla="*/ 1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34">
                  <a:moveTo>
                    <a:pt x="94" y="41"/>
                  </a:moveTo>
                  <a:cubicBezTo>
                    <a:pt x="92" y="41"/>
                    <a:pt x="92" y="41"/>
                    <a:pt x="92" y="4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14"/>
                    <a:pt x="78" y="0"/>
                    <a:pt x="6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5" y="14"/>
                    <a:pt x="15" y="3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7" y="41"/>
                    <a:pt x="0" y="47"/>
                    <a:pt x="0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7"/>
                    <a:pt x="7" y="134"/>
                    <a:pt x="15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03" y="134"/>
                    <a:pt x="109" y="127"/>
                    <a:pt x="109" y="119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47"/>
                    <a:pt x="103" y="41"/>
                    <a:pt x="94" y="41"/>
                  </a:cubicBezTo>
                  <a:close/>
                  <a:moveTo>
                    <a:pt x="29" y="31"/>
                  </a:moveTo>
                  <a:cubicBezTo>
                    <a:pt x="29" y="21"/>
                    <a:pt x="37" y="14"/>
                    <a:pt x="4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70" y="14"/>
                    <a:pt x="78" y="21"/>
                    <a:pt x="78" y="3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29" y="41"/>
                    <a:pt x="29" y="41"/>
                    <a:pt x="29" y="41"/>
                  </a:cubicBezTo>
                  <a:lnTo>
                    <a:pt x="29" y="31"/>
                  </a:lnTo>
                  <a:close/>
                  <a:moveTo>
                    <a:pt x="95" y="119"/>
                  </a:moveTo>
                  <a:cubicBezTo>
                    <a:pt x="95" y="119"/>
                    <a:pt x="95" y="120"/>
                    <a:pt x="94" y="120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20"/>
                    <a:pt x="14" y="119"/>
                    <a:pt x="14" y="11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5"/>
                    <a:pt x="14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6"/>
                  </a:cubicBezTo>
                  <a:lnTo>
                    <a:pt x="95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728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" y="1036320"/>
            <a:ext cx="11582400" cy="553212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0498483" y="289366"/>
            <a:ext cx="1520813" cy="570556"/>
            <a:chOff x="10206269" y="175334"/>
            <a:chExt cx="1813027" cy="680186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2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1"/>
              <a:ext cx="690357" cy="47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730764" y="540779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1440180" y="3134360"/>
            <a:ext cx="0" cy="3581072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516380" y="257174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1155103" y="279067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1598229" y="331503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47059" y="237716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333042" y="369445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9926" y="410359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1087479" y="494738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149722" y="2647803"/>
            <a:ext cx="8559523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ELEMENTOS</a:t>
            </a:r>
          </a:p>
          <a:p>
            <a:pPr>
              <a:lnSpc>
                <a:spcPct val="120000"/>
              </a:lnSpc>
            </a:pPr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 VOCÊ </a:t>
            </a:r>
            <a:r>
              <a:rPr lang="pt-BR" sz="32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PERSONALIZAR </a:t>
            </a:r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SEU MATERIAL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902733" y="1561096"/>
            <a:ext cx="5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1572881" y="1491906"/>
            <a:ext cx="319815" cy="319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2849324" y="5115487"/>
            <a:ext cx="995956" cy="626471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4273592" y="5764664"/>
            <a:ext cx="438634" cy="441729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2239365" y="4314594"/>
            <a:ext cx="472692" cy="701813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2488096" y="5311582"/>
            <a:ext cx="189902" cy="192999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3218808" y="5908123"/>
            <a:ext cx="194031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3119728" y="4510689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4094010" y="5181540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8" name="Agrupar 117"/>
          <p:cNvGrpSpPr/>
          <p:nvPr/>
        </p:nvGrpSpPr>
        <p:grpSpPr>
          <a:xfrm>
            <a:off x="1906004" y="4530298"/>
            <a:ext cx="196095" cy="192999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3952615" y="5784273"/>
            <a:ext cx="196096" cy="196095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2278584" y="5654325"/>
            <a:ext cx="196094" cy="19403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4529547" y="5295068"/>
            <a:ext cx="199191" cy="196096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3417998" y="4751163"/>
            <a:ext cx="198160" cy="196096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2195341" y="1351285"/>
            <a:ext cx="459118" cy="326499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6510517" y="2382376"/>
            <a:ext cx="746810" cy="806968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1901011" y="6029744"/>
            <a:ext cx="918469" cy="983065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49" name="Conector reto 148"/>
          <p:cNvCxnSpPr/>
          <p:nvPr/>
        </p:nvCxnSpPr>
        <p:spPr>
          <a:xfrm>
            <a:off x="8981440" y="4069731"/>
            <a:ext cx="1496723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8981871" y="4348204"/>
            <a:ext cx="1470067" cy="1472200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799085" y="336042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10443384" y="3822634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10257351" y="2951586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10811549" y="3271449"/>
            <a:ext cx="780055" cy="782320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895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aralelogramo 94"/>
          <p:cNvSpPr/>
          <p:nvPr/>
        </p:nvSpPr>
        <p:spPr>
          <a:xfrm>
            <a:off x="4865761" y="5159719"/>
            <a:ext cx="8478265" cy="1184990"/>
          </a:xfrm>
          <a:prstGeom prst="parallelogram">
            <a:avLst>
              <a:gd name="adj" fmla="val 987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0" y="0"/>
            <a:ext cx="2216846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riângulo Retângulo 1"/>
          <p:cNvSpPr/>
          <p:nvPr/>
        </p:nvSpPr>
        <p:spPr>
          <a:xfrm flipH="1">
            <a:off x="5455164" y="322847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/>
          <p:cNvGrpSpPr/>
          <p:nvPr/>
        </p:nvGrpSpPr>
        <p:grpSpPr>
          <a:xfrm>
            <a:off x="-637337" y="4291682"/>
            <a:ext cx="12594888" cy="1184990"/>
            <a:chOff x="1434655" y="4213861"/>
            <a:chExt cx="6890195" cy="648264"/>
          </a:xfrm>
        </p:grpSpPr>
        <p:sp>
          <p:nvSpPr>
            <p:cNvPr id="29" name="Paralelogramo 28"/>
            <p:cNvSpPr/>
            <p:nvPr/>
          </p:nvSpPr>
          <p:spPr>
            <a:xfrm>
              <a:off x="1434655" y="4213861"/>
              <a:ext cx="6463185" cy="648264"/>
            </a:xfrm>
            <a:prstGeom prst="parallelogram">
              <a:avLst>
                <a:gd name="adj" fmla="val 98773"/>
              </a:avLst>
            </a:prstGeom>
            <a:solidFill>
              <a:srgbClr val="043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aralelogramo 29"/>
            <p:cNvSpPr/>
            <p:nvPr/>
          </p:nvSpPr>
          <p:spPr>
            <a:xfrm>
              <a:off x="7315390" y="4213861"/>
              <a:ext cx="772713" cy="648264"/>
            </a:xfrm>
            <a:prstGeom prst="parallelogram">
              <a:avLst>
                <a:gd name="adj" fmla="val 98773"/>
              </a:avLst>
            </a:prstGeom>
            <a:solidFill>
              <a:srgbClr val="043CA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/>
            <p:cNvSpPr/>
            <p:nvPr/>
          </p:nvSpPr>
          <p:spPr>
            <a:xfrm>
              <a:off x="7500175" y="4213861"/>
              <a:ext cx="824675" cy="648264"/>
            </a:xfrm>
            <a:prstGeom prst="parallelogram">
              <a:avLst>
                <a:gd name="adj" fmla="val 98773"/>
              </a:avLst>
            </a:prstGeom>
            <a:solidFill>
              <a:srgbClr val="043CA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" name="Conector reto 33"/>
          <p:cNvCxnSpPr/>
          <p:nvPr/>
        </p:nvCxnSpPr>
        <p:spPr>
          <a:xfrm>
            <a:off x="6164580" y="955040"/>
            <a:ext cx="0" cy="3837124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6164580" y="483873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523485" y="118110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41" name="Retângulo 40"/>
          <p:cNvSpPr/>
          <p:nvPr/>
        </p:nvSpPr>
        <p:spPr>
          <a:xfrm rot="2700000">
            <a:off x="5879503" y="611357"/>
            <a:ext cx="229616" cy="229616"/>
          </a:xfrm>
          <a:prstGeom prst="rect">
            <a:avLst/>
          </a:prstGeom>
          <a:noFill/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 rot="2700000">
            <a:off x="6322629" y="1135713"/>
            <a:ext cx="111473" cy="111473"/>
          </a:xfrm>
          <a:prstGeom prst="rect">
            <a:avLst/>
          </a:prstGeom>
          <a:noFill/>
          <a:ln w="28575"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5571459" y="19784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026962" y="151513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714326" y="192427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69" name="Forma Livre: Forma 68"/>
          <p:cNvSpPr/>
          <p:nvPr/>
        </p:nvSpPr>
        <p:spPr>
          <a:xfrm>
            <a:off x="5811879" y="276806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/>
          <p:cNvSpPr/>
          <p:nvPr/>
        </p:nvSpPr>
        <p:spPr>
          <a:xfrm>
            <a:off x="6884951" y="2286918"/>
            <a:ext cx="180348" cy="1803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, Um Arredondado e Um Recortado 4"/>
          <p:cNvSpPr/>
          <p:nvPr/>
        </p:nvSpPr>
        <p:spPr>
          <a:xfrm>
            <a:off x="7961714" y="1478198"/>
            <a:ext cx="3665794" cy="1688849"/>
          </a:xfrm>
          <a:prstGeom prst="snipRoundRect">
            <a:avLst>
              <a:gd name="adj1" fmla="val 0"/>
              <a:gd name="adj2" fmla="val 1666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/>
          <p:cNvSpPr/>
          <p:nvPr/>
        </p:nvSpPr>
        <p:spPr>
          <a:xfrm rot="10800000">
            <a:off x="7677783" y="3048159"/>
            <a:ext cx="207956" cy="207956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/>
          <p:cNvGrpSpPr/>
          <p:nvPr/>
        </p:nvGrpSpPr>
        <p:grpSpPr>
          <a:xfrm>
            <a:off x="6921128" y="1722249"/>
            <a:ext cx="2706560" cy="2170334"/>
            <a:chOff x="9879330" y="243840"/>
            <a:chExt cx="2312670" cy="1854482"/>
          </a:xfrm>
        </p:grpSpPr>
        <p:cxnSp>
          <p:nvCxnSpPr>
            <p:cNvPr id="9" name="Conector reto 8"/>
            <p:cNvCxnSpPr/>
            <p:nvPr/>
          </p:nvCxnSpPr>
          <p:spPr>
            <a:xfrm>
              <a:off x="9883140" y="243840"/>
              <a:ext cx="0" cy="4419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H="1" flipV="1">
              <a:off x="9879330" y="679031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0039350" y="843280"/>
              <a:ext cx="215265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2186920" y="843280"/>
              <a:ext cx="0" cy="12550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6785874" y="1522958"/>
            <a:ext cx="279425" cy="279425"/>
            <a:chOff x="8209280" y="942340"/>
            <a:chExt cx="238760" cy="238760"/>
          </a:xfrm>
        </p:grpSpPr>
        <p:sp>
          <p:nvSpPr>
            <p:cNvPr id="18" name="Elipse 17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rgbClr val="043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Elipse 20"/>
          <p:cNvSpPr/>
          <p:nvPr/>
        </p:nvSpPr>
        <p:spPr>
          <a:xfrm>
            <a:off x="9568235" y="3818269"/>
            <a:ext cx="109529" cy="109529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/>
          <p:cNvGrpSpPr/>
          <p:nvPr/>
        </p:nvGrpSpPr>
        <p:grpSpPr>
          <a:xfrm>
            <a:off x="8380781" y="1124660"/>
            <a:ext cx="261854" cy="288157"/>
            <a:chOff x="8932664" y="3750357"/>
            <a:chExt cx="277368" cy="305230"/>
          </a:xfrm>
        </p:grpSpPr>
        <p:sp>
          <p:nvSpPr>
            <p:cNvPr id="47" name="Elipse 46"/>
            <p:cNvSpPr/>
            <p:nvPr/>
          </p:nvSpPr>
          <p:spPr>
            <a:xfrm>
              <a:off x="8971388" y="3788655"/>
              <a:ext cx="187960" cy="187960"/>
            </a:xfrm>
            <a:prstGeom prst="ellipse">
              <a:avLst/>
            </a:prstGeom>
            <a:solidFill>
              <a:srgbClr val="043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932664" y="3750357"/>
              <a:ext cx="277368" cy="305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8203324" y="1160807"/>
            <a:ext cx="177447" cy="177446"/>
            <a:chOff x="8518786" y="2003913"/>
            <a:chExt cx="151623" cy="151622"/>
          </a:xfrm>
        </p:grpSpPr>
        <p:sp>
          <p:nvSpPr>
            <p:cNvPr id="52" name="Elipse 51"/>
            <p:cNvSpPr/>
            <p:nvPr/>
          </p:nvSpPr>
          <p:spPr>
            <a:xfrm>
              <a:off x="8518786" y="2003913"/>
              <a:ext cx="151623" cy="15162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8553497" y="2056865"/>
              <a:ext cx="82200" cy="457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7" name="Agrupar 66"/>
          <p:cNvGrpSpPr/>
          <p:nvPr/>
        </p:nvGrpSpPr>
        <p:grpSpPr>
          <a:xfrm>
            <a:off x="7950748" y="1099777"/>
            <a:ext cx="261854" cy="288157"/>
            <a:chOff x="8302967" y="1951765"/>
            <a:chExt cx="223746" cy="246221"/>
          </a:xfrm>
        </p:grpSpPr>
        <p:sp>
          <p:nvSpPr>
            <p:cNvPr id="60" name="Elipse 59"/>
            <p:cNvSpPr/>
            <p:nvPr/>
          </p:nvSpPr>
          <p:spPr>
            <a:xfrm>
              <a:off x="8337811" y="2003913"/>
              <a:ext cx="151623" cy="1516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8302967" y="1951765"/>
              <a:ext cx="223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_</a:t>
              </a:r>
            </a:p>
          </p:txBody>
        </p:sp>
      </p:grpSp>
      <p:grpSp>
        <p:nvGrpSpPr>
          <p:cNvPr id="82" name="Agrupar 81"/>
          <p:cNvGrpSpPr/>
          <p:nvPr/>
        </p:nvGrpSpPr>
        <p:grpSpPr>
          <a:xfrm rot="5400000">
            <a:off x="9389850" y="2154966"/>
            <a:ext cx="1680350" cy="1084737"/>
            <a:chOff x="4418621" y="3707941"/>
            <a:chExt cx="1435806" cy="926874"/>
          </a:xfrm>
        </p:grpSpPr>
        <p:grpSp>
          <p:nvGrpSpPr>
            <p:cNvPr id="70" name="Agrupar 69"/>
            <p:cNvGrpSpPr/>
            <p:nvPr/>
          </p:nvGrpSpPr>
          <p:grpSpPr>
            <a:xfrm>
              <a:off x="4555675" y="3763821"/>
              <a:ext cx="1298752" cy="870994"/>
              <a:chOff x="10860230" y="843280"/>
              <a:chExt cx="1298752" cy="870994"/>
            </a:xfrm>
          </p:grpSpPr>
          <p:cxnSp>
            <p:nvCxnSpPr>
              <p:cNvPr id="73" name="Conector reto 72"/>
              <p:cNvCxnSpPr/>
              <p:nvPr/>
            </p:nvCxnSpPr>
            <p:spPr>
              <a:xfrm rot="16200000" flipV="1">
                <a:off x="11509606" y="193904"/>
                <a:ext cx="0" cy="1298752"/>
              </a:xfrm>
              <a:prstGeom prst="line">
                <a:avLst/>
              </a:prstGeom>
              <a:ln w="31750" cap="rnd">
                <a:solidFill>
                  <a:schemeClr val="bg1">
                    <a:lumMod val="65000"/>
                  </a:schemeClr>
                </a:solidFill>
                <a:prstDash val="sysDot"/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 rot="16200000" flipH="1">
                <a:off x="11757773" y="1313067"/>
                <a:ext cx="802414" cy="0"/>
              </a:xfrm>
              <a:prstGeom prst="line">
                <a:avLst/>
              </a:prstGeom>
              <a:ln w="31750" cap="rnd">
                <a:solidFill>
                  <a:schemeClr val="bg1">
                    <a:lumMod val="65000"/>
                  </a:schemeClr>
                </a:solidFill>
                <a:prstDash val="sysDot"/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Elipse 75"/>
            <p:cNvSpPr/>
            <p:nvPr/>
          </p:nvSpPr>
          <p:spPr>
            <a:xfrm>
              <a:off x="4418621" y="3707941"/>
              <a:ext cx="111760" cy="111760"/>
            </a:xfrm>
            <a:prstGeom prst="ellipse">
              <a:avLst/>
            </a:prstGeom>
            <a:solidFill>
              <a:srgbClr val="043CA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4" name="Agrupar 93"/>
          <p:cNvGrpSpPr/>
          <p:nvPr/>
        </p:nvGrpSpPr>
        <p:grpSpPr>
          <a:xfrm>
            <a:off x="2600165" y="1617384"/>
            <a:ext cx="2540000" cy="2030071"/>
            <a:chOff x="2600165" y="1617384"/>
            <a:chExt cx="2540000" cy="2030071"/>
          </a:xfrm>
        </p:grpSpPr>
        <p:grpSp>
          <p:nvGrpSpPr>
            <p:cNvPr id="92" name="Agrupar 91"/>
            <p:cNvGrpSpPr/>
            <p:nvPr/>
          </p:nvGrpSpPr>
          <p:grpSpPr>
            <a:xfrm>
              <a:off x="2600165" y="1645939"/>
              <a:ext cx="2540000" cy="2001516"/>
              <a:chOff x="2235201" y="1512604"/>
              <a:chExt cx="2540000" cy="2001516"/>
            </a:xfrm>
          </p:grpSpPr>
          <p:sp>
            <p:nvSpPr>
              <p:cNvPr id="90" name="Retângulo 89"/>
              <p:cNvSpPr/>
              <p:nvPr/>
            </p:nvSpPr>
            <p:spPr>
              <a:xfrm>
                <a:off x="2280213" y="2009855"/>
                <a:ext cx="2453833" cy="1504265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/>
              <p:cNvSpPr/>
              <p:nvPr/>
            </p:nvSpPr>
            <p:spPr>
              <a:xfrm>
                <a:off x="2235201" y="1512604"/>
                <a:ext cx="2540000" cy="378764"/>
              </a:xfrm>
              <a:prstGeom prst="roundRect">
                <a:avLst>
                  <a:gd name="adj" fmla="val 50000"/>
                </a:avLst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CaixaDeTexto 92"/>
            <p:cNvSpPr txBox="1"/>
            <p:nvPr/>
          </p:nvSpPr>
          <p:spPr>
            <a:xfrm>
              <a:off x="4421557" y="1617384"/>
              <a:ext cx="70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_  X</a:t>
              </a:r>
            </a:p>
          </p:txBody>
        </p:sp>
      </p:grpSp>
      <p:sp>
        <p:nvSpPr>
          <p:cNvPr id="51" name="Subtítulo 5"/>
          <p:cNvSpPr txBox="1">
            <a:spLocks/>
          </p:cNvSpPr>
          <p:nvPr/>
        </p:nvSpPr>
        <p:spPr bwMode="auto">
          <a:xfrm>
            <a:off x="2100652" y="4523291"/>
            <a:ext cx="3002282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Todas as formas e linhas</a:t>
            </a:r>
            <a:r>
              <a:rPr kumimoji="0" lang="pt-BR" sz="1200" b="0" i="1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s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ão editáveis</a:t>
            </a:r>
            <a:r>
              <a:rPr lang="en-US" sz="1200" i="1" kern="0" noProof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 Para alterar a cor ou formato, basta clicar na forma e </a:t>
            </a:r>
            <a:r>
              <a:rPr lang="pt-BR" sz="1200" i="1" kern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redimencionar</a:t>
            </a:r>
            <a:r>
              <a:rPr lang="en-US" sz="1200" i="1" kern="0" noProof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 ou alterar na opção ”Preenchimento de Forma".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3" name="Subtítulo 5"/>
          <p:cNvSpPr txBox="1">
            <a:spLocks/>
          </p:cNvSpPr>
          <p:nvPr/>
        </p:nvSpPr>
        <p:spPr bwMode="auto">
          <a:xfrm>
            <a:off x="580961" y="1605309"/>
            <a:ext cx="118563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Tarja divisória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4" name="Subtítulo 5"/>
          <p:cNvSpPr txBox="1">
            <a:spLocks/>
          </p:cNvSpPr>
          <p:nvPr/>
        </p:nvSpPr>
        <p:spPr bwMode="auto">
          <a:xfrm>
            <a:off x="2969657" y="3298995"/>
            <a:ext cx="201495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Caixa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de apoio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de textos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5" name="Subtítulo 5"/>
          <p:cNvSpPr txBox="1">
            <a:spLocks/>
          </p:cNvSpPr>
          <p:nvPr/>
        </p:nvSpPr>
        <p:spPr bwMode="auto">
          <a:xfrm>
            <a:off x="6188366" y="3968068"/>
            <a:ext cx="1489417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Linhas pontilhadas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6" name="Subtítulo 5"/>
          <p:cNvSpPr txBox="1">
            <a:spLocks/>
          </p:cNvSpPr>
          <p:nvPr/>
        </p:nvSpPr>
        <p:spPr bwMode="auto">
          <a:xfrm>
            <a:off x="6188366" y="292973"/>
            <a:ext cx="1489417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Elementos de apoio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7" name="Subtítulo 5"/>
          <p:cNvSpPr txBox="1">
            <a:spLocks/>
          </p:cNvSpPr>
          <p:nvPr/>
        </p:nvSpPr>
        <p:spPr bwMode="auto">
          <a:xfrm>
            <a:off x="8757436" y="2166989"/>
            <a:ext cx="1029051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lang="en-US" sz="1200" i="1" kern="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Conectores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8" name="Subtítulo 5"/>
          <p:cNvSpPr txBox="1">
            <a:spLocks/>
          </p:cNvSpPr>
          <p:nvPr/>
        </p:nvSpPr>
        <p:spPr bwMode="auto">
          <a:xfrm>
            <a:off x="8757436" y="1115429"/>
            <a:ext cx="1949561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lang="en-US" sz="1200" i="1" kern="0" noProof="0" dirty="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Caixa para textos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9" name="Subtítulo 5"/>
          <p:cNvSpPr txBox="1">
            <a:spLocks/>
          </p:cNvSpPr>
          <p:nvPr/>
        </p:nvSpPr>
        <p:spPr bwMode="auto">
          <a:xfrm>
            <a:off x="9271961" y="5525638"/>
            <a:ext cx="68585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lang="en-US" sz="1200" i="1" kern="0" noProof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Tarjas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tângulo 442"/>
          <p:cNvSpPr/>
          <p:nvPr/>
        </p:nvSpPr>
        <p:spPr>
          <a:xfrm>
            <a:off x="441463" y="221779"/>
            <a:ext cx="6451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6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BANCO DE </a:t>
            </a:r>
            <a:r>
              <a:rPr kumimoji="0" lang="pt-BR" sz="4000" b="1" i="0" u="none" strike="noStrike" kern="0" cap="none" spc="600" normalizeH="0" baseline="0" noProof="0" dirty="0">
                <a:ln>
                  <a:noFill/>
                </a:ln>
                <a:solidFill>
                  <a:srgbClr val="043CAC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ÍCONES</a:t>
            </a:r>
          </a:p>
        </p:txBody>
      </p:sp>
      <p:sp>
        <p:nvSpPr>
          <p:cNvPr id="315" name="Freeform 5"/>
          <p:cNvSpPr>
            <a:spLocks noEditPoints="1"/>
          </p:cNvSpPr>
          <p:nvPr/>
        </p:nvSpPr>
        <p:spPr bwMode="auto">
          <a:xfrm>
            <a:off x="2143340" y="1197632"/>
            <a:ext cx="608065" cy="607085"/>
          </a:xfrm>
          <a:custGeom>
            <a:avLst/>
            <a:gdLst>
              <a:gd name="T0" fmla="*/ 0 w 232"/>
              <a:gd name="T1" fmla="*/ 116 h 232"/>
              <a:gd name="T2" fmla="*/ 232 w 232"/>
              <a:gd name="T3" fmla="*/ 116 h 232"/>
              <a:gd name="T4" fmla="*/ 157 w 232"/>
              <a:gd name="T5" fmla="*/ 71 h 232"/>
              <a:gd name="T6" fmla="*/ 123 w 232"/>
              <a:gd name="T7" fmla="*/ 109 h 232"/>
              <a:gd name="T8" fmla="*/ 157 w 232"/>
              <a:gd name="T9" fmla="*/ 71 h 232"/>
              <a:gd name="T10" fmla="*/ 123 w 232"/>
              <a:gd name="T11" fmla="*/ 63 h 232"/>
              <a:gd name="T12" fmla="*/ 152 w 232"/>
              <a:gd name="T13" fmla="*/ 58 h 232"/>
              <a:gd name="T14" fmla="*/ 109 w 232"/>
              <a:gd name="T15" fmla="*/ 63 h 232"/>
              <a:gd name="T16" fmla="*/ 109 w 232"/>
              <a:gd name="T17" fmla="*/ 14 h 232"/>
              <a:gd name="T18" fmla="*/ 109 w 232"/>
              <a:gd name="T19" fmla="*/ 76 h 232"/>
              <a:gd name="T20" fmla="*/ 68 w 232"/>
              <a:gd name="T21" fmla="*/ 109 h 232"/>
              <a:gd name="T22" fmla="*/ 109 w 232"/>
              <a:gd name="T23" fmla="*/ 76 h 232"/>
              <a:gd name="T24" fmla="*/ 82 w 232"/>
              <a:gd name="T25" fmla="*/ 174 h 232"/>
              <a:gd name="T26" fmla="*/ 109 w 232"/>
              <a:gd name="T27" fmla="*/ 216 h 232"/>
              <a:gd name="T28" fmla="*/ 77 w 232"/>
              <a:gd name="T29" fmla="*/ 161 h 232"/>
              <a:gd name="T30" fmla="*/ 109 w 232"/>
              <a:gd name="T31" fmla="*/ 123 h 232"/>
              <a:gd name="T32" fmla="*/ 54 w 232"/>
              <a:gd name="T33" fmla="*/ 109 h 232"/>
              <a:gd name="T34" fmla="*/ 34 w 232"/>
              <a:gd name="T35" fmla="*/ 55 h 232"/>
              <a:gd name="T36" fmla="*/ 54 w 232"/>
              <a:gd name="T37" fmla="*/ 109 h 232"/>
              <a:gd name="T38" fmla="*/ 64 w 232"/>
              <a:gd name="T39" fmla="*/ 165 h 232"/>
              <a:gd name="T40" fmla="*/ 14 w 232"/>
              <a:gd name="T41" fmla="*/ 123 h 232"/>
              <a:gd name="T42" fmla="*/ 69 w 232"/>
              <a:gd name="T43" fmla="*/ 178 h 232"/>
              <a:gd name="T44" fmla="*/ 44 w 232"/>
              <a:gd name="T45" fmla="*/ 188 h 232"/>
              <a:gd name="T46" fmla="*/ 123 w 232"/>
              <a:gd name="T47" fmla="*/ 170 h 232"/>
              <a:gd name="T48" fmla="*/ 123 w 232"/>
              <a:gd name="T49" fmla="*/ 216 h 232"/>
              <a:gd name="T50" fmla="*/ 123 w 232"/>
              <a:gd name="T51" fmla="*/ 156 h 232"/>
              <a:gd name="T52" fmla="*/ 164 w 232"/>
              <a:gd name="T53" fmla="*/ 123 h 232"/>
              <a:gd name="T54" fmla="*/ 123 w 232"/>
              <a:gd name="T55" fmla="*/ 156 h 232"/>
              <a:gd name="T56" fmla="*/ 218 w 232"/>
              <a:gd name="T57" fmla="*/ 123 h 232"/>
              <a:gd name="T58" fmla="*/ 169 w 232"/>
              <a:gd name="T59" fmla="*/ 165 h 232"/>
              <a:gd name="T60" fmla="*/ 178 w 232"/>
              <a:gd name="T61" fmla="*/ 109 h 232"/>
              <a:gd name="T62" fmla="*/ 198 w 232"/>
              <a:gd name="T63" fmla="*/ 55 h 232"/>
              <a:gd name="T64" fmla="*/ 178 w 232"/>
              <a:gd name="T65" fmla="*/ 109 h 232"/>
              <a:gd name="T66" fmla="*/ 166 w 232"/>
              <a:gd name="T67" fmla="*/ 55 h 232"/>
              <a:gd name="T68" fmla="*/ 189 w 232"/>
              <a:gd name="T69" fmla="*/ 44 h 232"/>
              <a:gd name="T70" fmla="*/ 67 w 232"/>
              <a:gd name="T71" fmla="*/ 54 h 232"/>
              <a:gd name="T72" fmla="*/ 88 w 232"/>
              <a:gd name="T73" fmla="*/ 18 h 232"/>
              <a:gd name="T74" fmla="*/ 164 w 232"/>
              <a:gd name="T75" fmla="*/ 177 h 232"/>
              <a:gd name="T76" fmla="*/ 142 w 232"/>
              <a:gd name="T77" fmla="*/ 21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57" y="71"/>
                </a:moveTo>
                <a:cubicBezTo>
                  <a:pt x="162" y="84"/>
                  <a:pt x="164" y="96"/>
                  <a:pt x="164" y="109"/>
                </a:cubicBezTo>
                <a:cubicBezTo>
                  <a:pt x="123" y="109"/>
                  <a:pt x="123" y="109"/>
                  <a:pt x="123" y="109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35" y="76"/>
                  <a:pt x="147" y="74"/>
                  <a:pt x="157" y="71"/>
                </a:cubicBezTo>
                <a:cubicBezTo>
                  <a:pt x="157" y="71"/>
                  <a:pt x="157" y="71"/>
                  <a:pt x="157" y="71"/>
                </a:cubicBezTo>
                <a:close/>
                <a:moveTo>
                  <a:pt x="123" y="63"/>
                </a:moveTo>
                <a:cubicBezTo>
                  <a:pt x="123" y="14"/>
                  <a:pt x="123" y="14"/>
                  <a:pt x="123" y="14"/>
                </a:cubicBezTo>
                <a:cubicBezTo>
                  <a:pt x="129" y="21"/>
                  <a:pt x="142" y="36"/>
                  <a:pt x="152" y="58"/>
                </a:cubicBezTo>
                <a:cubicBezTo>
                  <a:pt x="143" y="61"/>
                  <a:pt x="134" y="62"/>
                  <a:pt x="123" y="63"/>
                </a:cubicBezTo>
                <a:close/>
                <a:moveTo>
                  <a:pt x="109" y="63"/>
                </a:moveTo>
                <a:cubicBezTo>
                  <a:pt x="100" y="62"/>
                  <a:pt x="90" y="60"/>
                  <a:pt x="80" y="58"/>
                </a:cubicBezTo>
                <a:cubicBezTo>
                  <a:pt x="90" y="36"/>
                  <a:pt x="103" y="21"/>
                  <a:pt x="109" y="14"/>
                </a:cubicBezTo>
                <a:lnTo>
                  <a:pt x="109" y="63"/>
                </a:lnTo>
                <a:close/>
                <a:moveTo>
                  <a:pt x="109" y="76"/>
                </a:moveTo>
                <a:cubicBezTo>
                  <a:pt x="109" y="109"/>
                  <a:pt x="109" y="109"/>
                  <a:pt x="109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95"/>
                  <a:pt x="71" y="82"/>
                  <a:pt x="75" y="71"/>
                </a:cubicBezTo>
                <a:cubicBezTo>
                  <a:pt x="87" y="74"/>
                  <a:pt x="98" y="76"/>
                  <a:pt x="109" y="76"/>
                </a:cubicBezTo>
                <a:close/>
                <a:moveTo>
                  <a:pt x="109" y="216"/>
                </a:moveTo>
                <a:cubicBezTo>
                  <a:pt x="97" y="202"/>
                  <a:pt x="89" y="187"/>
                  <a:pt x="82" y="174"/>
                </a:cubicBezTo>
                <a:cubicBezTo>
                  <a:pt x="92" y="172"/>
                  <a:pt x="101" y="170"/>
                  <a:pt x="109" y="170"/>
                </a:cubicBezTo>
                <a:lnTo>
                  <a:pt x="109" y="216"/>
                </a:lnTo>
                <a:close/>
                <a:moveTo>
                  <a:pt x="109" y="156"/>
                </a:moveTo>
                <a:cubicBezTo>
                  <a:pt x="99" y="157"/>
                  <a:pt x="88" y="158"/>
                  <a:pt x="77" y="161"/>
                </a:cubicBezTo>
                <a:cubicBezTo>
                  <a:pt x="72" y="148"/>
                  <a:pt x="69" y="135"/>
                  <a:pt x="68" y="123"/>
                </a:cubicBezTo>
                <a:cubicBezTo>
                  <a:pt x="109" y="123"/>
                  <a:pt x="109" y="123"/>
                  <a:pt x="109" y="123"/>
                </a:cubicBezTo>
                <a:lnTo>
                  <a:pt x="109" y="156"/>
                </a:lnTo>
                <a:close/>
                <a:moveTo>
                  <a:pt x="54" y="109"/>
                </a:moveTo>
                <a:cubicBezTo>
                  <a:pt x="14" y="109"/>
                  <a:pt x="14" y="109"/>
                  <a:pt x="14" y="109"/>
                </a:cubicBezTo>
                <a:cubicBezTo>
                  <a:pt x="16" y="89"/>
                  <a:pt x="23" y="70"/>
                  <a:pt x="34" y="55"/>
                </a:cubicBezTo>
                <a:cubicBezTo>
                  <a:pt x="44" y="60"/>
                  <a:pt x="53" y="64"/>
                  <a:pt x="62" y="67"/>
                </a:cubicBezTo>
                <a:cubicBezTo>
                  <a:pt x="58" y="79"/>
                  <a:pt x="55" y="94"/>
                  <a:pt x="54" y="109"/>
                </a:cubicBezTo>
                <a:close/>
                <a:moveTo>
                  <a:pt x="55" y="123"/>
                </a:moveTo>
                <a:cubicBezTo>
                  <a:pt x="55" y="136"/>
                  <a:pt x="58" y="150"/>
                  <a:pt x="64" y="165"/>
                </a:cubicBezTo>
                <a:cubicBezTo>
                  <a:pt x="54" y="168"/>
                  <a:pt x="44" y="172"/>
                  <a:pt x="35" y="177"/>
                </a:cubicBezTo>
                <a:cubicBezTo>
                  <a:pt x="23" y="162"/>
                  <a:pt x="16" y="143"/>
                  <a:pt x="14" y="123"/>
                </a:cubicBezTo>
                <a:lnTo>
                  <a:pt x="55" y="123"/>
                </a:lnTo>
                <a:close/>
                <a:moveTo>
                  <a:pt x="69" y="178"/>
                </a:moveTo>
                <a:cubicBezTo>
                  <a:pt x="74" y="190"/>
                  <a:pt x="81" y="202"/>
                  <a:pt x="91" y="215"/>
                </a:cubicBezTo>
                <a:cubicBezTo>
                  <a:pt x="73" y="210"/>
                  <a:pt x="57" y="201"/>
                  <a:pt x="44" y="188"/>
                </a:cubicBezTo>
                <a:cubicBezTo>
                  <a:pt x="52" y="184"/>
                  <a:pt x="61" y="181"/>
                  <a:pt x="69" y="178"/>
                </a:cubicBezTo>
                <a:close/>
                <a:moveTo>
                  <a:pt x="123" y="170"/>
                </a:moveTo>
                <a:cubicBezTo>
                  <a:pt x="133" y="170"/>
                  <a:pt x="142" y="171"/>
                  <a:pt x="150" y="173"/>
                </a:cubicBezTo>
                <a:cubicBezTo>
                  <a:pt x="144" y="188"/>
                  <a:pt x="135" y="202"/>
                  <a:pt x="123" y="216"/>
                </a:cubicBezTo>
                <a:lnTo>
                  <a:pt x="123" y="170"/>
                </a:lnTo>
                <a:close/>
                <a:moveTo>
                  <a:pt x="123" y="156"/>
                </a:moveTo>
                <a:cubicBezTo>
                  <a:pt x="123" y="123"/>
                  <a:pt x="123" y="123"/>
                  <a:pt x="123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3" y="136"/>
                  <a:pt x="160" y="148"/>
                  <a:pt x="156" y="161"/>
                </a:cubicBezTo>
                <a:cubicBezTo>
                  <a:pt x="146" y="158"/>
                  <a:pt x="135" y="157"/>
                  <a:pt x="123" y="156"/>
                </a:cubicBezTo>
                <a:close/>
                <a:moveTo>
                  <a:pt x="178" y="123"/>
                </a:moveTo>
                <a:cubicBezTo>
                  <a:pt x="218" y="123"/>
                  <a:pt x="218" y="123"/>
                  <a:pt x="218" y="123"/>
                </a:cubicBezTo>
                <a:cubicBezTo>
                  <a:pt x="217" y="143"/>
                  <a:pt x="209" y="162"/>
                  <a:pt x="198" y="177"/>
                </a:cubicBezTo>
                <a:cubicBezTo>
                  <a:pt x="189" y="173"/>
                  <a:pt x="180" y="168"/>
                  <a:pt x="169" y="165"/>
                </a:cubicBezTo>
                <a:cubicBezTo>
                  <a:pt x="174" y="150"/>
                  <a:pt x="177" y="136"/>
                  <a:pt x="178" y="123"/>
                </a:cubicBezTo>
                <a:close/>
                <a:moveTo>
                  <a:pt x="178" y="109"/>
                </a:moveTo>
                <a:cubicBezTo>
                  <a:pt x="178" y="94"/>
                  <a:pt x="175" y="80"/>
                  <a:pt x="170" y="67"/>
                </a:cubicBezTo>
                <a:cubicBezTo>
                  <a:pt x="181" y="63"/>
                  <a:pt x="190" y="59"/>
                  <a:pt x="198" y="55"/>
                </a:cubicBezTo>
                <a:cubicBezTo>
                  <a:pt x="209" y="70"/>
                  <a:pt x="217" y="89"/>
                  <a:pt x="218" y="109"/>
                </a:cubicBezTo>
                <a:lnTo>
                  <a:pt x="178" y="109"/>
                </a:lnTo>
                <a:close/>
                <a:moveTo>
                  <a:pt x="189" y="44"/>
                </a:moveTo>
                <a:cubicBezTo>
                  <a:pt x="182" y="48"/>
                  <a:pt x="174" y="52"/>
                  <a:pt x="166" y="55"/>
                </a:cubicBezTo>
                <a:cubicBezTo>
                  <a:pt x="159" y="39"/>
                  <a:pt x="151" y="27"/>
                  <a:pt x="144" y="18"/>
                </a:cubicBezTo>
                <a:cubicBezTo>
                  <a:pt x="161" y="23"/>
                  <a:pt x="177" y="32"/>
                  <a:pt x="189" y="44"/>
                </a:cubicBezTo>
                <a:close/>
                <a:moveTo>
                  <a:pt x="88" y="18"/>
                </a:moveTo>
                <a:cubicBezTo>
                  <a:pt x="81" y="27"/>
                  <a:pt x="74" y="39"/>
                  <a:pt x="67" y="54"/>
                </a:cubicBezTo>
                <a:cubicBezTo>
                  <a:pt x="59" y="51"/>
                  <a:pt x="52" y="48"/>
                  <a:pt x="44" y="44"/>
                </a:cubicBezTo>
                <a:cubicBezTo>
                  <a:pt x="56" y="32"/>
                  <a:pt x="71" y="23"/>
                  <a:pt x="88" y="18"/>
                </a:cubicBezTo>
                <a:close/>
                <a:moveTo>
                  <a:pt x="142" y="215"/>
                </a:moveTo>
                <a:cubicBezTo>
                  <a:pt x="151" y="202"/>
                  <a:pt x="158" y="189"/>
                  <a:pt x="164" y="177"/>
                </a:cubicBezTo>
                <a:cubicBezTo>
                  <a:pt x="173" y="180"/>
                  <a:pt x="181" y="184"/>
                  <a:pt x="189" y="188"/>
                </a:cubicBezTo>
                <a:cubicBezTo>
                  <a:pt x="176" y="201"/>
                  <a:pt x="160" y="210"/>
                  <a:pt x="142" y="21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16" name="Group 315"/>
          <p:cNvGrpSpPr/>
          <p:nvPr/>
        </p:nvGrpSpPr>
        <p:grpSpPr>
          <a:xfrm>
            <a:off x="3585436" y="5680119"/>
            <a:ext cx="645335" cy="647295"/>
            <a:chOff x="4546601" y="7704138"/>
            <a:chExt cx="1044575" cy="1047750"/>
          </a:xfrm>
          <a:solidFill>
            <a:srgbClr val="043CAC"/>
          </a:solidFill>
        </p:grpSpPr>
        <p:sp>
          <p:nvSpPr>
            <p:cNvPr id="317" name="Freeform 6"/>
            <p:cNvSpPr>
              <a:spLocks noEditPoints="1"/>
            </p:cNvSpPr>
            <p:nvPr/>
          </p:nvSpPr>
          <p:spPr bwMode="auto">
            <a:xfrm>
              <a:off x="4546601" y="7704138"/>
              <a:ext cx="1044575" cy="1047750"/>
            </a:xfrm>
            <a:custGeom>
              <a:avLst/>
              <a:gdLst>
                <a:gd name="T0" fmla="*/ 236 w 246"/>
                <a:gd name="T1" fmla="*/ 5 h 247"/>
                <a:gd name="T2" fmla="*/ 191 w 246"/>
                <a:gd name="T3" fmla="*/ 1 h 247"/>
                <a:gd name="T4" fmla="*/ 185 w 246"/>
                <a:gd name="T5" fmla="*/ 3 h 247"/>
                <a:gd name="T6" fmla="*/ 114 w 246"/>
                <a:gd name="T7" fmla="*/ 74 h 247"/>
                <a:gd name="T8" fmla="*/ 33 w 246"/>
                <a:gd name="T9" fmla="*/ 95 h 247"/>
                <a:gd name="T10" fmla="*/ 33 w 246"/>
                <a:gd name="T11" fmla="*/ 214 h 247"/>
                <a:gd name="T12" fmla="*/ 151 w 246"/>
                <a:gd name="T13" fmla="*/ 214 h 247"/>
                <a:gd name="T14" fmla="*/ 173 w 246"/>
                <a:gd name="T15" fmla="*/ 132 h 247"/>
                <a:gd name="T16" fmla="*/ 185 w 246"/>
                <a:gd name="T17" fmla="*/ 121 h 247"/>
                <a:gd name="T18" fmla="*/ 187 w 246"/>
                <a:gd name="T19" fmla="*/ 116 h 247"/>
                <a:gd name="T20" fmla="*/ 188 w 246"/>
                <a:gd name="T21" fmla="*/ 95 h 247"/>
                <a:gd name="T22" fmla="*/ 209 w 246"/>
                <a:gd name="T23" fmla="*/ 94 h 247"/>
                <a:gd name="T24" fmla="*/ 215 w 246"/>
                <a:gd name="T25" fmla="*/ 87 h 247"/>
                <a:gd name="T26" fmla="*/ 216 w 246"/>
                <a:gd name="T27" fmla="*/ 67 h 247"/>
                <a:gd name="T28" fmla="*/ 240 w 246"/>
                <a:gd name="T29" fmla="*/ 63 h 247"/>
                <a:gd name="T30" fmla="*/ 244 w 246"/>
                <a:gd name="T31" fmla="*/ 61 h 247"/>
                <a:gd name="T32" fmla="*/ 246 w 246"/>
                <a:gd name="T33" fmla="*/ 56 h 247"/>
                <a:gd name="T34" fmla="*/ 242 w 246"/>
                <a:gd name="T35" fmla="*/ 11 h 247"/>
                <a:gd name="T36" fmla="*/ 236 w 246"/>
                <a:gd name="T37" fmla="*/ 5 h 247"/>
                <a:gd name="T38" fmla="*/ 232 w 246"/>
                <a:gd name="T39" fmla="*/ 50 h 247"/>
                <a:gd name="T40" fmla="*/ 208 w 246"/>
                <a:gd name="T41" fmla="*/ 53 h 247"/>
                <a:gd name="T42" fmla="*/ 202 w 246"/>
                <a:gd name="T43" fmla="*/ 60 h 247"/>
                <a:gd name="T44" fmla="*/ 202 w 246"/>
                <a:gd name="T45" fmla="*/ 80 h 247"/>
                <a:gd name="T46" fmla="*/ 181 w 246"/>
                <a:gd name="T47" fmla="*/ 82 h 247"/>
                <a:gd name="T48" fmla="*/ 174 w 246"/>
                <a:gd name="T49" fmla="*/ 88 h 247"/>
                <a:gd name="T50" fmla="*/ 173 w 246"/>
                <a:gd name="T51" fmla="*/ 113 h 247"/>
                <a:gd name="T52" fmla="*/ 167 w 246"/>
                <a:gd name="T53" fmla="*/ 118 h 247"/>
                <a:gd name="T54" fmla="*/ 157 w 246"/>
                <a:gd name="T55" fmla="*/ 129 h 247"/>
                <a:gd name="T56" fmla="*/ 161 w 246"/>
                <a:gd name="T57" fmla="*/ 144 h 247"/>
                <a:gd name="T58" fmla="*/ 141 w 246"/>
                <a:gd name="T59" fmla="*/ 204 h 247"/>
                <a:gd name="T60" fmla="*/ 43 w 246"/>
                <a:gd name="T61" fmla="*/ 204 h 247"/>
                <a:gd name="T62" fmla="*/ 43 w 246"/>
                <a:gd name="T63" fmla="*/ 105 h 247"/>
                <a:gd name="T64" fmla="*/ 102 w 246"/>
                <a:gd name="T65" fmla="*/ 86 h 247"/>
                <a:gd name="T66" fmla="*/ 118 w 246"/>
                <a:gd name="T67" fmla="*/ 90 h 247"/>
                <a:gd name="T68" fmla="*/ 128 w 246"/>
                <a:gd name="T69" fmla="*/ 79 h 247"/>
                <a:gd name="T70" fmla="*/ 193 w 246"/>
                <a:gd name="T71" fmla="*/ 15 h 247"/>
                <a:gd name="T72" fmla="*/ 229 w 246"/>
                <a:gd name="T73" fmla="*/ 18 h 247"/>
                <a:gd name="T74" fmla="*/ 232 w 246"/>
                <a:gd name="T75" fmla="*/ 5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247">
                  <a:moveTo>
                    <a:pt x="236" y="5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89" y="0"/>
                    <a:pt x="187" y="1"/>
                    <a:pt x="185" y="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86" y="66"/>
                    <a:pt x="55" y="73"/>
                    <a:pt x="33" y="95"/>
                  </a:cubicBezTo>
                  <a:cubicBezTo>
                    <a:pt x="0" y="128"/>
                    <a:pt x="0" y="181"/>
                    <a:pt x="33" y="214"/>
                  </a:cubicBezTo>
                  <a:cubicBezTo>
                    <a:pt x="65" y="247"/>
                    <a:pt x="119" y="247"/>
                    <a:pt x="151" y="214"/>
                  </a:cubicBezTo>
                  <a:cubicBezTo>
                    <a:pt x="173" y="192"/>
                    <a:pt x="180" y="161"/>
                    <a:pt x="173" y="132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6" y="119"/>
                    <a:pt x="187" y="118"/>
                    <a:pt x="187" y="116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12" y="94"/>
                    <a:pt x="215" y="91"/>
                    <a:pt x="215" y="8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40" y="63"/>
                    <a:pt x="240" y="63"/>
                    <a:pt x="240" y="63"/>
                  </a:cubicBezTo>
                  <a:cubicBezTo>
                    <a:pt x="242" y="63"/>
                    <a:pt x="243" y="62"/>
                    <a:pt x="244" y="61"/>
                  </a:cubicBezTo>
                  <a:cubicBezTo>
                    <a:pt x="245" y="60"/>
                    <a:pt x="246" y="58"/>
                    <a:pt x="246" y="56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2" y="8"/>
                    <a:pt x="239" y="5"/>
                    <a:pt x="236" y="5"/>
                  </a:cubicBezTo>
                  <a:close/>
                  <a:moveTo>
                    <a:pt x="232" y="50"/>
                  </a:moveTo>
                  <a:cubicBezTo>
                    <a:pt x="208" y="53"/>
                    <a:pt x="208" y="53"/>
                    <a:pt x="208" y="53"/>
                  </a:cubicBezTo>
                  <a:cubicBezTo>
                    <a:pt x="205" y="54"/>
                    <a:pt x="202" y="57"/>
                    <a:pt x="202" y="6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181" y="82"/>
                    <a:pt x="181" y="82"/>
                    <a:pt x="181" y="82"/>
                  </a:cubicBezTo>
                  <a:cubicBezTo>
                    <a:pt x="177" y="82"/>
                    <a:pt x="174" y="85"/>
                    <a:pt x="174" y="88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67" y="118"/>
                    <a:pt x="167" y="118"/>
                    <a:pt x="167" y="118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9" y="134"/>
                    <a:pt x="160" y="139"/>
                    <a:pt x="161" y="144"/>
                  </a:cubicBezTo>
                  <a:cubicBezTo>
                    <a:pt x="164" y="165"/>
                    <a:pt x="158" y="188"/>
                    <a:pt x="141" y="204"/>
                  </a:cubicBezTo>
                  <a:cubicBezTo>
                    <a:pt x="114" y="231"/>
                    <a:pt x="70" y="231"/>
                    <a:pt x="43" y="204"/>
                  </a:cubicBezTo>
                  <a:cubicBezTo>
                    <a:pt x="15" y="177"/>
                    <a:pt x="15" y="132"/>
                    <a:pt x="43" y="105"/>
                  </a:cubicBezTo>
                  <a:cubicBezTo>
                    <a:pt x="59" y="89"/>
                    <a:pt x="81" y="82"/>
                    <a:pt x="102" y="86"/>
                  </a:cubicBezTo>
                  <a:cubicBezTo>
                    <a:pt x="108" y="86"/>
                    <a:pt x="113" y="88"/>
                    <a:pt x="118" y="9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229" y="18"/>
                    <a:pt x="229" y="18"/>
                    <a:pt x="229" y="18"/>
                  </a:cubicBezTo>
                  <a:lnTo>
                    <a:pt x="23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8" name="Freeform 7"/>
            <p:cNvSpPr>
              <a:spLocks/>
            </p:cNvSpPr>
            <p:nvPr/>
          </p:nvSpPr>
          <p:spPr bwMode="auto">
            <a:xfrm>
              <a:off x="5094288" y="7823201"/>
              <a:ext cx="317500" cy="322263"/>
            </a:xfrm>
            <a:custGeom>
              <a:avLst/>
              <a:gdLst>
                <a:gd name="T0" fmla="*/ 65 w 75"/>
                <a:gd name="T1" fmla="*/ 3 h 76"/>
                <a:gd name="T2" fmla="*/ 2 w 75"/>
                <a:gd name="T3" fmla="*/ 65 h 76"/>
                <a:gd name="T4" fmla="*/ 2 w 75"/>
                <a:gd name="T5" fmla="*/ 74 h 76"/>
                <a:gd name="T6" fmla="*/ 11 w 75"/>
                <a:gd name="T7" fmla="*/ 74 h 76"/>
                <a:gd name="T8" fmla="*/ 73 w 75"/>
                <a:gd name="T9" fmla="*/ 11 h 76"/>
                <a:gd name="T10" fmla="*/ 73 w 75"/>
                <a:gd name="T11" fmla="*/ 3 h 76"/>
                <a:gd name="T12" fmla="*/ 65 w 75"/>
                <a:gd name="T13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65" y="3"/>
                  </a:moveTo>
                  <a:cubicBezTo>
                    <a:pt x="2" y="65"/>
                    <a:pt x="2" y="65"/>
                    <a:pt x="2" y="65"/>
                  </a:cubicBezTo>
                  <a:cubicBezTo>
                    <a:pt x="0" y="67"/>
                    <a:pt x="0" y="71"/>
                    <a:pt x="2" y="74"/>
                  </a:cubicBezTo>
                  <a:cubicBezTo>
                    <a:pt x="5" y="76"/>
                    <a:pt x="8" y="76"/>
                    <a:pt x="11" y="74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9"/>
                    <a:pt x="75" y="5"/>
                    <a:pt x="73" y="3"/>
                  </a:cubicBezTo>
                  <a:cubicBezTo>
                    <a:pt x="71" y="0"/>
                    <a:pt x="67" y="0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9" name="Freeform 8"/>
            <p:cNvSpPr>
              <a:spLocks noEditPoints="1"/>
            </p:cNvSpPr>
            <p:nvPr/>
          </p:nvSpPr>
          <p:spPr bwMode="auto">
            <a:xfrm>
              <a:off x="4751388" y="8277226"/>
              <a:ext cx="266700" cy="266700"/>
            </a:xfrm>
            <a:custGeom>
              <a:avLst/>
              <a:gdLst>
                <a:gd name="T0" fmla="*/ 12 w 63"/>
                <a:gd name="T1" fmla="*/ 12 h 63"/>
                <a:gd name="T2" fmla="*/ 12 w 63"/>
                <a:gd name="T3" fmla="*/ 52 h 63"/>
                <a:gd name="T4" fmla="*/ 52 w 63"/>
                <a:gd name="T5" fmla="*/ 52 h 63"/>
                <a:gd name="T6" fmla="*/ 52 w 63"/>
                <a:gd name="T7" fmla="*/ 12 h 63"/>
                <a:gd name="T8" fmla="*/ 12 w 63"/>
                <a:gd name="T9" fmla="*/ 12 h 63"/>
                <a:gd name="T10" fmla="*/ 42 w 63"/>
                <a:gd name="T11" fmla="*/ 42 h 63"/>
                <a:gd name="T12" fmla="*/ 21 w 63"/>
                <a:gd name="T13" fmla="*/ 42 h 63"/>
                <a:gd name="T14" fmla="*/ 21 w 63"/>
                <a:gd name="T15" fmla="*/ 22 h 63"/>
                <a:gd name="T16" fmla="*/ 42 w 63"/>
                <a:gd name="T17" fmla="*/ 22 h 63"/>
                <a:gd name="T18" fmla="*/ 42 w 63"/>
                <a:gd name="T1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12" y="12"/>
                  </a:moveTo>
                  <a:cubicBezTo>
                    <a:pt x="0" y="23"/>
                    <a:pt x="0" y="41"/>
                    <a:pt x="12" y="52"/>
                  </a:cubicBezTo>
                  <a:cubicBezTo>
                    <a:pt x="23" y="63"/>
                    <a:pt x="41" y="63"/>
                    <a:pt x="52" y="52"/>
                  </a:cubicBezTo>
                  <a:cubicBezTo>
                    <a:pt x="63" y="41"/>
                    <a:pt x="63" y="23"/>
                    <a:pt x="52" y="12"/>
                  </a:cubicBezTo>
                  <a:cubicBezTo>
                    <a:pt x="41" y="0"/>
                    <a:pt x="23" y="0"/>
                    <a:pt x="12" y="12"/>
                  </a:cubicBezTo>
                  <a:close/>
                  <a:moveTo>
                    <a:pt x="42" y="42"/>
                  </a:moveTo>
                  <a:cubicBezTo>
                    <a:pt x="36" y="48"/>
                    <a:pt x="27" y="48"/>
                    <a:pt x="21" y="42"/>
                  </a:cubicBezTo>
                  <a:cubicBezTo>
                    <a:pt x="16" y="36"/>
                    <a:pt x="16" y="27"/>
                    <a:pt x="21" y="22"/>
                  </a:cubicBezTo>
                  <a:cubicBezTo>
                    <a:pt x="27" y="16"/>
                    <a:pt x="36" y="16"/>
                    <a:pt x="42" y="22"/>
                  </a:cubicBezTo>
                  <a:cubicBezTo>
                    <a:pt x="48" y="27"/>
                    <a:pt x="48" y="36"/>
                    <a:pt x="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187424" y="3506265"/>
            <a:ext cx="518817" cy="521760"/>
            <a:chOff x="2498726" y="3910013"/>
            <a:chExt cx="839787" cy="844550"/>
          </a:xfrm>
          <a:solidFill>
            <a:schemeClr val="bg1">
              <a:lumMod val="50000"/>
            </a:schemeClr>
          </a:solidFill>
        </p:grpSpPr>
        <p:sp>
          <p:nvSpPr>
            <p:cNvPr id="321" name="Freeform 9"/>
            <p:cNvSpPr>
              <a:spLocks/>
            </p:cNvSpPr>
            <p:nvPr/>
          </p:nvSpPr>
          <p:spPr bwMode="auto">
            <a:xfrm>
              <a:off x="2498726" y="4376738"/>
              <a:ext cx="377825" cy="377825"/>
            </a:xfrm>
            <a:custGeom>
              <a:avLst/>
              <a:gdLst>
                <a:gd name="T0" fmla="*/ 76 w 89"/>
                <a:gd name="T1" fmla="*/ 2 h 89"/>
                <a:gd name="T2" fmla="*/ 14 w 89"/>
                <a:gd name="T3" fmla="*/ 65 h 89"/>
                <a:gd name="T4" fmla="*/ 14 w 89"/>
                <a:gd name="T5" fmla="*/ 26 h 89"/>
                <a:gd name="T6" fmla="*/ 7 w 89"/>
                <a:gd name="T7" fmla="*/ 19 h 89"/>
                <a:gd name="T8" fmla="*/ 7 w 89"/>
                <a:gd name="T9" fmla="*/ 19 h 89"/>
                <a:gd name="T10" fmla="*/ 0 w 89"/>
                <a:gd name="T11" fmla="*/ 26 h 89"/>
                <a:gd name="T12" fmla="*/ 0 w 89"/>
                <a:gd name="T13" fmla="*/ 82 h 89"/>
                <a:gd name="T14" fmla="*/ 2 w 89"/>
                <a:gd name="T15" fmla="*/ 87 h 89"/>
                <a:gd name="T16" fmla="*/ 7 w 89"/>
                <a:gd name="T17" fmla="*/ 89 h 89"/>
                <a:gd name="T18" fmla="*/ 62 w 89"/>
                <a:gd name="T19" fmla="*/ 89 h 89"/>
                <a:gd name="T20" fmla="*/ 62 w 89"/>
                <a:gd name="T21" fmla="*/ 89 h 89"/>
                <a:gd name="T22" fmla="*/ 69 w 89"/>
                <a:gd name="T23" fmla="*/ 82 h 89"/>
                <a:gd name="T24" fmla="*/ 62 w 89"/>
                <a:gd name="T25" fmla="*/ 75 h 89"/>
                <a:gd name="T26" fmla="*/ 24 w 89"/>
                <a:gd name="T27" fmla="*/ 75 h 89"/>
                <a:gd name="T28" fmla="*/ 86 w 89"/>
                <a:gd name="T29" fmla="*/ 12 h 89"/>
                <a:gd name="T30" fmla="*/ 86 w 89"/>
                <a:gd name="T31" fmla="*/ 2 h 89"/>
                <a:gd name="T32" fmla="*/ 76 w 89"/>
                <a:gd name="T33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76" y="2"/>
                  </a:moveTo>
                  <a:cubicBezTo>
                    <a:pt x="14" y="65"/>
                    <a:pt x="14" y="65"/>
                    <a:pt x="14" y="6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22"/>
                    <a:pt x="0" y="2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5"/>
                    <a:pt x="2" y="87"/>
                  </a:cubicBezTo>
                  <a:cubicBezTo>
                    <a:pt x="3" y="88"/>
                    <a:pt x="5" y="89"/>
                    <a:pt x="7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6" y="89"/>
                    <a:pt x="69" y="86"/>
                    <a:pt x="69" y="82"/>
                  </a:cubicBezTo>
                  <a:cubicBezTo>
                    <a:pt x="69" y="78"/>
                    <a:pt x="66" y="75"/>
                    <a:pt x="62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9" y="10"/>
                    <a:pt x="89" y="5"/>
                    <a:pt x="86" y="2"/>
                  </a:cubicBezTo>
                  <a:cubicBezTo>
                    <a:pt x="83" y="0"/>
                    <a:pt x="79" y="0"/>
                    <a:pt x="7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2" name="Freeform 10"/>
            <p:cNvSpPr>
              <a:spLocks/>
            </p:cNvSpPr>
            <p:nvPr/>
          </p:nvSpPr>
          <p:spPr bwMode="auto">
            <a:xfrm>
              <a:off x="2960688" y="3910013"/>
              <a:ext cx="377825" cy="377825"/>
            </a:xfrm>
            <a:custGeom>
              <a:avLst/>
              <a:gdLst>
                <a:gd name="T0" fmla="*/ 87 w 89"/>
                <a:gd name="T1" fmla="*/ 2 h 89"/>
                <a:gd name="T2" fmla="*/ 82 w 89"/>
                <a:gd name="T3" fmla="*/ 0 h 89"/>
                <a:gd name="T4" fmla="*/ 27 w 89"/>
                <a:gd name="T5" fmla="*/ 0 h 89"/>
                <a:gd name="T6" fmla="*/ 20 w 89"/>
                <a:gd name="T7" fmla="*/ 7 h 89"/>
                <a:gd name="T8" fmla="*/ 27 w 89"/>
                <a:gd name="T9" fmla="*/ 14 h 89"/>
                <a:gd name="T10" fmla="*/ 66 w 89"/>
                <a:gd name="T11" fmla="*/ 14 h 89"/>
                <a:gd name="T12" fmla="*/ 3 w 89"/>
                <a:gd name="T13" fmla="*/ 77 h 89"/>
                <a:gd name="T14" fmla="*/ 3 w 89"/>
                <a:gd name="T15" fmla="*/ 87 h 89"/>
                <a:gd name="T16" fmla="*/ 8 w 89"/>
                <a:gd name="T17" fmla="*/ 89 h 89"/>
                <a:gd name="T18" fmla="*/ 13 w 89"/>
                <a:gd name="T19" fmla="*/ 87 h 89"/>
                <a:gd name="T20" fmla="*/ 75 w 89"/>
                <a:gd name="T21" fmla="*/ 24 h 89"/>
                <a:gd name="T22" fmla="*/ 75 w 89"/>
                <a:gd name="T23" fmla="*/ 63 h 89"/>
                <a:gd name="T24" fmla="*/ 82 w 89"/>
                <a:gd name="T25" fmla="*/ 70 h 89"/>
                <a:gd name="T26" fmla="*/ 89 w 89"/>
                <a:gd name="T27" fmla="*/ 63 h 89"/>
                <a:gd name="T28" fmla="*/ 89 w 89"/>
                <a:gd name="T29" fmla="*/ 7 h 89"/>
                <a:gd name="T30" fmla="*/ 87 w 89"/>
                <a:gd name="T3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9">
                  <a:moveTo>
                    <a:pt x="87" y="2"/>
                  </a:moveTo>
                  <a:cubicBezTo>
                    <a:pt x="86" y="1"/>
                    <a:pt x="84" y="0"/>
                    <a:pt x="8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3" y="14"/>
                    <a:pt x="27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9"/>
                    <a:pt x="0" y="84"/>
                    <a:pt x="3" y="87"/>
                  </a:cubicBezTo>
                  <a:cubicBezTo>
                    <a:pt x="4" y="88"/>
                    <a:pt x="6" y="89"/>
                    <a:pt x="8" y="89"/>
                  </a:cubicBezTo>
                  <a:cubicBezTo>
                    <a:pt x="10" y="89"/>
                    <a:pt x="12" y="88"/>
                    <a:pt x="13" y="87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7"/>
                    <a:pt x="79" y="70"/>
                    <a:pt x="82" y="70"/>
                  </a:cubicBezTo>
                  <a:cubicBezTo>
                    <a:pt x="86" y="70"/>
                    <a:pt x="89" y="67"/>
                    <a:pt x="89" y="63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5"/>
                    <a:pt x="89" y="4"/>
                    <a:pt x="8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3" name="Freeform 11"/>
            <p:cNvSpPr>
              <a:spLocks/>
            </p:cNvSpPr>
            <p:nvPr/>
          </p:nvSpPr>
          <p:spPr bwMode="auto">
            <a:xfrm>
              <a:off x="2498726" y="3910013"/>
              <a:ext cx="377825" cy="377825"/>
            </a:xfrm>
            <a:custGeom>
              <a:avLst/>
              <a:gdLst>
                <a:gd name="T0" fmla="*/ 24 w 89"/>
                <a:gd name="T1" fmla="*/ 14 h 89"/>
                <a:gd name="T2" fmla="*/ 62 w 89"/>
                <a:gd name="T3" fmla="*/ 14 h 89"/>
                <a:gd name="T4" fmla="*/ 69 w 89"/>
                <a:gd name="T5" fmla="*/ 7 h 89"/>
                <a:gd name="T6" fmla="*/ 62 w 89"/>
                <a:gd name="T7" fmla="*/ 0 h 89"/>
                <a:gd name="T8" fmla="*/ 7 w 89"/>
                <a:gd name="T9" fmla="*/ 0 h 89"/>
                <a:gd name="T10" fmla="*/ 2 w 89"/>
                <a:gd name="T11" fmla="*/ 2 h 89"/>
                <a:gd name="T12" fmla="*/ 0 w 89"/>
                <a:gd name="T13" fmla="*/ 7 h 89"/>
                <a:gd name="T14" fmla="*/ 0 w 89"/>
                <a:gd name="T15" fmla="*/ 63 h 89"/>
                <a:gd name="T16" fmla="*/ 7 w 89"/>
                <a:gd name="T17" fmla="*/ 70 h 89"/>
                <a:gd name="T18" fmla="*/ 14 w 89"/>
                <a:gd name="T19" fmla="*/ 63 h 89"/>
                <a:gd name="T20" fmla="*/ 14 w 89"/>
                <a:gd name="T21" fmla="*/ 24 h 89"/>
                <a:gd name="T22" fmla="*/ 76 w 89"/>
                <a:gd name="T23" fmla="*/ 87 h 89"/>
                <a:gd name="T24" fmla="*/ 81 w 89"/>
                <a:gd name="T25" fmla="*/ 89 h 89"/>
                <a:gd name="T26" fmla="*/ 86 w 89"/>
                <a:gd name="T27" fmla="*/ 87 h 89"/>
                <a:gd name="T28" fmla="*/ 86 w 89"/>
                <a:gd name="T29" fmla="*/ 77 h 89"/>
                <a:gd name="T30" fmla="*/ 24 w 89"/>
                <a:gd name="T31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9">
                  <a:moveTo>
                    <a:pt x="24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6" y="14"/>
                    <a:pt x="69" y="11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3" y="70"/>
                    <a:pt x="7" y="70"/>
                  </a:cubicBezTo>
                  <a:cubicBezTo>
                    <a:pt x="11" y="70"/>
                    <a:pt x="14" y="67"/>
                    <a:pt x="14" y="6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8" y="88"/>
                    <a:pt x="79" y="89"/>
                    <a:pt x="81" y="89"/>
                  </a:cubicBezTo>
                  <a:cubicBezTo>
                    <a:pt x="83" y="89"/>
                    <a:pt x="85" y="88"/>
                    <a:pt x="86" y="87"/>
                  </a:cubicBezTo>
                  <a:cubicBezTo>
                    <a:pt x="89" y="84"/>
                    <a:pt x="89" y="79"/>
                    <a:pt x="86" y="77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4" name="Freeform 12"/>
            <p:cNvSpPr>
              <a:spLocks/>
            </p:cNvSpPr>
            <p:nvPr/>
          </p:nvSpPr>
          <p:spPr bwMode="auto">
            <a:xfrm>
              <a:off x="2960688" y="4376738"/>
              <a:ext cx="377825" cy="377825"/>
            </a:xfrm>
            <a:custGeom>
              <a:avLst/>
              <a:gdLst>
                <a:gd name="T0" fmla="*/ 82 w 89"/>
                <a:gd name="T1" fmla="*/ 19 h 89"/>
                <a:gd name="T2" fmla="*/ 75 w 89"/>
                <a:gd name="T3" fmla="*/ 26 h 89"/>
                <a:gd name="T4" fmla="*/ 75 w 89"/>
                <a:gd name="T5" fmla="*/ 65 h 89"/>
                <a:gd name="T6" fmla="*/ 13 w 89"/>
                <a:gd name="T7" fmla="*/ 2 h 89"/>
                <a:gd name="T8" fmla="*/ 3 w 89"/>
                <a:gd name="T9" fmla="*/ 2 h 89"/>
                <a:gd name="T10" fmla="*/ 3 w 89"/>
                <a:gd name="T11" fmla="*/ 12 h 89"/>
                <a:gd name="T12" fmla="*/ 66 w 89"/>
                <a:gd name="T13" fmla="*/ 75 h 89"/>
                <a:gd name="T14" fmla="*/ 27 w 89"/>
                <a:gd name="T15" fmla="*/ 75 h 89"/>
                <a:gd name="T16" fmla="*/ 20 w 89"/>
                <a:gd name="T17" fmla="*/ 82 h 89"/>
                <a:gd name="T18" fmla="*/ 27 w 89"/>
                <a:gd name="T19" fmla="*/ 89 h 89"/>
                <a:gd name="T20" fmla="*/ 27 w 89"/>
                <a:gd name="T21" fmla="*/ 89 h 89"/>
                <a:gd name="T22" fmla="*/ 82 w 89"/>
                <a:gd name="T23" fmla="*/ 89 h 89"/>
                <a:gd name="T24" fmla="*/ 87 w 89"/>
                <a:gd name="T25" fmla="*/ 87 h 89"/>
                <a:gd name="T26" fmla="*/ 89 w 89"/>
                <a:gd name="T27" fmla="*/ 82 h 89"/>
                <a:gd name="T28" fmla="*/ 89 w 89"/>
                <a:gd name="T29" fmla="*/ 26 h 89"/>
                <a:gd name="T30" fmla="*/ 82 w 89"/>
                <a:gd name="T31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9">
                  <a:moveTo>
                    <a:pt x="82" y="19"/>
                  </a:moveTo>
                  <a:cubicBezTo>
                    <a:pt x="79" y="19"/>
                    <a:pt x="75" y="22"/>
                    <a:pt x="75" y="26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ubicBezTo>
                    <a:pt x="0" y="5"/>
                    <a:pt x="0" y="10"/>
                    <a:pt x="3" y="12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3" y="75"/>
                    <a:pt x="20" y="78"/>
                    <a:pt x="20" y="82"/>
                  </a:cubicBezTo>
                  <a:cubicBezTo>
                    <a:pt x="20" y="86"/>
                    <a:pt x="23" y="89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4" y="89"/>
                    <a:pt x="86" y="88"/>
                    <a:pt x="87" y="87"/>
                  </a:cubicBezTo>
                  <a:cubicBezTo>
                    <a:pt x="89" y="85"/>
                    <a:pt x="89" y="84"/>
                    <a:pt x="89" y="82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2"/>
                    <a:pt x="86" y="19"/>
                    <a:pt x="8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3652175" y="3478705"/>
            <a:ext cx="534510" cy="531568"/>
            <a:chOff x="4652963" y="3868738"/>
            <a:chExt cx="865188" cy="860426"/>
          </a:xfrm>
          <a:solidFill>
            <a:schemeClr val="bg1">
              <a:lumMod val="50000"/>
            </a:schemeClr>
          </a:solidFill>
        </p:grpSpPr>
        <p:sp>
          <p:nvSpPr>
            <p:cNvPr id="326" name="Freeform 13"/>
            <p:cNvSpPr>
              <a:spLocks/>
            </p:cNvSpPr>
            <p:nvPr/>
          </p:nvSpPr>
          <p:spPr bwMode="auto">
            <a:xfrm>
              <a:off x="4652963" y="4356101"/>
              <a:ext cx="377825" cy="373063"/>
            </a:xfrm>
            <a:custGeom>
              <a:avLst/>
              <a:gdLst>
                <a:gd name="T0" fmla="*/ 87 w 89"/>
                <a:gd name="T1" fmla="*/ 2 h 88"/>
                <a:gd name="T2" fmla="*/ 82 w 89"/>
                <a:gd name="T3" fmla="*/ 0 h 88"/>
                <a:gd name="T4" fmla="*/ 27 w 89"/>
                <a:gd name="T5" fmla="*/ 0 h 88"/>
                <a:gd name="T6" fmla="*/ 27 w 89"/>
                <a:gd name="T7" fmla="*/ 0 h 88"/>
                <a:gd name="T8" fmla="*/ 20 w 89"/>
                <a:gd name="T9" fmla="*/ 7 h 88"/>
                <a:gd name="T10" fmla="*/ 27 w 89"/>
                <a:gd name="T11" fmla="*/ 14 h 88"/>
                <a:gd name="T12" fmla="*/ 65 w 89"/>
                <a:gd name="T13" fmla="*/ 14 h 88"/>
                <a:gd name="T14" fmla="*/ 3 w 89"/>
                <a:gd name="T15" fmla="*/ 76 h 88"/>
                <a:gd name="T16" fmla="*/ 3 w 89"/>
                <a:gd name="T17" fmla="*/ 86 h 88"/>
                <a:gd name="T18" fmla="*/ 8 w 89"/>
                <a:gd name="T19" fmla="*/ 88 h 88"/>
                <a:gd name="T20" fmla="*/ 13 w 89"/>
                <a:gd name="T21" fmla="*/ 86 h 88"/>
                <a:gd name="T22" fmla="*/ 75 w 89"/>
                <a:gd name="T23" fmla="*/ 24 h 88"/>
                <a:gd name="T24" fmla="*/ 75 w 89"/>
                <a:gd name="T25" fmla="*/ 62 h 88"/>
                <a:gd name="T26" fmla="*/ 82 w 89"/>
                <a:gd name="T27" fmla="*/ 69 h 88"/>
                <a:gd name="T28" fmla="*/ 82 w 89"/>
                <a:gd name="T29" fmla="*/ 69 h 88"/>
                <a:gd name="T30" fmla="*/ 89 w 89"/>
                <a:gd name="T31" fmla="*/ 62 h 88"/>
                <a:gd name="T32" fmla="*/ 89 w 89"/>
                <a:gd name="T33" fmla="*/ 7 h 88"/>
                <a:gd name="T34" fmla="*/ 87 w 89"/>
                <a:gd name="T35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88">
                  <a:moveTo>
                    <a:pt x="87" y="2"/>
                  </a:moveTo>
                  <a:cubicBezTo>
                    <a:pt x="86" y="1"/>
                    <a:pt x="84" y="0"/>
                    <a:pt x="8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"/>
                    <a:pt x="23" y="14"/>
                    <a:pt x="2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0" y="79"/>
                    <a:pt x="0" y="83"/>
                    <a:pt x="3" y="86"/>
                  </a:cubicBezTo>
                  <a:cubicBezTo>
                    <a:pt x="4" y="88"/>
                    <a:pt x="6" y="88"/>
                    <a:pt x="8" y="88"/>
                  </a:cubicBezTo>
                  <a:cubicBezTo>
                    <a:pt x="10" y="88"/>
                    <a:pt x="11" y="88"/>
                    <a:pt x="13" y="8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6"/>
                    <a:pt x="78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6" y="69"/>
                    <a:pt x="89" y="66"/>
                    <a:pt x="89" y="62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5"/>
                    <a:pt x="88" y="3"/>
                    <a:pt x="8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7" name="Freeform 14"/>
            <p:cNvSpPr>
              <a:spLocks/>
            </p:cNvSpPr>
            <p:nvPr/>
          </p:nvSpPr>
          <p:spPr bwMode="auto">
            <a:xfrm>
              <a:off x="5140326" y="3868738"/>
              <a:ext cx="377825" cy="376238"/>
            </a:xfrm>
            <a:custGeom>
              <a:avLst/>
              <a:gdLst>
                <a:gd name="T0" fmla="*/ 2 w 89"/>
                <a:gd name="T1" fmla="*/ 87 h 89"/>
                <a:gd name="T2" fmla="*/ 7 w 89"/>
                <a:gd name="T3" fmla="*/ 89 h 89"/>
                <a:gd name="T4" fmla="*/ 63 w 89"/>
                <a:gd name="T5" fmla="*/ 89 h 89"/>
                <a:gd name="T6" fmla="*/ 70 w 89"/>
                <a:gd name="T7" fmla="*/ 82 h 89"/>
                <a:gd name="T8" fmla="*/ 63 w 89"/>
                <a:gd name="T9" fmla="*/ 75 h 89"/>
                <a:gd name="T10" fmla="*/ 24 w 89"/>
                <a:gd name="T11" fmla="*/ 75 h 89"/>
                <a:gd name="T12" fmla="*/ 86 w 89"/>
                <a:gd name="T13" fmla="*/ 12 h 89"/>
                <a:gd name="T14" fmla="*/ 86 w 89"/>
                <a:gd name="T15" fmla="*/ 3 h 89"/>
                <a:gd name="T16" fmla="*/ 76 w 89"/>
                <a:gd name="T17" fmla="*/ 3 h 89"/>
                <a:gd name="T18" fmla="*/ 14 w 89"/>
                <a:gd name="T19" fmla="*/ 65 h 89"/>
                <a:gd name="T20" fmla="*/ 14 w 89"/>
                <a:gd name="T21" fmla="*/ 26 h 89"/>
                <a:gd name="T22" fmla="*/ 7 w 89"/>
                <a:gd name="T23" fmla="*/ 19 h 89"/>
                <a:gd name="T24" fmla="*/ 0 w 89"/>
                <a:gd name="T25" fmla="*/ 26 h 89"/>
                <a:gd name="T26" fmla="*/ 0 w 89"/>
                <a:gd name="T27" fmla="*/ 82 h 89"/>
                <a:gd name="T28" fmla="*/ 2 w 89"/>
                <a:gd name="T29" fmla="*/ 8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9">
                  <a:moveTo>
                    <a:pt x="2" y="87"/>
                  </a:moveTo>
                  <a:cubicBezTo>
                    <a:pt x="3" y="88"/>
                    <a:pt x="5" y="89"/>
                    <a:pt x="7" y="89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7" y="89"/>
                    <a:pt x="70" y="86"/>
                    <a:pt x="70" y="82"/>
                  </a:cubicBezTo>
                  <a:cubicBezTo>
                    <a:pt x="70" y="78"/>
                    <a:pt x="67" y="75"/>
                    <a:pt x="63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9" y="10"/>
                    <a:pt x="89" y="5"/>
                    <a:pt x="86" y="3"/>
                  </a:cubicBezTo>
                  <a:cubicBezTo>
                    <a:pt x="84" y="0"/>
                    <a:pt x="79" y="0"/>
                    <a:pt x="76" y="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1" y="19"/>
                    <a:pt x="7" y="19"/>
                  </a:cubicBezTo>
                  <a:cubicBezTo>
                    <a:pt x="3" y="19"/>
                    <a:pt x="0" y="22"/>
                    <a:pt x="0" y="2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8" name="Freeform 15"/>
            <p:cNvSpPr>
              <a:spLocks/>
            </p:cNvSpPr>
            <p:nvPr/>
          </p:nvSpPr>
          <p:spPr bwMode="auto">
            <a:xfrm>
              <a:off x="4652963" y="3868738"/>
              <a:ext cx="377825" cy="376238"/>
            </a:xfrm>
            <a:custGeom>
              <a:avLst/>
              <a:gdLst>
                <a:gd name="T0" fmla="*/ 82 w 89"/>
                <a:gd name="T1" fmla="*/ 19 h 89"/>
                <a:gd name="T2" fmla="*/ 75 w 89"/>
                <a:gd name="T3" fmla="*/ 26 h 89"/>
                <a:gd name="T4" fmla="*/ 75 w 89"/>
                <a:gd name="T5" fmla="*/ 65 h 89"/>
                <a:gd name="T6" fmla="*/ 13 w 89"/>
                <a:gd name="T7" fmla="*/ 3 h 89"/>
                <a:gd name="T8" fmla="*/ 3 w 89"/>
                <a:gd name="T9" fmla="*/ 3 h 89"/>
                <a:gd name="T10" fmla="*/ 3 w 89"/>
                <a:gd name="T11" fmla="*/ 12 h 89"/>
                <a:gd name="T12" fmla="*/ 65 w 89"/>
                <a:gd name="T13" fmla="*/ 75 h 89"/>
                <a:gd name="T14" fmla="*/ 27 w 89"/>
                <a:gd name="T15" fmla="*/ 75 h 89"/>
                <a:gd name="T16" fmla="*/ 20 w 89"/>
                <a:gd name="T17" fmla="*/ 82 h 89"/>
                <a:gd name="T18" fmla="*/ 27 w 89"/>
                <a:gd name="T19" fmla="*/ 89 h 89"/>
                <a:gd name="T20" fmla="*/ 82 w 89"/>
                <a:gd name="T21" fmla="*/ 89 h 89"/>
                <a:gd name="T22" fmla="*/ 87 w 89"/>
                <a:gd name="T23" fmla="*/ 87 h 89"/>
                <a:gd name="T24" fmla="*/ 89 w 89"/>
                <a:gd name="T25" fmla="*/ 82 h 89"/>
                <a:gd name="T26" fmla="*/ 89 w 89"/>
                <a:gd name="T27" fmla="*/ 26 h 89"/>
                <a:gd name="T28" fmla="*/ 82 w 89"/>
                <a:gd name="T2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9">
                  <a:moveTo>
                    <a:pt x="82" y="19"/>
                  </a:moveTo>
                  <a:cubicBezTo>
                    <a:pt x="78" y="19"/>
                    <a:pt x="75" y="22"/>
                    <a:pt x="75" y="26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ubicBezTo>
                    <a:pt x="0" y="5"/>
                    <a:pt x="0" y="10"/>
                    <a:pt x="3" y="12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3" y="75"/>
                    <a:pt x="20" y="78"/>
                    <a:pt x="20" y="82"/>
                  </a:cubicBezTo>
                  <a:cubicBezTo>
                    <a:pt x="20" y="86"/>
                    <a:pt x="23" y="89"/>
                    <a:pt x="27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4" y="89"/>
                    <a:pt x="86" y="88"/>
                    <a:pt x="87" y="87"/>
                  </a:cubicBezTo>
                  <a:cubicBezTo>
                    <a:pt x="88" y="85"/>
                    <a:pt x="89" y="84"/>
                    <a:pt x="89" y="82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2"/>
                    <a:pt x="86" y="19"/>
                    <a:pt x="8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9" name="Freeform 16"/>
            <p:cNvSpPr>
              <a:spLocks/>
            </p:cNvSpPr>
            <p:nvPr/>
          </p:nvSpPr>
          <p:spPr bwMode="auto">
            <a:xfrm>
              <a:off x="5140326" y="4356101"/>
              <a:ext cx="377825" cy="373063"/>
            </a:xfrm>
            <a:custGeom>
              <a:avLst/>
              <a:gdLst>
                <a:gd name="T0" fmla="*/ 24 w 89"/>
                <a:gd name="T1" fmla="*/ 14 h 88"/>
                <a:gd name="T2" fmla="*/ 63 w 89"/>
                <a:gd name="T3" fmla="*/ 14 h 88"/>
                <a:gd name="T4" fmla="*/ 70 w 89"/>
                <a:gd name="T5" fmla="*/ 7 h 88"/>
                <a:gd name="T6" fmla="*/ 63 w 89"/>
                <a:gd name="T7" fmla="*/ 0 h 88"/>
                <a:gd name="T8" fmla="*/ 63 w 89"/>
                <a:gd name="T9" fmla="*/ 0 h 88"/>
                <a:gd name="T10" fmla="*/ 7 w 89"/>
                <a:gd name="T11" fmla="*/ 0 h 88"/>
                <a:gd name="T12" fmla="*/ 2 w 89"/>
                <a:gd name="T13" fmla="*/ 2 h 88"/>
                <a:gd name="T14" fmla="*/ 0 w 89"/>
                <a:gd name="T15" fmla="*/ 7 h 88"/>
                <a:gd name="T16" fmla="*/ 0 w 89"/>
                <a:gd name="T17" fmla="*/ 62 h 88"/>
                <a:gd name="T18" fmla="*/ 7 w 89"/>
                <a:gd name="T19" fmla="*/ 69 h 88"/>
                <a:gd name="T20" fmla="*/ 14 w 89"/>
                <a:gd name="T21" fmla="*/ 62 h 88"/>
                <a:gd name="T22" fmla="*/ 14 w 89"/>
                <a:gd name="T23" fmla="*/ 24 h 88"/>
                <a:gd name="T24" fmla="*/ 76 w 89"/>
                <a:gd name="T25" fmla="*/ 86 h 88"/>
                <a:gd name="T26" fmla="*/ 81 w 89"/>
                <a:gd name="T27" fmla="*/ 88 h 88"/>
                <a:gd name="T28" fmla="*/ 86 w 89"/>
                <a:gd name="T29" fmla="*/ 86 h 88"/>
                <a:gd name="T30" fmla="*/ 86 w 89"/>
                <a:gd name="T31" fmla="*/ 76 h 88"/>
                <a:gd name="T32" fmla="*/ 24 w 89"/>
                <a:gd name="T33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24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6" y="14"/>
                    <a:pt x="70" y="11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11" y="69"/>
                    <a:pt x="14" y="66"/>
                    <a:pt x="14" y="6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8"/>
                    <a:pt x="80" y="88"/>
                    <a:pt x="81" y="88"/>
                  </a:cubicBezTo>
                  <a:cubicBezTo>
                    <a:pt x="83" y="88"/>
                    <a:pt x="85" y="88"/>
                    <a:pt x="86" y="86"/>
                  </a:cubicBezTo>
                  <a:cubicBezTo>
                    <a:pt x="89" y="83"/>
                    <a:pt x="89" y="79"/>
                    <a:pt x="86" y="76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620870" y="4630143"/>
            <a:ext cx="581585" cy="617874"/>
            <a:chOff x="188913" y="5810251"/>
            <a:chExt cx="941388" cy="1000125"/>
          </a:xfrm>
          <a:solidFill>
            <a:srgbClr val="00B0F0"/>
          </a:solidFill>
        </p:grpSpPr>
        <p:sp>
          <p:nvSpPr>
            <p:cNvPr id="331" name="Freeform 330"/>
            <p:cNvSpPr>
              <a:spLocks noEditPoints="1"/>
            </p:cNvSpPr>
            <p:nvPr/>
          </p:nvSpPr>
          <p:spPr bwMode="auto">
            <a:xfrm>
              <a:off x="354013" y="6089651"/>
              <a:ext cx="609600" cy="720725"/>
            </a:xfrm>
            <a:custGeom>
              <a:avLst/>
              <a:gdLst>
                <a:gd name="T0" fmla="*/ 91 w 144"/>
                <a:gd name="T1" fmla="*/ 19 h 170"/>
                <a:gd name="T2" fmla="*/ 72 w 144"/>
                <a:gd name="T3" fmla="*/ 0 h 170"/>
                <a:gd name="T4" fmla="*/ 53 w 144"/>
                <a:gd name="T5" fmla="*/ 19 h 170"/>
                <a:gd name="T6" fmla="*/ 63 w 144"/>
                <a:gd name="T7" fmla="*/ 36 h 170"/>
                <a:gd name="T8" fmla="*/ 0 w 144"/>
                <a:gd name="T9" fmla="*/ 161 h 170"/>
                <a:gd name="T10" fmla="*/ 11 w 144"/>
                <a:gd name="T11" fmla="*/ 170 h 170"/>
                <a:gd name="T12" fmla="*/ 30 w 144"/>
                <a:gd name="T13" fmla="*/ 146 h 170"/>
                <a:gd name="T14" fmla="*/ 115 w 144"/>
                <a:gd name="T15" fmla="*/ 146 h 170"/>
                <a:gd name="T16" fmla="*/ 134 w 144"/>
                <a:gd name="T17" fmla="*/ 170 h 170"/>
                <a:gd name="T18" fmla="*/ 144 w 144"/>
                <a:gd name="T19" fmla="*/ 161 h 170"/>
                <a:gd name="T20" fmla="*/ 81 w 144"/>
                <a:gd name="T21" fmla="*/ 36 h 170"/>
                <a:gd name="T22" fmla="*/ 91 w 144"/>
                <a:gd name="T23" fmla="*/ 19 h 170"/>
                <a:gd name="T24" fmla="*/ 72 w 144"/>
                <a:gd name="T25" fmla="*/ 60 h 170"/>
                <a:gd name="T26" fmla="*/ 87 w 144"/>
                <a:gd name="T27" fmla="*/ 98 h 170"/>
                <a:gd name="T28" fmla="*/ 58 w 144"/>
                <a:gd name="T29" fmla="*/ 98 h 170"/>
                <a:gd name="T30" fmla="*/ 72 w 144"/>
                <a:gd name="T31" fmla="*/ 60 h 170"/>
                <a:gd name="T32" fmla="*/ 39 w 144"/>
                <a:gd name="T33" fmla="*/ 132 h 170"/>
                <a:gd name="T34" fmla="*/ 51 w 144"/>
                <a:gd name="T35" fmla="*/ 112 h 170"/>
                <a:gd name="T36" fmla="*/ 94 w 144"/>
                <a:gd name="T37" fmla="*/ 112 h 170"/>
                <a:gd name="T38" fmla="*/ 105 w 144"/>
                <a:gd name="T39" fmla="*/ 132 h 170"/>
                <a:gd name="T40" fmla="*/ 39 w 144"/>
                <a:gd name="T41" fmla="*/ 13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70">
                  <a:moveTo>
                    <a:pt x="91" y="19"/>
                  </a:moveTo>
                  <a:cubicBezTo>
                    <a:pt x="91" y="9"/>
                    <a:pt x="83" y="0"/>
                    <a:pt x="72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7"/>
                    <a:pt x="57" y="33"/>
                    <a:pt x="63" y="36"/>
                  </a:cubicBezTo>
                  <a:cubicBezTo>
                    <a:pt x="59" y="61"/>
                    <a:pt x="46" y="108"/>
                    <a:pt x="0" y="16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8" y="162"/>
                    <a:pt x="24" y="154"/>
                    <a:pt x="30" y="146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20" y="154"/>
                    <a:pt x="127" y="162"/>
                    <a:pt x="134" y="170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99" y="108"/>
                    <a:pt x="85" y="60"/>
                    <a:pt x="81" y="36"/>
                  </a:cubicBezTo>
                  <a:cubicBezTo>
                    <a:pt x="87" y="33"/>
                    <a:pt x="91" y="26"/>
                    <a:pt x="91" y="19"/>
                  </a:cubicBezTo>
                  <a:close/>
                  <a:moveTo>
                    <a:pt x="72" y="60"/>
                  </a:moveTo>
                  <a:cubicBezTo>
                    <a:pt x="75" y="71"/>
                    <a:pt x="80" y="84"/>
                    <a:pt x="87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5" y="84"/>
                    <a:pt x="69" y="71"/>
                    <a:pt x="72" y="60"/>
                  </a:cubicBezTo>
                  <a:close/>
                  <a:moveTo>
                    <a:pt x="39" y="132"/>
                  </a:moveTo>
                  <a:cubicBezTo>
                    <a:pt x="44" y="125"/>
                    <a:pt x="48" y="119"/>
                    <a:pt x="51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7" y="119"/>
                    <a:pt x="101" y="125"/>
                    <a:pt x="105" y="132"/>
                  </a:cubicBezTo>
                  <a:lnTo>
                    <a:pt x="39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922338" y="5810251"/>
              <a:ext cx="207963" cy="695325"/>
            </a:xfrm>
            <a:custGeom>
              <a:avLst/>
              <a:gdLst>
                <a:gd name="T0" fmla="*/ 12 w 49"/>
                <a:gd name="T1" fmla="*/ 3 h 164"/>
                <a:gd name="T2" fmla="*/ 2 w 49"/>
                <a:gd name="T3" fmla="*/ 3 h 164"/>
                <a:gd name="T4" fmla="*/ 3 w 49"/>
                <a:gd name="T5" fmla="*/ 13 h 164"/>
                <a:gd name="T6" fmla="*/ 35 w 49"/>
                <a:gd name="T7" fmla="*/ 84 h 164"/>
                <a:gd name="T8" fmla="*/ 6 w 49"/>
                <a:gd name="T9" fmla="*/ 152 h 164"/>
                <a:gd name="T10" fmla="*/ 6 w 49"/>
                <a:gd name="T11" fmla="*/ 162 h 164"/>
                <a:gd name="T12" fmla="*/ 11 w 49"/>
                <a:gd name="T13" fmla="*/ 164 h 164"/>
                <a:gd name="T14" fmla="*/ 16 w 49"/>
                <a:gd name="T15" fmla="*/ 162 h 164"/>
                <a:gd name="T16" fmla="*/ 49 w 49"/>
                <a:gd name="T17" fmla="*/ 84 h 164"/>
                <a:gd name="T18" fmla="*/ 12 w 49"/>
                <a:gd name="T19" fmla="*/ 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64">
                  <a:moveTo>
                    <a:pt x="12" y="3"/>
                  </a:move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23" y="31"/>
                    <a:pt x="35" y="57"/>
                    <a:pt x="35" y="84"/>
                  </a:cubicBezTo>
                  <a:cubicBezTo>
                    <a:pt x="35" y="110"/>
                    <a:pt x="25" y="134"/>
                    <a:pt x="6" y="152"/>
                  </a:cubicBezTo>
                  <a:cubicBezTo>
                    <a:pt x="4" y="155"/>
                    <a:pt x="4" y="159"/>
                    <a:pt x="6" y="162"/>
                  </a:cubicBezTo>
                  <a:cubicBezTo>
                    <a:pt x="8" y="163"/>
                    <a:pt x="10" y="164"/>
                    <a:pt x="11" y="164"/>
                  </a:cubicBezTo>
                  <a:cubicBezTo>
                    <a:pt x="13" y="164"/>
                    <a:pt x="15" y="163"/>
                    <a:pt x="16" y="162"/>
                  </a:cubicBezTo>
                  <a:cubicBezTo>
                    <a:pt x="37" y="141"/>
                    <a:pt x="49" y="114"/>
                    <a:pt x="49" y="84"/>
                  </a:cubicBezTo>
                  <a:cubicBezTo>
                    <a:pt x="49" y="53"/>
                    <a:pt x="35" y="2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846138" y="5907088"/>
              <a:ext cx="155575" cy="509588"/>
            </a:xfrm>
            <a:custGeom>
              <a:avLst/>
              <a:gdLst>
                <a:gd name="T0" fmla="*/ 23 w 37"/>
                <a:gd name="T1" fmla="*/ 61 h 120"/>
                <a:gd name="T2" fmla="*/ 4 w 37"/>
                <a:gd name="T3" fmla="*/ 108 h 120"/>
                <a:gd name="T4" fmla="*/ 4 w 37"/>
                <a:gd name="T5" fmla="*/ 118 h 120"/>
                <a:gd name="T6" fmla="*/ 9 w 37"/>
                <a:gd name="T7" fmla="*/ 120 h 120"/>
                <a:gd name="T8" fmla="*/ 14 w 37"/>
                <a:gd name="T9" fmla="*/ 118 h 120"/>
                <a:gd name="T10" fmla="*/ 37 w 37"/>
                <a:gd name="T11" fmla="*/ 61 h 120"/>
                <a:gd name="T12" fmla="*/ 12 w 37"/>
                <a:gd name="T13" fmla="*/ 3 h 120"/>
                <a:gd name="T14" fmla="*/ 2 w 37"/>
                <a:gd name="T15" fmla="*/ 3 h 120"/>
                <a:gd name="T16" fmla="*/ 3 w 37"/>
                <a:gd name="T17" fmla="*/ 13 h 120"/>
                <a:gd name="T18" fmla="*/ 23 w 37"/>
                <a:gd name="T1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20">
                  <a:moveTo>
                    <a:pt x="23" y="61"/>
                  </a:moveTo>
                  <a:cubicBezTo>
                    <a:pt x="23" y="79"/>
                    <a:pt x="16" y="96"/>
                    <a:pt x="4" y="108"/>
                  </a:cubicBezTo>
                  <a:cubicBezTo>
                    <a:pt x="1" y="111"/>
                    <a:pt x="1" y="116"/>
                    <a:pt x="4" y="118"/>
                  </a:cubicBezTo>
                  <a:cubicBezTo>
                    <a:pt x="5" y="120"/>
                    <a:pt x="7" y="120"/>
                    <a:pt x="9" y="120"/>
                  </a:cubicBezTo>
                  <a:cubicBezTo>
                    <a:pt x="11" y="120"/>
                    <a:pt x="12" y="120"/>
                    <a:pt x="14" y="118"/>
                  </a:cubicBezTo>
                  <a:cubicBezTo>
                    <a:pt x="29" y="103"/>
                    <a:pt x="37" y="83"/>
                    <a:pt x="37" y="61"/>
                  </a:cubicBezTo>
                  <a:cubicBezTo>
                    <a:pt x="37" y="39"/>
                    <a:pt x="28" y="18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6" y="26"/>
                    <a:pt x="23" y="4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765176" y="6003926"/>
              <a:ext cx="119063" cy="327025"/>
            </a:xfrm>
            <a:custGeom>
              <a:avLst/>
              <a:gdLst>
                <a:gd name="T0" fmla="*/ 2 w 28"/>
                <a:gd name="T1" fmla="*/ 75 h 77"/>
                <a:gd name="T2" fmla="*/ 7 w 28"/>
                <a:gd name="T3" fmla="*/ 77 h 77"/>
                <a:gd name="T4" fmla="*/ 12 w 28"/>
                <a:gd name="T5" fmla="*/ 75 h 77"/>
                <a:gd name="T6" fmla="*/ 28 w 28"/>
                <a:gd name="T7" fmla="*/ 38 h 77"/>
                <a:gd name="T8" fmla="*/ 14 w 28"/>
                <a:gd name="T9" fmla="*/ 3 h 77"/>
                <a:gd name="T10" fmla="*/ 4 w 28"/>
                <a:gd name="T11" fmla="*/ 3 h 77"/>
                <a:gd name="T12" fmla="*/ 3 w 28"/>
                <a:gd name="T13" fmla="*/ 13 h 77"/>
                <a:gd name="T14" fmla="*/ 14 w 28"/>
                <a:gd name="T15" fmla="*/ 38 h 77"/>
                <a:gd name="T16" fmla="*/ 2 w 28"/>
                <a:gd name="T17" fmla="*/ 65 h 77"/>
                <a:gd name="T18" fmla="*/ 2 w 28"/>
                <a:gd name="T19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77">
                  <a:moveTo>
                    <a:pt x="2" y="75"/>
                  </a:moveTo>
                  <a:cubicBezTo>
                    <a:pt x="4" y="76"/>
                    <a:pt x="6" y="77"/>
                    <a:pt x="7" y="77"/>
                  </a:cubicBezTo>
                  <a:cubicBezTo>
                    <a:pt x="9" y="77"/>
                    <a:pt x="11" y="76"/>
                    <a:pt x="12" y="75"/>
                  </a:cubicBezTo>
                  <a:cubicBezTo>
                    <a:pt x="22" y="65"/>
                    <a:pt x="28" y="52"/>
                    <a:pt x="28" y="38"/>
                  </a:cubicBezTo>
                  <a:cubicBezTo>
                    <a:pt x="28" y="25"/>
                    <a:pt x="23" y="13"/>
                    <a:pt x="14" y="3"/>
                  </a:cubicBezTo>
                  <a:cubicBezTo>
                    <a:pt x="11" y="0"/>
                    <a:pt x="7" y="0"/>
                    <a:pt x="4" y="3"/>
                  </a:cubicBezTo>
                  <a:cubicBezTo>
                    <a:pt x="1" y="5"/>
                    <a:pt x="1" y="10"/>
                    <a:pt x="3" y="13"/>
                  </a:cubicBezTo>
                  <a:cubicBezTo>
                    <a:pt x="10" y="20"/>
                    <a:pt x="14" y="29"/>
                    <a:pt x="14" y="38"/>
                  </a:cubicBezTo>
                  <a:cubicBezTo>
                    <a:pt x="14" y="48"/>
                    <a:pt x="10" y="58"/>
                    <a:pt x="2" y="65"/>
                  </a:cubicBezTo>
                  <a:cubicBezTo>
                    <a:pt x="0" y="68"/>
                    <a:pt x="0" y="72"/>
                    <a:pt x="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188913" y="5810251"/>
              <a:ext cx="206375" cy="695325"/>
            </a:xfrm>
            <a:custGeom>
              <a:avLst/>
              <a:gdLst>
                <a:gd name="T0" fmla="*/ 42 w 49"/>
                <a:gd name="T1" fmla="*/ 152 h 164"/>
                <a:gd name="T2" fmla="*/ 14 w 49"/>
                <a:gd name="T3" fmla="*/ 84 h 164"/>
                <a:gd name="T4" fmla="*/ 46 w 49"/>
                <a:gd name="T5" fmla="*/ 13 h 164"/>
                <a:gd name="T6" fmla="*/ 46 w 49"/>
                <a:gd name="T7" fmla="*/ 3 h 164"/>
                <a:gd name="T8" fmla="*/ 36 w 49"/>
                <a:gd name="T9" fmla="*/ 3 h 164"/>
                <a:gd name="T10" fmla="*/ 0 w 49"/>
                <a:gd name="T11" fmla="*/ 84 h 164"/>
                <a:gd name="T12" fmla="*/ 32 w 49"/>
                <a:gd name="T13" fmla="*/ 162 h 164"/>
                <a:gd name="T14" fmla="*/ 37 w 49"/>
                <a:gd name="T15" fmla="*/ 164 h 164"/>
                <a:gd name="T16" fmla="*/ 42 w 49"/>
                <a:gd name="T17" fmla="*/ 162 h 164"/>
                <a:gd name="T18" fmla="*/ 42 w 49"/>
                <a:gd name="T19" fmla="*/ 15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64">
                  <a:moveTo>
                    <a:pt x="42" y="152"/>
                  </a:moveTo>
                  <a:cubicBezTo>
                    <a:pt x="24" y="134"/>
                    <a:pt x="14" y="110"/>
                    <a:pt x="14" y="84"/>
                  </a:cubicBezTo>
                  <a:cubicBezTo>
                    <a:pt x="14" y="57"/>
                    <a:pt x="26" y="31"/>
                    <a:pt x="46" y="13"/>
                  </a:cubicBezTo>
                  <a:cubicBezTo>
                    <a:pt x="49" y="11"/>
                    <a:pt x="49" y="6"/>
                    <a:pt x="46" y="3"/>
                  </a:cubicBezTo>
                  <a:cubicBezTo>
                    <a:pt x="44" y="0"/>
                    <a:pt x="39" y="0"/>
                    <a:pt x="36" y="3"/>
                  </a:cubicBezTo>
                  <a:cubicBezTo>
                    <a:pt x="13" y="23"/>
                    <a:pt x="0" y="53"/>
                    <a:pt x="0" y="84"/>
                  </a:cubicBezTo>
                  <a:cubicBezTo>
                    <a:pt x="0" y="114"/>
                    <a:pt x="12" y="141"/>
                    <a:pt x="32" y="162"/>
                  </a:cubicBezTo>
                  <a:cubicBezTo>
                    <a:pt x="34" y="163"/>
                    <a:pt x="35" y="164"/>
                    <a:pt x="37" y="164"/>
                  </a:cubicBezTo>
                  <a:cubicBezTo>
                    <a:pt x="39" y="164"/>
                    <a:pt x="41" y="163"/>
                    <a:pt x="42" y="162"/>
                  </a:cubicBezTo>
                  <a:cubicBezTo>
                    <a:pt x="45" y="159"/>
                    <a:pt x="45" y="155"/>
                    <a:pt x="42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311151" y="5907088"/>
              <a:ext cx="161925" cy="509588"/>
            </a:xfrm>
            <a:custGeom>
              <a:avLst/>
              <a:gdLst>
                <a:gd name="T0" fmla="*/ 24 w 38"/>
                <a:gd name="T1" fmla="*/ 118 h 120"/>
                <a:gd name="T2" fmla="*/ 29 w 38"/>
                <a:gd name="T3" fmla="*/ 120 h 120"/>
                <a:gd name="T4" fmla="*/ 34 w 38"/>
                <a:gd name="T5" fmla="*/ 118 h 120"/>
                <a:gd name="T6" fmla="*/ 34 w 38"/>
                <a:gd name="T7" fmla="*/ 108 h 120"/>
                <a:gd name="T8" fmla="*/ 14 w 38"/>
                <a:gd name="T9" fmla="*/ 61 h 120"/>
                <a:gd name="T10" fmla="*/ 35 w 38"/>
                <a:gd name="T11" fmla="*/ 13 h 120"/>
                <a:gd name="T12" fmla="*/ 35 w 38"/>
                <a:gd name="T13" fmla="*/ 3 h 120"/>
                <a:gd name="T14" fmla="*/ 25 w 38"/>
                <a:gd name="T15" fmla="*/ 3 h 120"/>
                <a:gd name="T16" fmla="*/ 0 w 38"/>
                <a:gd name="T17" fmla="*/ 61 h 120"/>
                <a:gd name="T18" fmla="*/ 24 w 38"/>
                <a:gd name="T19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20">
                  <a:moveTo>
                    <a:pt x="24" y="118"/>
                  </a:moveTo>
                  <a:cubicBezTo>
                    <a:pt x="25" y="120"/>
                    <a:pt x="27" y="120"/>
                    <a:pt x="29" y="120"/>
                  </a:cubicBezTo>
                  <a:cubicBezTo>
                    <a:pt x="31" y="120"/>
                    <a:pt x="32" y="120"/>
                    <a:pt x="34" y="118"/>
                  </a:cubicBezTo>
                  <a:cubicBezTo>
                    <a:pt x="36" y="116"/>
                    <a:pt x="36" y="111"/>
                    <a:pt x="34" y="108"/>
                  </a:cubicBezTo>
                  <a:cubicBezTo>
                    <a:pt x="21" y="96"/>
                    <a:pt x="14" y="79"/>
                    <a:pt x="14" y="61"/>
                  </a:cubicBezTo>
                  <a:cubicBezTo>
                    <a:pt x="14" y="43"/>
                    <a:pt x="22" y="26"/>
                    <a:pt x="35" y="13"/>
                  </a:cubicBezTo>
                  <a:cubicBezTo>
                    <a:pt x="38" y="10"/>
                    <a:pt x="38" y="6"/>
                    <a:pt x="35" y="3"/>
                  </a:cubicBezTo>
                  <a:cubicBezTo>
                    <a:pt x="33" y="0"/>
                    <a:pt x="28" y="0"/>
                    <a:pt x="25" y="3"/>
                  </a:cubicBezTo>
                  <a:cubicBezTo>
                    <a:pt x="9" y="18"/>
                    <a:pt x="0" y="39"/>
                    <a:pt x="0" y="61"/>
                  </a:cubicBezTo>
                  <a:cubicBezTo>
                    <a:pt x="0" y="83"/>
                    <a:pt x="9" y="103"/>
                    <a:pt x="24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434976" y="6003926"/>
              <a:ext cx="117475" cy="327025"/>
            </a:xfrm>
            <a:custGeom>
              <a:avLst/>
              <a:gdLst>
                <a:gd name="T0" fmla="*/ 15 w 28"/>
                <a:gd name="T1" fmla="*/ 75 h 77"/>
                <a:gd name="T2" fmla="*/ 20 w 28"/>
                <a:gd name="T3" fmla="*/ 77 h 77"/>
                <a:gd name="T4" fmla="*/ 25 w 28"/>
                <a:gd name="T5" fmla="*/ 75 h 77"/>
                <a:gd name="T6" fmla="*/ 25 w 28"/>
                <a:gd name="T7" fmla="*/ 65 h 77"/>
                <a:gd name="T8" fmla="*/ 14 w 28"/>
                <a:gd name="T9" fmla="*/ 38 h 77"/>
                <a:gd name="T10" fmla="*/ 24 w 28"/>
                <a:gd name="T11" fmla="*/ 13 h 77"/>
                <a:gd name="T12" fmla="*/ 24 w 28"/>
                <a:gd name="T13" fmla="*/ 3 h 77"/>
                <a:gd name="T14" fmla="*/ 14 w 28"/>
                <a:gd name="T15" fmla="*/ 3 h 77"/>
                <a:gd name="T16" fmla="*/ 0 w 28"/>
                <a:gd name="T17" fmla="*/ 38 h 77"/>
                <a:gd name="T18" fmla="*/ 15 w 28"/>
                <a:gd name="T19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77">
                  <a:moveTo>
                    <a:pt x="15" y="75"/>
                  </a:moveTo>
                  <a:cubicBezTo>
                    <a:pt x="17" y="76"/>
                    <a:pt x="18" y="77"/>
                    <a:pt x="20" y="77"/>
                  </a:cubicBezTo>
                  <a:cubicBezTo>
                    <a:pt x="22" y="77"/>
                    <a:pt x="24" y="76"/>
                    <a:pt x="25" y="75"/>
                  </a:cubicBezTo>
                  <a:cubicBezTo>
                    <a:pt x="28" y="72"/>
                    <a:pt x="28" y="68"/>
                    <a:pt x="25" y="65"/>
                  </a:cubicBezTo>
                  <a:cubicBezTo>
                    <a:pt x="18" y="58"/>
                    <a:pt x="14" y="48"/>
                    <a:pt x="14" y="38"/>
                  </a:cubicBezTo>
                  <a:cubicBezTo>
                    <a:pt x="14" y="29"/>
                    <a:pt x="18" y="20"/>
                    <a:pt x="24" y="13"/>
                  </a:cubicBezTo>
                  <a:cubicBezTo>
                    <a:pt x="27" y="10"/>
                    <a:pt x="27" y="5"/>
                    <a:pt x="24" y="3"/>
                  </a:cubicBezTo>
                  <a:cubicBezTo>
                    <a:pt x="21" y="0"/>
                    <a:pt x="16" y="0"/>
                    <a:pt x="14" y="3"/>
                  </a:cubicBezTo>
                  <a:cubicBezTo>
                    <a:pt x="5" y="13"/>
                    <a:pt x="0" y="25"/>
                    <a:pt x="0" y="38"/>
                  </a:cubicBezTo>
                  <a:cubicBezTo>
                    <a:pt x="0" y="52"/>
                    <a:pt x="5" y="65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38" name="Freeform 337"/>
          <p:cNvSpPr>
            <a:spLocks noEditPoints="1"/>
          </p:cNvSpPr>
          <p:nvPr/>
        </p:nvSpPr>
        <p:spPr bwMode="auto">
          <a:xfrm>
            <a:off x="495186" y="1215285"/>
            <a:ext cx="678680" cy="571778"/>
          </a:xfrm>
          <a:custGeom>
            <a:avLst/>
            <a:gdLst>
              <a:gd name="T0" fmla="*/ 258 w 259"/>
              <a:gd name="T1" fmla="*/ 57 h 218"/>
              <a:gd name="T2" fmla="*/ 252 w 259"/>
              <a:gd name="T3" fmla="*/ 48 h 218"/>
              <a:gd name="T4" fmla="*/ 59 w 259"/>
              <a:gd name="T5" fmla="*/ 6 h 218"/>
              <a:gd name="T6" fmla="*/ 7 w 259"/>
              <a:gd name="T7" fmla="*/ 0 h 218"/>
              <a:gd name="T8" fmla="*/ 7 w 259"/>
              <a:gd name="T9" fmla="*/ 14 h 218"/>
              <a:gd name="T10" fmla="*/ 71 w 259"/>
              <a:gd name="T11" fmla="*/ 133 h 218"/>
              <a:gd name="T12" fmla="*/ 90 w 259"/>
              <a:gd name="T13" fmla="*/ 172 h 218"/>
              <a:gd name="T14" fmla="*/ 105 w 259"/>
              <a:gd name="T15" fmla="*/ 218 h 218"/>
              <a:gd name="T16" fmla="*/ 128 w 259"/>
              <a:gd name="T17" fmla="*/ 181 h 218"/>
              <a:gd name="T18" fmla="*/ 185 w 259"/>
              <a:gd name="T19" fmla="*/ 192 h 218"/>
              <a:gd name="T20" fmla="*/ 237 w 259"/>
              <a:gd name="T21" fmla="*/ 192 h 218"/>
              <a:gd name="T22" fmla="*/ 208 w 259"/>
              <a:gd name="T23" fmla="*/ 167 h 218"/>
              <a:gd name="T24" fmla="*/ 86 w 259"/>
              <a:gd name="T25" fmla="*/ 138 h 218"/>
              <a:gd name="T26" fmla="*/ 233 w 259"/>
              <a:gd name="T27" fmla="*/ 133 h 218"/>
              <a:gd name="T28" fmla="*/ 94 w 259"/>
              <a:gd name="T29" fmla="*/ 192 h 218"/>
              <a:gd name="T30" fmla="*/ 117 w 259"/>
              <a:gd name="T31" fmla="*/ 192 h 218"/>
              <a:gd name="T32" fmla="*/ 211 w 259"/>
              <a:gd name="T33" fmla="*/ 204 h 218"/>
              <a:gd name="T34" fmla="*/ 210 w 259"/>
              <a:gd name="T35" fmla="*/ 181 h 218"/>
              <a:gd name="T36" fmla="*/ 223 w 259"/>
              <a:gd name="T37" fmla="*/ 192 h 218"/>
              <a:gd name="T38" fmla="*/ 236 w 259"/>
              <a:gd name="T39" fmla="*/ 81 h 218"/>
              <a:gd name="T40" fmla="*/ 209 w 259"/>
              <a:gd name="T41" fmla="*/ 59 h 218"/>
              <a:gd name="T42" fmla="*/ 236 w 259"/>
              <a:gd name="T43" fmla="*/ 81 h 218"/>
              <a:gd name="T44" fmla="*/ 77 w 259"/>
              <a:gd name="T45" fmla="*/ 95 h 218"/>
              <a:gd name="T46" fmla="*/ 106 w 259"/>
              <a:gd name="T47" fmla="*/ 124 h 218"/>
              <a:gd name="T48" fmla="*/ 116 w 259"/>
              <a:gd name="T49" fmla="*/ 95 h 218"/>
              <a:gd name="T50" fmla="*/ 146 w 259"/>
              <a:gd name="T51" fmla="*/ 124 h 218"/>
              <a:gd name="T52" fmla="*/ 116 w 259"/>
              <a:gd name="T53" fmla="*/ 95 h 218"/>
              <a:gd name="T54" fmla="*/ 110 w 259"/>
              <a:gd name="T55" fmla="*/ 52 h 218"/>
              <a:gd name="T56" fmla="*/ 146 w 259"/>
              <a:gd name="T57" fmla="*/ 81 h 218"/>
              <a:gd name="T58" fmla="*/ 160 w 259"/>
              <a:gd name="T59" fmla="*/ 95 h 218"/>
              <a:gd name="T60" fmla="*/ 185 w 259"/>
              <a:gd name="T61" fmla="*/ 124 h 218"/>
              <a:gd name="T62" fmla="*/ 160 w 259"/>
              <a:gd name="T63" fmla="*/ 95 h 218"/>
              <a:gd name="T64" fmla="*/ 160 w 259"/>
              <a:gd name="T65" fmla="*/ 56 h 218"/>
              <a:gd name="T66" fmla="*/ 191 w 259"/>
              <a:gd name="T67" fmla="*/ 81 h 218"/>
              <a:gd name="T68" fmla="*/ 96 w 259"/>
              <a:gd name="T69" fmla="*/ 51 h 218"/>
              <a:gd name="T70" fmla="*/ 74 w 259"/>
              <a:gd name="T71" fmla="*/ 81 h 218"/>
              <a:gd name="T72" fmla="*/ 96 w 259"/>
              <a:gd name="T73" fmla="*/ 51 h 218"/>
              <a:gd name="T74" fmla="*/ 203 w 259"/>
              <a:gd name="T75" fmla="*/ 95 h 218"/>
              <a:gd name="T76" fmla="*/ 222 w 259"/>
              <a:gd name="T77" fmla="*/ 12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9" h="218">
                <a:moveTo>
                  <a:pt x="233" y="133"/>
                </a:moveTo>
                <a:cubicBezTo>
                  <a:pt x="258" y="57"/>
                  <a:pt x="258" y="57"/>
                  <a:pt x="258" y="57"/>
                </a:cubicBezTo>
                <a:cubicBezTo>
                  <a:pt x="259" y="55"/>
                  <a:pt x="259" y="53"/>
                  <a:pt x="257" y="51"/>
                </a:cubicBezTo>
                <a:cubicBezTo>
                  <a:pt x="256" y="49"/>
                  <a:pt x="254" y="48"/>
                  <a:pt x="252" y="48"/>
                </a:cubicBezTo>
                <a:cubicBezTo>
                  <a:pt x="65" y="35"/>
                  <a:pt x="65" y="35"/>
                  <a:pt x="65" y="35"/>
                </a:cubicBezTo>
                <a:cubicBezTo>
                  <a:pt x="59" y="6"/>
                  <a:pt x="59" y="6"/>
                  <a:pt x="59" y="6"/>
                </a:cubicBezTo>
                <a:cubicBezTo>
                  <a:pt x="58" y="2"/>
                  <a:pt x="55" y="0"/>
                  <a:pt x="52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1" y="133"/>
                  <a:pt x="71" y="135"/>
                  <a:pt x="71" y="136"/>
                </a:cubicBezTo>
                <a:cubicBezTo>
                  <a:pt x="75" y="152"/>
                  <a:pt x="81" y="164"/>
                  <a:pt x="90" y="172"/>
                </a:cubicBezTo>
                <a:cubicBezTo>
                  <a:pt x="84" y="176"/>
                  <a:pt x="80" y="184"/>
                  <a:pt x="80" y="192"/>
                </a:cubicBezTo>
                <a:cubicBezTo>
                  <a:pt x="80" y="206"/>
                  <a:pt x="91" y="218"/>
                  <a:pt x="105" y="218"/>
                </a:cubicBezTo>
                <a:cubicBezTo>
                  <a:pt x="119" y="218"/>
                  <a:pt x="131" y="206"/>
                  <a:pt x="131" y="192"/>
                </a:cubicBezTo>
                <a:cubicBezTo>
                  <a:pt x="131" y="188"/>
                  <a:pt x="130" y="184"/>
                  <a:pt x="128" y="181"/>
                </a:cubicBezTo>
                <a:cubicBezTo>
                  <a:pt x="188" y="181"/>
                  <a:pt x="188" y="181"/>
                  <a:pt x="188" y="181"/>
                </a:cubicBezTo>
                <a:cubicBezTo>
                  <a:pt x="186" y="184"/>
                  <a:pt x="185" y="188"/>
                  <a:pt x="185" y="192"/>
                </a:cubicBezTo>
                <a:cubicBezTo>
                  <a:pt x="185" y="206"/>
                  <a:pt x="197" y="218"/>
                  <a:pt x="211" y="218"/>
                </a:cubicBezTo>
                <a:cubicBezTo>
                  <a:pt x="225" y="218"/>
                  <a:pt x="237" y="206"/>
                  <a:pt x="237" y="192"/>
                </a:cubicBezTo>
                <a:cubicBezTo>
                  <a:pt x="237" y="178"/>
                  <a:pt x="225" y="167"/>
                  <a:pt x="211" y="167"/>
                </a:cubicBezTo>
                <a:cubicBezTo>
                  <a:pt x="210" y="167"/>
                  <a:pt x="209" y="167"/>
                  <a:pt x="208" y="167"/>
                </a:cubicBezTo>
                <a:cubicBezTo>
                  <a:pt x="118" y="167"/>
                  <a:pt x="118" y="167"/>
                  <a:pt x="118" y="167"/>
                </a:cubicBezTo>
                <a:cubicBezTo>
                  <a:pt x="105" y="167"/>
                  <a:pt x="92" y="163"/>
                  <a:pt x="86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230" y="138"/>
                  <a:pt x="232" y="136"/>
                  <a:pt x="233" y="133"/>
                </a:cubicBezTo>
                <a:close/>
                <a:moveTo>
                  <a:pt x="105" y="204"/>
                </a:moveTo>
                <a:cubicBezTo>
                  <a:pt x="99" y="204"/>
                  <a:pt x="94" y="199"/>
                  <a:pt x="94" y="192"/>
                </a:cubicBezTo>
                <a:cubicBezTo>
                  <a:pt x="94" y="186"/>
                  <a:pt x="99" y="181"/>
                  <a:pt x="105" y="181"/>
                </a:cubicBezTo>
                <a:cubicBezTo>
                  <a:pt x="112" y="181"/>
                  <a:pt x="117" y="186"/>
                  <a:pt x="117" y="192"/>
                </a:cubicBezTo>
                <a:cubicBezTo>
                  <a:pt x="117" y="199"/>
                  <a:pt x="112" y="204"/>
                  <a:pt x="105" y="204"/>
                </a:cubicBezTo>
                <a:close/>
                <a:moveTo>
                  <a:pt x="211" y="204"/>
                </a:moveTo>
                <a:cubicBezTo>
                  <a:pt x="205" y="204"/>
                  <a:pt x="199" y="199"/>
                  <a:pt x="199" y="192"/>
                </a:cubicBezTo>
                <a:cubicBezTo>
                  <a:pt x="199" y="186"/>
                  <a:pt x="204" y="181"/>
                  <a:pt x="210" y="181"/>
                </a:cubicBezTo>
                <a:cubicBezTo>
                  <a:pt x="212" y="181"/>
                  <a:pt x="212" y="181"/>
                  <a:pt x="212" y="181"/>
                </a:cubicBezTo>
                <a:cubicBezTo>
                  <a:pt x="218" y="181"/>
                  <a:pt x="223" y="186"/>
                  <a:pt x="223" y="192"/>
                </a:cubicBezTo>
                <a:cubicBezTo>
                  <a:pt x="223" y="199"/>
                  <a:pt x="218" y="204"/>
                  <a:pt x="211" y="204"/>
                </a:cubicBezTo>
                <a:close/>
                <a:moveTo>
                  <a:pt x="236" y="81"/>
                </a:moveTo>
                <a:cubicBezTo>
                  <a:pt x="205" y="81"/>
                  <a:pt x="205" y="81"/>
                  <a:pt x="205" y="81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42" y="61"/>
                  <a:pt x="242" y="61"/>
                  <a:pt x="242" y="61"/>
                </a:cubicBezTo>
                <a:lnTo>
                  <a:pt x="236" y="81"/>
                </a:lnTo>
                <a:close/>
                <a:moveTo>
                  <a:pt x="83" y="124"/>
                </a:moveTo>
                <a:cubicBezTo>
                  <a:pt x="77" y="95"/>
                  <a:pt x="77" y="95"/>
                  <a:pt x="77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6" y="124"/>
                  <a:pt x="106" y="124"/>
                  <a:pt x="106" y="124"/>
                </a:cubicBezTo>
                <a:lnTo>
                  <a:pt x="83" y="124"/>
                </a:lnTo>
                <a:close/>
                <a:moveTo>
                  <a:pt x="116" y="95"/>
                </a:moveTo>
                <a:cubicBezTo>
                  <a:pt x="146" y="95"/>
                  <a:pt x="146" y="95"/>
                  <a:pt x="146" y="95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20" y="124"/>
                  <a:pt x="120" y="124"/>
                  <a:pt x="120" y="124"/>
                </a:cubicBezTo>
                <a:lnTo>
                  <a:pt x="116" y="95"/>
                </a:lnTo>
                <a:close/>
                <a:moveTo>
                  <a:pt x="114" y="81"/>
                </a:moveTo>
                <a:cubicBezTo>
                  <a:pt x="110" y="52"/>
                  <a:pt x="110" y="52"/>
                  <a:pt x="110" y="52"/>
                </a:cubicBezTo>
                <a:cubicBezTo>
                  <a:pt x="146" y="55"/>
                  <a:pt x="146" y="55"/>
                  <a:pt x="146" y="55"/>
                </a:cubicBezTo>
                <a:cubicBezTo>
                  <a:pt x="146" y="81"/>
                  <a:pt x="146" y="81"/>
                  <a:pt x="146" y="81"/>
                </a:cubicBezTo>
                <a:lnTo>
                  <a:pt x="114" y="81"/>
                </a:lnTo>
                <a:close/>
                <a:moveTo>
                  <a:pt x="160" y="95"/>
                </a:moveTo>
                <a:cubicBezTo>
                  <a:pt x="189" y="95"/>
                  <a:pt x="189" y="95"/>
                  <a:pt x="189" y="95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60" y="124"/>
                  <a:pt x="160" y="124"/>
                  <a:pt x="160" y="124"/>
                </a:cubicBezTo>
                <a:lnTo>
                  <a:pt x="160" y="95"/>
                </a:lnTo>
                <a:close/>
                <a:moveTo>
                  <a:pt x="160" y="81"/>
                </a:moveTo>
                <a:cubicBezTo>
                  <a:pt x="160" y="56"/>
                  <a:pt x="160" y="56"/>
                  <a:pt x="160" y="56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1" y="81"/>
                  <a:pt x="191" y="81"/>
                  <a:pt x="191" y="81"/>
                </a:cubicBezTo>
                <a:lnTo>
                  <a:pt x="160" y="81"/>
                </a:lnTo>
                <a:close/>
                <a:moveTo>
                  <a:pt x="96" y="51"/>
                </a:moveTo>
                <a:cubicBezTo>
                  <a:pt x="100" y="81"/>
                  <a:pt x="100" y="81"/>
                  <a:pt x="100" y="81"/>
                </a:cubicBezTo>
                <a:cubicBezTo>
                  <a:pt x="74" y="81"/>
                  <a:pt x="74" y="81"/>
                  <a:pt x="74" y="81"/>
                </a:cubicBezTo>
                <a:cubicBezTo>
                  <a:pt x="68" y="50"/>
                  <a:pt x="68" y="50"/>
                  <a:pt x="68" y="50"/>
                </a:cubicBezTo>
                <a:lnTo>
                  <a:pt x="96" y="51"/>
                </a:lnTo>
                <a:close/>
                <a:moveTo>
                  <a:pt x="199" y="124"/>
                </a:moveTo>
                <a:cubicBezTo>
                  <a:pt x="203" y="95"/>
                  <a:pt x="203" y="95"/>
                  <a:pt x="203" y="95"/>
                </a:cubicBezTo>
                <a:cubicBezTo>
                  <a:pt x="231" y="95"/>
                  <a:pt x="231" y="95"/>
                  <a:pt x="231" y="95"/>
                </a:cubicBezTo>
                <a:cubicBezTo>
                  <a:pt x="222" y="124"/>
                  <a:pt x="222" y="124"/>
                  <a:pt x="222" y="124"/>
                </a:cubicBezTo>
                <a:lnTo>
                  <a:pt x="199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39" name="Group 338"/>
          <p:cNvGrpSpPr/>
          <p:nvPr/>
        </p:nvGrpSpPr>
        <p:grpSpPr>
          <a:xfrm>
            <a:off x="3541939" y="1183901"/>
            <a:ext cx="746352" cy="634547"/>
            <a:chOff x="4475163" y="-3175"/>
            <a:chExt cx="1208088" cy="1027114"/>
          </a:xfrm>
          <a:solidFill>
            <a:srgbClr val="00B0F0"/>
          </a:solidFill>
        </p:grpSpPr>
        <p:sp>
          <p:nvSpPr>
            <p:cNvPr id="340" name="Freeform 25"/>
            <p:cNvSpPr>
              <a:spLocks/>
            </p:cNvSpPr>
            <p:nvPr/>
          </p:nvSpPr>
          <p:spPr bwMode="auto">
            <a:xfrm>
              <a:off x="4475163" y="488951"/>
              <a:ext cx="1208088" cy="534988"/>
            </a:xfrm>
            <a:custGeom>
              <a:avLst/>
              <a:gdLst>
                <a:gd name="T0" fmla="*/ 284 w 285"/>
                <a:gd name="T1" fmla="*/ 108 h 126"/>
                <a:gd name="T2" fmla="*/ 246 w 285"/>
                <a:gd name="T3" fmla="*/ 25 h 126"/>
                <a:gd name="T4" fmla="*/ 242 w 285"/>
                <a:gd name="T5" fmla="*/ 21 h 126"/>
                <a:gd name="T6" fmla="*/ 195 w 285"/>
                <a:gd name="T7" fmla="*/ 0 h 126"/>
                <a:gd name="T8" fmla="*/ 189 w 285"/>
                <a:gd name="T9" fmla="*/ 13 h 126"/>
                <a:gd name="T10" fmla="*/ 234 w 285"/>
                <a:gd name="T11" fmla="*/ 33 h 126"/>
                <a:gd name="T12" fmla="*/ 264 w 285"/>
                <a:gd name="T13" fmla="*/ 97 h 126"/>
                <a:gd name="T14" fmla="*/ 215 w 285"/>
                <a:gd name="T15" fmla="*/ 76 h 126"/>
                <a:gd name="T16" fmla="*/ 199 w 285"/>
                <a:gd name="T17" fmla="*/ 33 h 126"/>
                <a:gd name="T18" fmla="*/ 189 w 285"/>
                <a:gd name="T19" fmla="*/ 29 h 126"/>
                <a:gd name="T20" fmla="*/ 185 w 285"/>
                <a:gd name="T21" fmla="*/ 38 h 126"/>
                <a:gd name="T22" fmla="*/ 201 w 285"/>
                <a:gd name="T23" fmla="*/ 78 h 126"/>
                <a:gd name="T24" fmla="*/ 149 w 285"/>
                <a:gd name="T25" fmla="*/ 107 h 126"/>
                <a:gd name="T26" fmla="*/ 149 w 285"/>
                <a:gd name="T27" fmla="*/ 77 h 126"/>
                <a:gd name="T28" fmla="*/ 146 w 285"/>
                <a:gd name="T29" fmla="*/ 79 h 126"/>
                <a:gd name="T30" fmla="*/ 142 w 285"/>
                <a:gd name="T31" fmla="*/ 80 h 126"/>
                <a:gd name="T32" fmla="*/ 138 w 285"/>
                <a:gd name="T33" fmla="*/ 79 h 126"/>
                <a:gd name="T34" fmla="*/ 135 w 285"/>
                <a:gd name="T35" fmla="*/ 77 h 126"/>
                <a:gd name="T36" fmla="*/ 135 w 285"/>
                <a:gd name="T37" fmla="*/ 107 h 126"/>
                <a:gd name="T38" fmla="*/ 84 w 285"/>
                <a:gd name="T39" fmla="*/ 78 h 126"/>
                <a:gd name="T40" fmla="*/ 99 w 285"/>
                <a:gd name="T41" fmla="*/ 38 h 126"/>
                <a:gd name="T42" fmla="*/ 95 w 285"/>
                <a:gd name="T43" fmla="*/ 29 h 126"/>
                <a:gd name="T44" fmla="*/ 86 w 285"/>
                <a:gd name="T45" fmla="*/ 33 h 126"/>
                <a:gd name="T46" fmla="*/ 70 w 285"/>
                <a:gd name="T47" fmla="*/ 76 h 126"/>
                <a:gd name="T48" fmla="*/ 21 w 285"/>
                <a:gd name="T49" fmla="*/ 97 h 126"/>
                <a:gd name="T50" fmla="*/ 51 w 285"/>
                <a:gd name="T51" fmla="*/ 33 h 126"/>
                <a:gd name="T52" fmla="*/ 95 w 285"/>
                <a:gd name="T53" fmla="*/ 13 h 126"/>
                <a:gd name="T54" fmla="*/ 89 w 285"/>
                <a:gd name="T55" fmla="*/ 0 h 126"/>
                <a:gd name="T56" fmla="*/ 43 w 285"/>
                <a:gd name="T57" fmla="*/ 21 h 126"/>
                <a:gd name="T58" fmla="*/ 39 w 285"/>
                <a:gd name="T59" fmla="*/ 25 h 126"/>
                <a:gd name="T60" fmla="*/ 1 w 285"/>
                <a:gd name="T61" fmla="*/ 108 h 126"/>
                <a:gd name="T62" fmla="*/ 3 w 285"/>
                <a:gd name="T63" fmla="*/ 116 h 126"/>
                <a:gd name="T64" fmla="*/ 10 w 285"/>
                <a:gd name="T65" fmla="*/ 118 h 126"/>
                <a:gd name="T66" fmla="*/ 75 w 285"/>
                <a:gd name="T67" fmla="*/ 89 h 126"/>
                <a:gd name="T68" fmla="*/ 139 w 285"/>
                <a:gd name="T69" fmla="*/ 125 h 126"/>
                <a:gd name="T70" fmla="*/ 140 w 285"/>
                <a:gd name="T71" fmla="*/ 126 h 126"/>
                <a:gd name="T72" fmla="*/ 141 w 285"/>
                <a:gd name="T73" fmla="*/ 126 h 126"/>
                <a:gd name="T74" fmla="*/ 142 w 285"/>
                <a:gd name="T75" fmla="*/ 126 h 126"/>
                <a:gd name="T76" fmla="*/ 144 w 285"/>
                <a:gd name="T77" fmla="*/ 126 h 126"/>
                <a:gd name="T78" fmla="*/ 145 w 285"/>
                <a:gd name="T79" fmla="*/ 126 h 126"/>
                <a:gd name="T80" fmla="*/ 146 w 285"/>
                <a:gd name="T81" fmla="*/ 125 h 126"/>
                <a:gd name="T82" fmla="*/ 210 w 285"/>
                <a:gd name="T83" fmla="*/ 89 h 126"/>
                <a:gd name="T84" fmla="*/ 275 w 285"/>
                <a:gd name="T85" fmla="*/ 118 h 126"/>
                <a:gd name="T86" fmla="*/ 282 w 285"/>
                <a:gd name="T87" fmla="*/ 116 h 126"/>
                <a:gd name="T88" fmla="*/ 284 w 285"/>
                <a:gd name="T8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5" h="126">
                  <a:moveTo>
                    <a:pt x="284" y="108"/>
                  </a:moveTo>
                  <a:cubicBezTo>
                    <a:pt x="246" y="25"/>
                    <a:pt x="246" y="25"/>
                    <a:pt x="246" y="25"/>
                  </a:cubicBezTo>
                  <a:cubicBezTo>
                    <a:pt x="245" y="23"/>
                    <a:pt x="244" y="22"/>
                    <a:pt x="242" y="21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4" y="5"/>
                    <a:pt x="192" y="9"/>
                    <a:pt x="189" y="13"/>
                  </a:cubicBezTo>
                  <a:cubicBezTo>
                    <a:pt x="234" y="33"/>
                    <a:pt x="234" y="33"/>
                    <a:pt x="234" y="33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197" y="29"/>
                    <a:pt x="193" y="28"/>
                    <a:pt x="189" y="29"/>
                  </a:cubicBezTo>
                  <a:cubicBezTo>
                    <a:pt x="186" y="30"/>
                    <a:pt x="184" y="34"/>
                    <a:pt x="185" y="3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5" y="79"/>
                    <a:pt x="144" y="80"/>
                    <a:pt x="142" y="80"/>
                  </a:cubicBezTo>
                  <a:cubicBezTo>
                    <a:pt x="141" y="80"/>
                    <a:pt x="140" y="79"/>
                    <a:pt x="138" y="79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101" y="34"/>
                    <a:pt x="99" y="30"/>
                    <a:pt x="95" y="29"/>
                  </a:cubicBezTo>
                  <a:cubicBezTo>
                    <a:pt x="92" y="28"/>
                    <a:pt x="88" y="29"/>
                    <a:pt x="86" y="33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3" y="9"/>
                    <a:pt x="91" y="5"/>
                    <a:pt x="89" y="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1" y="22"/>
                    <a:pt x="40" y="23"/>
                    <a:pt x="39" y="2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11"/>
                    <a:pt x="0" y="114"/>
                    <a:pt x="3" y="116"/>
                  </a:cubicBezTo>
                  <a:cubicBezTo>
                    <a:pt x="5" y="118"/>
                    <a:pt x="8" y="119"/>
                    <a:pt x="10" y="118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40" y="126"/>
                    <a:pt x="140" y="126"/>
                  </a:cubicBezTo>
                  <a:cubicBezTo>
                    <a:pt x="140" y="126"/>
                    <a:pt x="140" y="126"/>
                    <a:pt x="141" y="126"/>
                  </a:cubicBezTo>
                  <a:cubicBezTo>
                    <a:pt x="141" y="126"/>
                    <a:pt x="142" y="126"/>
                    <a:pt x="142" y="126"/>
                  </a:cubicBezTo>
                  <a:cubicBezTo>
                    <a:pt x="143" y="126"/>
                    <a:pt x="144" y="126"/>
                    <a:pt x="144" y="126"/>
                  </a:cubicBezTo>
                  <a:cubicBezTo>
                    <a:pt x="144" y="126"/>
                    <a:pt x="145" y="126"/>
                    <a:pt x="145" y="126"/>
                  </a:cubicBezTo>
                  <a:cubicBezTo>
                    <a:pt x="145" y="125"/>
                    <a:pt x="146" y="125"/>
                    <a:pt x="146" y="125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7" y="119"/>
                    <a:pt x="280" y="118"/>
                    <a:pt x="282" y="116"/>
                  </a:cubicBezTo>
                  <a:cubicBezTo>
                    <a:pt x="284" y="114"/>
                    <a:pt x="285" y="111"/>
                    <a:pt x="28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1" name="Freeform 26"/>
            <p:cNvSpPr>
              <a:spLocks noEditPoints="1"/>
            </p:cNvSpPr>
            <p:nvPr/>
          </p:nvSpPr>
          <p:spPr bwMode="auto">
            <a:xfrm>
              <a:off x="4827588" y="-3175"/>
              <a:ext cx="504825" cy="776288"/>
            </a:xfrm>
            <a:custGeom>
              <a:avLst/>
              <a:gdLst>
                <a:gd name="T0" fmla="*/ 59 w 119"/>
                <a:gd name="T1" fmla="*/ 183 h 183"/>
                <a:gd name="T2" fmla="*/ 65 w 119"/>
                <a:gd name="T3" fmla="*/ 179 h 183"/>
                <a:gd name="T4" fmla="*/ 119 w 119"/>
                <a:gd name="T5" fmla="*/ 59 h 183"/>
                <a:gd name="T6" fmla="*/ 59 w 119"/>
                <a:gd name="T7" fmla="*/ 0 h 183"/>
                <a:gd name="T8" fmla="*/ 0 w 119"/>
                <a:gd name="T9" fmla="*/ 59 h 183"/>
                <a:gd name="T10" fmla="*/ 53 w 119"/>
                <a:gd name="T11" fmla="*/ 179 h 183"/>
                <a:gd name="T12" fmla="*/ 59 w 119"/>
                <a:gd name="T13" fmla="*/ 183 h 183"/>
                <a:gd name="T14" fmla="*/ 59 w 119"/>
                <a:gd name="T15" fmla="*/ 14 h 183"/>
                <a:gd name="T16" fmla="*/ 105 w 119"/>
                <a:gd name="T17" fmla="*/ 59 h 183"/>
                <a:gd name="T18" fmla="*/ 59 w 119"/>
                <a:gd name="T19" fmla="*/ 162 h 183"/>
                <a:gd name="T20" fmla="*/ 14 w 119"/>
                <a:gd name="T21" fmla="*/ 59 h 183"/>
                <a:gd name="T22" fmla="*/ 59 w 119"/>
                <a:gd name="T23" fmla="*/ 1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83">
                  <a:moveTo>
                    <a:pt x="59" y="183"/>
                  </a:moveTo>
                  <a:cubicBezTo>
                    <a:pt x="62" y="183"/>
                    <a:pt x="64" y="181"/>
                    <a:pt x="65" y="179"/>
                  </a:cubicBezTo>
                  <a:cubicBezTo>
                    <a:pt x="71" y="170"/>
                    <a:pt x="119" y="89"/>
                    <a:pt x="119" y="59"/>
                  </a:cubicBezTo>
                  <a:cubicBezTo>
                    <a:pt x="119" y="26"/>
                    <a:pt x="92" y="0"/>
                    <a:pt x="59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89"/>
                    <a:pt x="48" y="170"/>
                    <a:pt x="53" y="179"/>
                  </a:cubicBezTo>
                  <a:cubicBezTo>
                    <a:pt x="55" y="181"/>
                    <a:pt x="57" y="183"/>
                    <a:pt x="59" y="183"/>
                  </a:cubicBezTo>
                  <a:close/>
                  <a:moveTo>
                    <a:pt x="59" y="14"/>
                  </a:moveTo>
                  <a:cubicBezTo>
                    <a:pt x="84" y="14"/>
                    <a:pt x="105" y="34"/>
                    <a:pt x="105" y="59"/>
                  </a:cubicBezTo>
                  <a:cubicBezTo>
                    <a:pt x="105" y="78"/>
                    <a:pt x="76" y="133"/>
                    <a:pt x="59" y="162"/>
                  </a:cubicBezTo>
                  <a:cubicBezTo>
                    <a:pt x="43" y="133"/>
                    <a:pt x="14" y="78"/>
                    <a:pt x="14" y="59"/>
                  </a:cubicBezTo>
                  <a:cubicBezTo>
                    <a:pt x="14" y="34"/>
                    <a:pt x="35" y="14"/>
                    <a:pt x="5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2" name="Freeform 27"/>
            <p:cNvSpPr>
              <a:spLocks noEditPoints="1"/>
            </p:cNvSpPr>
            <p:nvPr/>
          </p:nvSpPr>
          <p:spPr bwMode="auto">
            <a:xfrm>
              <a:off x="4933951" y="103188"/>
              <a:ext cx="287338" cy="2889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  <a:gd name="T10" fmla="*/ 14 w 68"/>
                <a:gd name="T11" fmla="*/ 34 h 68"/>
                <a:gd name="T12" fmla="*/ 34 w 68"/>
                <a:gd name="T13" fmla="*/ 14 h 68"/>
                <a:gd name="T14" fmla="*/ 54 w 68"/>
                <a:gd name="T15" fmla="*/ 34 h 68"/>
                <a:gd name="T16" fmla="*/ 34 w 68"/>
                <a:gd name="T17" fmla="*/ 54 h 68"/>
                <a:gd name="T18" fmla="*/ 14 w 68"/>
                <a:gd name="T1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53" y="68"/>
                    <a:pt x="68" y="53"/>
                    <a:pt x="68" y="34"/>
                  </a:cubicBezTo>
                  <a:close/>
                  <a:moveTo>
                    <a:pt x="14" y="34"/>
                  </a:moveTo>
                  <a:cubicBezTo>
                    <a:pt x="14" y="23"/>
                    <a:pt x="23" y="14"/>
                    <a:pt x="34" y="14"/>
                  </a:cubicBezTo>
                  <a:cubicBezTo>
                    <a:pt x="45" y="14"/>
                    <a:pt x="54" y="23"/>
                    <a:pt x="54" y="34"/>
                  </a:cubicBezTo>
                  <a:cubicBezTo>
                    <a:pt x="54" y="45"/>
                    <a:pt x="45" y="54"/>
                    <a:pt x="34" y="54"/>
                  </a:cubicBezTo>
                  <a:cubicBezTo>
                    <a:pt x="23" y="54"/>
                    <a:pt x="14" y="45"/>
                    <a:pt x="1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591251" y="3437955"/>
            <a:ext cx="636508" cy="644354"/>
            <a:chOff x="141288" y="3800476"/>
            <a:chExt cx="1030288" cy="1042987"/>
          </a:xfrm>
          <a:solidFill>
            <a:schemeClr val="bg1">
              <a:lumMod val="50000"/>
            </a:schemeClr>
          </a:solidFill>
        </p:grpSpPr>
        <p:sp>
          <p:nvSpPr>
            <p:cNvPr id="344" name="Oval 28"/>
            <p:cNvSpPr>
              <a:spLocks noChangeArrowheads="1"/>
            </p:cNvSpPr>
            <p:nvPr/>
          </p:nvSpPr>
          <p:spPr bwMode="auto">
            <a:xfrm>
              <a:off x="285751" y="39354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5" name="Oval 29"/>
            <p:cNvSpPr>
              <a:spLocks noChangeArrowheads="1"/>
            </p:cNvSpPr>
            <p:nvPr/>
          </p:nvSpPr>
          <p:spPr bwMode="auto">
            <a:xfrm>
              <a:off x="417513" y="393541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6" name="Oval 30"/>
            <p:cNvSpPr>
              <a:spLocks noChangeArrowheads="1"/>
            </p:cNvSpPr>
            <p:nvPr/>
          </p:nvSpPr>
          <p:spPr bwMode="auto">
            <a:xfrm>
              <a:off x="285751" y="421957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7" name="Oval 31"/>
            <p:cNvSpPr>
              <a:spLocks noChangeArrowheads="1"/>
            </p:cNvSpPr>
            <p:nvPr/>
          </p:nvSpPr>
          <p:spPr bwMode="auto">
            <a:xfrm>
              <a:off x="417513" y="421957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8" name="Oval 32"/>
            <p:cNvSpPr>
              <a:spLocks noChangeArrowheads="1"/>
            </p:cNvSpPr>
            <p:nvPr/>
          </p:nvSpPr>
          <p:spPr bwMode="auto">
            <a:xfrm>
              <a:off x="285751" y="4503738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9" name="Oval 33"/>
            <p:cNvSpPr>
              <a:spLocks noChangeArrowheads="1"/>
            </p:cNvSpPr>
            <p:nvPr/>
          </p:nvSpPr>
          <p:spPr bwMode="auto">
            <a:xfrm>
              <a:off x="417513" y="4503738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0" name="Freeform 34"/>
            <p:cNvSpPr>
              <a:spLocks noEditPoints="1"/>
            </p:cNvSpPr>
            <p:nvPr/>
          </p:nvSpPr>
          <p:spPr bwMode="auto">
            <a:xfrm>
              <a:off x="141288" y="3800476"/>
              <a:ext cx="822325" cy="911225"/>
            </a:xfrm>
            <a:custGeom>
              <a:avLst/>
              <a:gdLst>
                <a:gd name="T0" fmla="*/ 135 w 194"/>
                <a:gd name="T1" fmla="*/ 142 h 215"/>
                <a:gd name="T2" fmla="*/ 136 w 194"/>
                <a:gd name="T3" fmla="*/ 134 h 215"/>
                <a:gd name="T4" fmla="*/ 14 w 194"/>
                <a:gd name="T5" fmla="*/ 134 h 215"/>
                <a:gd name="T6" fmla="*/ 14 w 194"/>
                <a:gd name="T7" fmla="*/ 81 h 215"/>
                <a:gd name="T8" fmla="*/ 180 w 194"/>
                <a:gd name="T9" fmla="*/ 81 h 215"/>
                <a:gd name="T10" fmla="*/ 180 w 194"/>
                <a:gd name="T11" fmla="*/ 98 h 215"/>
                <a:gd name="T12" fmla="*/ 180 w 194"/>
                <a:gd name="T13" fmla="*/ 98 h 215"/>
                <a:gd name="T14" fmla="*/ 194 w 194"/>
                <a:gd name="T15" fmla="*/ 98 h 215"/>
                <a:gd name="T16" fmla="*/ 194 w 194"/>
                <a:gd name="T17" fmla="*/ 28 h 215"/>
                <a:gd name="T18" fmla="*/ 166 w 194"/>
                <a:gd name="T19" fmla="*/ 0 h 215"/>
                <a:gd name="T20" fmla="*/ 28 w 194"/>
                <a:gd name="T21" fmla="*/ 0 h 215"/>
                <a:gd name="T22" fmla="*/ 0 w 194"/>
                <a:gd name="T23" fmla="*/ 28 h 215"/>
                <a:gd name="T24" fmla="*/ 0 w 194"/>
                <a:gd name="T25" fmla="*/ 187 h 215"/>
                <a:gd name="T26" fmla="*/ 28 w 194"/>
                <a:gd name="T27" fmla="*/ 215 h 215"/>
                <a:gd name="T28" fmla="*/ 120 w 194"/>
                <a:gd name="T29" fmla="*/ 215 h 215"/>
                <a:gd name="T30" fmla="*/ 120 w 194"/>
                <a:gd name="T31" fmla="*/ 201 h 215"/>
                <a:gd name="T32" fmla="*/ 28 w 194"/>
                <a:gd name="T33" fmla="*/ 201 h 215"/>
                <a:gd name="T34" fmla="*/ 14 w 194"/>
                <a:gd name="T35" fmla="*/ 187 h 215"/>
                <a:gd name="T36" fmla="*/ 14 w 194"/>
                <a:gd name="T37" fmla="*/ 148 h 215"/>
                <a:gd name="T38" fmla="*/ 127 w 194"/>
                <a:gd name="T39" fmla="*/ 148 h 215"/>
                <a:gd name="T40" fmla="*/ 135 w 194"/>
                <a:gd name="T41" fmla="*/ 142 h 215"/>
                <a:gd name="T42" fmla="*/ 28 w 194"/>
                <a:gd name="T43" fmla="*/ 14 h 215"/>
                <a:gd name="T44" fmla="*/ 166 w 194"/>
                <a:gd name="T45" fmla="*/ 14 h 215"/>
                <a:gd name="T46" fmla="*/ 180 w 194"/>
                <a:gd name="T47" fmla="*/ 28 h 215"/>
                <a:gd name="T48" fmla="*/ 180 w 194"/>
                <a:gd name="T49" fmla="*/ 67 h 215"/>
                <a:gd name="T50" fmla="*/ 14 w 194"/>
                <a:gd name="T51" fmla="*/ 67 h 215"/>
                <a:gd name="T52" fmla="*/ 14 w 194"/>
                <a:gd name="T53" fmla="*/ 28 h 215"/>
                <a:gd name="T54" fmla="*/ 28 w 194"/>
                <a:gd name="T55" fmla="*/ 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4" h="215">
                  <a:moveTo>
                    <a:pt x="135" y="142"/>
                  </a:moveTo>
                  <a:cubicBezTo>
                    <a:pt x="136" y="139"/>
                    <a:pt x="136" y="137"/>
                    <a:pt x="136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13"/>
                    <a:pt x="181" y="0"/>
                    <a:pt x="16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3"/>
                    <a:pt x="13" y="215"/>
                    <a:pt x="28" y="215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20" y="201"/>
                    <a:pt x="120" y="201"/>
                    <a:pt x="120" y="201"/>
                  </a:cubicBezTo>
                  <a:cubicBezTo>
                    <a:pt x="28" y="201"/>
                    <a:pt x="28" y="201"/>
                    <a:pt x="28" y="201"/>
                  </a:cubicBezTo>
                  <a:cubicBezTo>
                    <a:pt x="21" y="201"/>
                    <a:pt x="14" y="195"/>
                    <a:pt x="14" y="18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9" y="146"/>
                    <a:pt x="132" y="144"/>
                    <a:pt x="135" y="142"/>
                  </a:cubicBezTo>
                  <a:close/>
                  <a:moveTo>
                    <a:pt x="28" y="14"/>
                  </a:moveTo>
                  <a:cubicBezTo>
                    <a:pt x="166" y="14"/>
                    <a:pt x="166" y="14"/>
                    <a:pt x="166" y="14"/>
                  </a:cubicBezTo>
                  <a:cubicBezTo>
                    <a:pt x="174" y="14"/>
                    <a:pt x="180" y="21"/>
                    <a:pt x="180" y="2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1"/>
                    <a:pt x="21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1" name="Freeform 35"/>
            <p:cNvSpPr>
              <a:spLocks/>
            </p:cNvSpPr>
            <p:nvPr/>
          </p:nvSpPr>
          <p:spPr bwMode="auto">
            <a:xfrm>
              <a:off x="896938" y="4562476"/>
              <a:ext cx="88900" cy="161925"/>
            </a:xfrm>
            <a:custGeom>
              <a:avLst/>
              <a:gdLst>
                <a:gd name="T0" fmla="*/ 10 w 21"/>
                <a:gd name="T1" fmla="*/ 0 h 38"/>
                <a:gd name="T2" fmla="*/ 0 w 21"/>
                <a:gd name="T3" fmla="*/ 10 h 38"/>
                <a:gd name="T4" fmla="*/ 5 w 21"/>
                <a:gd name="T5" fmla="*/ 19 h 38"/>
                <a:gd name="T6" fmla="*/ 5 w 21"/>
                <a:gd name="T7" fmla="*/ 20 h 38"/>
                <a:gd name="T8" fmla="*/ 5 w 21"/>
                <a:gd name="T9" fmla="*/ 32 h 38"/>
                <a:gd name="T10" fmla="*/ 11 w 21"/>
                <a:gd name="T11" fmla="*/ 38 h 38"/>
                <a:gd name="T12" fmla="*/ 17 w 21"/>
                <a:gd name="T13" fmla="*/ 32 h 38"/>
                <a:gd name="T14" fmla="*/ 17 w 21"/>
                <a:gd name="T15" fmla="*/ 20 h 38"/>
                <a:gd name="T16" fmla="*/ 17 w 21"/>
                <a:gd name="T17" fmla="*/ 19 h 38"/>
                <a:gd name="T18" fmla="*/ 21 w 21"/>
                <a:gd name="T19" fmla="*/ 10 h 38"/>
                <a:gd name="T20" fmla="*/ 10 w 2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5"/>
                    <a:pt x="7" y="38"/>
                    <a:pt x="11" y="38"/>
                  </a:cubicBezTo>
                  <a:cubicBezTo>
                    <a:pt x="14" y="38"/>
                    <a:pt x="17" y="35"/>
                    <a:pt x="17" y="3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2" name="Freeform 36"/>
            <p:cNvSpPr>
              <a:spLocks noEditPoints="1"/>
            </p:cNvSpPr>
            <p:nvPr/>
          </p:nvSpPr>
          <p:spPr bwMode="auto">
            <a:xfrm>
              <a:off x="709613" y="4275138"/>
              <a:ext cx="461963" cy="568325"/>
            </a:xfrm>
            <a:custGeom>
              <a:avLst/>
              <a:gdLst>
                <a:gd name="T0" fmla="*/ 94 w 109"/>
                <a:gd name="T1" fmla="*/ 41 h 134"/>
                <a:gd name="T2" fmla="*/ 92 w 109"/>
                <a:gd name="T3" fmla="*/ 41 h 134"/>
                <a:gd name="T4" fmla="*/ 92 w 109"/>
                <a:gd name="T5" fmla="*/ 31 h 134"/>
                <a:gd name="T6" fmla="*/ 61 w 109"/>
                <a:gd name="T7" fmla="*/ 0 h 134"/>
                <a:gd name="T8" fmla="*/ 46 w 109"/>
                <a:gd name="T9" fmla="*/ 0 h 134"/>
                <a:gd name="T10" fmla="*/ 15 w 109"/>
                <a:gd name="T11" fmla="*/ 31 h 134"/>
                <a:gd name="T12" fmla="*/ 15 w 109"/>
                <a:gd name="T13" fmla="*/ 41 h 134"/>
                <a:gd name="T14" fmla="*/ 15 w 109"/>
                <a:gd name="T15" fmla="*/ 41 h 134"/>
                <a:gd name="T16" fmla="*/ 0 w 109"/>
                <a:gd name="T17" fmla="*/ 56 h 134"/>
                <a:gd name="T18" fmla="*/ 0 w 109"/>
                <a:gd name="T19" fmla="*/ 119 h 134"/>
                <a:gd name="T20" fmla="*/ 15 w 109"/>
                <a:gd name="T21" fmla="*/ 134 h 134"/>
                <a:gd name="T22" fmla="*/ 94 w 109"/>
                <a:gd name="T23" fmla="*/ 134 h 134"/>
                <a:gd name="T24" fmla="*/ 109 w 109"/>
                <a:gd name="T25" fmla="*/ 119 h 134"/>
                <a:gd name="T26" fmla="*/ 109 w 109"/>
                <a:gd name="T27" fmla="*/ 56 h 134"/>
                <a:gd name="T28" fmla="*/ 94 w 109"/>
                <a:gd name="T29" fmla="*/ 41 h 134"/>
                <a:gd name="T30" fmla="*/ 29 w 109"/>
                <a:gd name="T31" fmla="*/ 31 h 134"/>
                <a:gd name="T32" fmla="*/ 46 w 109"/>
                <a:gd name="T33" fmla="*/ 14 h 134"/>
                <a:gd name="T34" fmla="*/ 61 w 109"/>
                <a:gd name="T35" fmla="*/ 14 h 134"/>
                <a:gd name="T36" fmla="*/ 78 w 109"/>
                <a:gd name="T37" fmla="*/ 31 h 134"/>
                <a:gd name="T38" fmla="*/ 78 w 109"/>
                <a:gd name="T39" fmla="*/ 41 h 134"/>
                <a:gd name="T40" fmla="*/ 29 w 109"/>
                <a:gd name="T41" fmla="*/ 41 h 134"/>
                <a:gd name="T42" fmla="*/ 29 w 109"/>
                <a:gd name="T43" fmla="*/ 31 h 134"/>
                <a:gd name="T44" fmla="*/ 95 w 109"/>
                <a:gd name="T45" fmla="*/ 119 h 134"/>
                <a:gd name="T46" fmla="*/ 94 w 109"/>
                <a:gd name="T47" fmla="*/ 120 h 134"/>
                <a:gd name="T48" fmla="*/ 15 w 109"/>
                <a:gd name="T49" fmla="*/ 120 h 134"/>
                <a:gd name="T50" fmla="*/ 14 w 109"/>
                <a:gd name="T51" fmla="*/ 119 h 134"/>
                <a:gd name="T52" fmla="*/ 14 w 109"/>
                <a:gd name="T53" fmla="*/ 56 h 134"/>
                <a:gd name="T54" fmla="*/ 15 w 109"/>
                <a:gd name="T55" fmla="*/ 55 h 134"/>
                <a:gd name="T56" fmla="*/ 16 w 109"/>
                <a:gd name="T57" fmla="*/ 55 h 134"/>
                <a:gd name="T58" fmla="*/ 31 w 109"/>
                <a:gd name="T59" fmla="*/ 55 h 134"/>
                <a:gd name="T60" fmla="*/ 76 w 109"/>
                <a:gd name="T61" fmla="*/ 55 h 134"/>
                <a:gd name="T62" fmla="*/ 91 w 109"/>
                <a:gd name="T63" fmla="*/ 55 h 134"/>
                <a:gd name="T64" fmla="*/ 94 w 109"/>
                <a:gd name="T65" fmla="*/ 55 h 134"/>
                <a:gd name="T66" fmla="*/ 95 w 109"/>
                <a:gd name="T67" fmla="*/ 56 h 134"/>
                <a:gd name="T68" fmla="*/ 95 w 109"/>
                <a:gd name="T69" fmla="*/ 1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34">
                  <a:moveTo>
                    <a:pt x="94" y="41"/>
                  </a:moveTo>
                  <a:cubicBezTo>
                    <a:pt x="92" y="41"/>
                    <a:pt x="92" y="41"/>
                    <a:pt x="92" y="4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14"/>
                    <a:pt x="78" y="0"/>
                    <a:pt x="6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5" y="14"/>
                    <a:pt x="15" y="3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7" y="41"/>
                    <a:pt x="0" y="47"/>
                    <a:pt x="0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7"/>
                    <a:pt x="7" y="134"/>
                    <a:pt x="15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03" y="134"/>
                    <a:pt x="109" y="127"/>
                    <a:pt x="109" y="119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47"/>
                    <a:pt x="103" y="41"/>
                    <a:pt x="94" y="41"/>
                  </a:cubicBezTo>
                  <a:close/>
                  <a:moveTo>
                    <a:pt x="29" y="31"/>
                  </a:moveTo>
                  <a:cubicBezTo>
                    <a:pt x="29" y="21"/>
                    <a:pt x="37" y="14"/>
                    <a:pt x="4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70" y="14"/>
                    <a:pt x="78" y="21"/>
                    <a:pt x="78" y="3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29" y="41"/>
                    <a:pt x="29" y="41"/>
                    <a:pt x="29" y="41"/>
                  </a:cubicBezTo>
                  <a:lnTo>
                    <a:pt x="29" y="31"/>
                  </a:lnTo>
                  <a:close/>
                  <a:moveTo>
                    <a:pt x="95" y="119"/>
                  </a:moveTo>
                  <a:cubicBezTo>
                    <a:pt x="95" y="119"/>
                    <a:pt x="95" y="120"/>
                    <a:pt x="94" y="120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20"/>
                    <a:pt x="14" y="119"/>
                    <a:pt x="14" y="11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5"/>
                    <a:pt x="14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6"/>
                  </a:cubicBezTo>
                  <a:lnTo>
                    <a:pt x="95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605031" y="2323659"/>
            <a:ext cx="610027" cy="622777"/>
            <a:chOff x="163513" y="1947863"/>
            <a:chExt cx="987425" cy="1008063"/>
          </a:xfrm>
          <a:solidFill>
            <a:srgbClr val="043CAC"/>
          </a:solidFill>
        </p:grpSpPr>
        <p:sp>
          <p:nvSpPr>
            <p:cNvPr id="354" name="Oval 37"/>
            <p:cNvSpPr>
              <a:spLocks noChangeArrowheads="1"/>
            </p:cNvSpPr>
            <p:nvPr/>
          </p:nvSpPr>
          <p:spPr bwMode="auto">
            <a:xfrm>
              <a:off x="306388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5" name="Oval 38"/>
            <p:cNvSpPr>
              <a:spLocks noChangeArrowheads="1"/>
            </p:cNvSpPr>
            <p:nvPr/>
          </p:nvSpPr>
          <p:spPr bwMode="auto">
            <a:xfrm>
              <a:off x="438151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6" name="Oval 39"/>
            <p:cNvSpPr>
              <a:spLocks noChangeArrowheads="1"/>
            </p:cNvSpPr>
            <p:nvPr/>
          </p:nvSpPr>
          <p:spPr bwMode="auto">
            <a:xfrm>
              <a:off x="306388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7" name="Oval 40"/>
            <p:cNvSpPr>
              <a:spLocks noChangeArrowheads="1"/>
            </p:cNvSpPr>
            <p:nvPr/>
          </p:nvSpPr>
          <p:spPr bwMode="auto">
            <a:xfrm>
              <a:off x="438151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8" name="Oval 41"/>
            <p:cNvSpPr>
              <a:spLocks noChangeArrowheads="1"/>
            </p:cNvSpPr>
            <p:nvPr/>
          </p:nvSpPr>
          <p:spPr bwMode="auto">
            <a:xfrm>
              <a:off x="306388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9" name="Oval 42"/>
            <p:cNvSpPr>
              <a:spLocks noChangeArrowheads="1"/>
            </p:cNvSpPr>
            <p:nvPr/>
          </p:nvSpPr>
          <p:spPr bwMode="auto">
            <a:xfrm>
              <a:off x="438151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0" name="Freeform 43"/>
            <p:cNvSpPr>
              <a:spLocks/>
            </p:cNvSpPr>
            <p:nvPr/>
          </p:nvSpPr>
          <p:spPr bwMode="auto">
            <a:xfrm>
              <a:off x="163513" y="1947863"/>
              <a:ext cx="822325" cy="911225"/>
            </a:xfrm>
            <a:custGeom>
              <a:avLst/>
              <a:gdLst>
                <a:gd name="T0" fmla="*/ 14 w 194"/>
                <a:gd name="T1" fmla="*/ 187 h 215"/>
                <a:gd name="T2" fmla="*/ 14 w 194"/>
                <a:gd name="T3" fmla="*/ 148 h 215"/>
                <a:gd name="T4" fmla="*/ 120 w 194"/>
                <a:gd name="T5" fmla="*/ 148 h 215"/>
                <a:gd name="T6" fmla="*/ 128 w 194"/>
                <a:gd name="T7" fmla="*/ 134 h 215"/>
                <a:gd name="T8" fmla="*/ 14 w 194"/>
                <a:gd name="T9" fmla="*/ 134 h 215"/>
                <a:gd name="T10" fmla="*/ 14 w 194"/>
                <a:gd name="T11" fmla="*/ 81 h 215"/>
                <a:gd name="T12" fmla="*/ 160 w 194"/>
                <a:gd name="T13" fmla="*/ 81 h 215"/>
                <a:gd name="T14" fmla="*/ 168 w 194"/>
                <a:gd name="T15" fmla="*/ 67 h 215"/>
                <a:gd name="T16" fmla="*/ 169 w 194"/>
                <a:gd name="T17" fmla="*/ 67 h 215"/>
                <a:gd name="T18" fmla="*/ 14 w 194"/>
                <a:gd name="T19" fmla="*/ 67 h 215"/>
                <a:gd name="T20" fmla="*/ 14 w 194"/>
                <a:gd name="T21" fmla="*/ 28 h 215"/>
                <a:gd name="T22" fmla="*/ 28 w 194"/>
                <a:gd name="T23" fmla="*/ 14 h 215"/>
                <a:gd name="T24" fmla="*/ 166 w 194"/>
                <a:gd name="T25" fmla="*/ 14 h 215"/>
                <a:gd name="T26" fmla="*/ 180 w 194"/>
                <a:gd name="T27" fmla="*/ 28 h 215"/>
                <a:gd name="T28" fmla="*/ 180 w 194"/>
                <a:gd name="T29" fmla="*/ 58 h 215"/>
                <a:gd name="T30" fmla="*/ 194 w 194"/>
                <a:gd name="T31" fmla="*/ 66 h 215"/>
                <a:gd name="T32" fmla="*/ 194 w 194"/>
                <a:gd name="T33" fmla="*/ 28 h 215"/>
                <a:gd name="T34" fmla="*/ 166 w 194"/>
                <a:gd name="T35" fmla="*/ 0 h 215"/>
                <a:gd name="T36" fmla="*/ 28 w 194"/>
                <a:gd name="T37" fmla="*/ 0 h 215"/>
                <a:gd name="T38" fmla="*/ 0 w 194"/>
                <a:gd name="T39" fmla="*/ 28 h 215"/>
                <a:gd name="T40" fmla="*/ 0 w 194"/>
                <a:gd name="T41" fmla="*/ 187 h 215"/>
                <a:gd name="T42" fmla="*/ 28 w 194"/>
                <a:gd name="T43" fmla="*/ 215 h 215"/>
                <a:gd name="T44" fmla="*/ 102 w 194"/>
                <a:gd name="T45" fmla="*/ 215 h 215"/>
                <a:gd name="T46" fmla="*/ 103 w 194"/>
                <a:gd name="T47" fmla="*/ 201 h 215"/>
                <a:gd name="T48" fmla="*/ 28 w 194"/>
                <a:gd name="T49" fmla="*/ 201 h 215"/>
                <a:gd name="T50" fmla="*/ 14 w 194"/>
                <a:gd name="T51" fmla="*/ 18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15">
                  <a:moveTo>
                    <a:pt x="14" y="187"/>
                  </a:moveTo>
                  <a:cubicBezTo>
                    <a:pt x="14" y="148"/>
                    <a:pt x="14" y="148"/>
                    <a:pt x="14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68" y="67"/>
                    <a:pt x="169" y="67"/>
                    <a:pt x="169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74" y="14"/>
                    <a:pt x="180" y="20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12"/>
                    <a:pt x="181" y="0"/>
                    <a:pt x="16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2"/>
                    <a:pt x="13" y="215"/>
                    <a:pt x="28" y="215"/>
                  </a:cubicBezTo>
                  <a:cubicBezTo>
                    <a:pt x="102" y="215"/>
                    <a:pt x="102" y="215"/>
                    <a:pt x="102" y="215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28" y="201"/>
                    <a:pt x="28" y="201"/>
                    <a:pt x="28" y="201"/>
                  </a:cubicBezTo>
                  <a:cubicBezTo>
                    <a:pt x="21" y="201"/>
                    <a:pt x="14" y="194"/>
                    <a:pt x="14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1" name="Freeform 44"/>
            <p:cNvSpPr>
              <a:spLocks noEditPoints="1"/>
            </p:cNvSpPr>
            <p:nvPr/>
          </p:nvSpPr>
          <p:spPr bwMode="auto">
            <a:xfrm>
              <a:off x="646113" y="2265363"/>
              <a:ext cx="504825" cy="690563"/>
            </a:xfrm>
            <a:custGeom>
              <a:avLst/>
              <a:gdLst>
                <a:gd name="T0" fmla="*/ 71 w 119"/>
                <a:gd name="T1" fmla="*/ 19 h 163"/>
                <a:gd name="T2" fmla="*/ 112 w 119"/>
                <a:gd name="T3" fmla="*/ 44 h 163"/>
                <a:gd name="T4" fmla="*/ 119 w 119"/>
                <a:gd name="T5" fmla="*/ 32 h 163"/>
                <a:gd name="T6" fmla="*/ 67 w 119"/>
                <a:gd name="T7" fmla="*/ 0 h 163"/>
                <a:gd name="T8" fmla="*/ 67 w 119"/>
                <a:gd name="T9" fmla="*/ 0 h 163"/>
                <a:gd name="T10" fmla="*/ 8 w 119"/>
                <a:gd name="T11" fmla="*/ 98 h 163"/>
                <a:gd name="T12" fmla="*/ 7 w 119"/>
                <a:gd name="T13" fmla="*/ 101 h 163"/>
                <a:gd name="T14" fmla="*/ 0 w 119"/>
                <a:gd name="T15" fmla="*/ 156 h 163"/>
                <a:gd name="T16" fmla="*/ 4 w 119"/>
                <a:gd name="T17" fmla="*/ 162 h 163"/>
                <a:gd name="T18" fmla="*/ 7 w 119"/>
                <a:gd name="T19" fmla="*/ 163 h 163"/>
                <a:gd name="T20" fmla="*/ 11 w 119"/>
                <a:gd name="T21" fmla="*/ 162 h 163"/>
                <a:gd name="T22" fmla="*/ 57 w 119"/>
                <a:gd name="T23" fmla="*/ 133 h 163"/>
                <a:gd name="T24" fmla="*/ 59 w 119"/>
                <a:gd name="T25" fmla="*/ 131 h 163"/>
                <a:gd name="T26" fmla="*/ 103 w 119"/>
                <a:gd name="T27" fmla="*/ 58 h 163"/>
                <a:gd name="T28" fmla="*/ 91 w 119"/>
                <a:gd name="T29" fmla="*/ 50 h 163"/>
                <a:gd name="T30" fmla="*/ 55 w 119"/>
                <a:gd name="T31" fmla="*/ 111 h 163"/>
                <a:gd name="T32" fmla="*/ 27 w 119"/>
                <a:gd name="T33" fmla="*/ 93 h 163"/>
                <a:gd name="T34" fmla="*/ 71 w 119"/>
                <a:gd name="T35" fmla="*/ 19 h 163"/>
                <a:gd name="T36" fmla="*/ 17 w 119"/>
                <a:gd name="T37" fmla="*/ 133 h 163"/>
                <a:gd name="T38" fmla="*/ 20 w 119"/>
                <a:gd name="T39" fmla="*/ 106 h 163"/>
                <a:gd name="T40" fmla="*/ 48 w 119"/>
                <a:gd name="T41" fmla="*/ 123 h 163"/>
                <a:gd name="T42" fmla="*/ 24 w 119"/>
                <a:gd name="T43" fmla="*/ 137 h 163"/>
                <a:gd name="T44" fmla="*/ 17 w 119"/>
                <a:gd name="T45" fmla="*/ 13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3">
                  <a:moveTo>
                    <a:pt x="71" y="19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100"/>
                    <a:pt x="7" y="101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8"/>
                    <a:pt x="1" y="161"/>
                    <a:pt x="4" y="162"/>
                  </a:cubicBezTo>
                  <a:cubicBezTo>
                    <a:pt x="5" y="163"/>
                    <a:pt x="6" y="163"/>
                    <a:pt x="7" y="163"/>
                  </a:cubicBezTo>
                  <a:cubicBezTo>
                    <a:pt x="9" y="163"/>
                    <a:pt x="10" y="163"/>
                    <a:pt x="11" y="162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58" y="133"/>
                    <a:pt x="59" y="132"/>
                    <a:pt x="59" y="131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27" y="93"/>
                    <a:pt x="27" y="93"/>
                    <a:pt x="27" y="93"/>
                  </a:cubicBezTo>
                  <a:lnTo>
                    <a:pt x="71" y="19"/>
                  </a:lnTo>
                  <a:close/>
                  <a:moveTo>
                    <a:pt x="17" y="133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24" y="137"/>
                    <a:pt x="24" y="137"/>
                    <a:pt x="24" y="137"/>
                  </a:cubicBezTo>
                  <a:lnTo>
                    <a:pt x="17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132649" y="2323953"/>
            <a:ext cx="631604" cy="628662"/>
            <a:chOff x="2409826" y="1947863"/>
            <a:chExt cx="1022350" cy="1017588"/>
          </a:xfrm>
          <a:solidFill>
            <a:srgbClr val="043CAC"/>
          </a:solidFill>
        </p:grpSpPr>
        <p:sp>
          <p:nvSpPr>
            <p:cNvPr id="363" name="Oval 45"/>
            <p:cNvSpPr>
              <a:spLocks noChangeArrowheads="1"/>
            </p:cNvSpPr>
            <p:nvPr/>
          </p:nvSpPr>
          <p:spPr bwMode="auto">
            <a:xfrm>
              <a:off x="2554288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4" name="Oval 46"/>
            <p:cNvSpPr>
              <a:spLocks noChangeArrowheads="1"/>
            </p:cNvSpPr>
            <p:nvPr/>
          </p:nvSpPr>
          <p:spPr bwMode="auto">
            <a:xfrm>
              <a:off x="2686051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5" name="Oval 47"/>
            <p:cNvSpPr>
              <a:spLocks noChangeArrowheads="1"/>
            </p:cNvSpPr>
            <p:nvPr/>
          </p:nvSpPr>
          <p:spPr bwMode="auto">
            <a:xfrm>
              <a:off x="2554288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6" name="Oval 48"/>
            <p:cNvSpPr>
              <a:spLocks noChangeArrowheads="1"/>
            </p:cNvSpPr>
            <p:nvPr/>
          </p:nvSpPr>
          <p:spPr bwMode="auto">
            <a:xfrm>
              <a:off x="2686051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7" name="Oval 49"/>
            <p:cNvSpPr>
              <a:spLocks noChangeArrowheads="1"/>
            </p:cNvSpPr>
            <p:nvPr/>
          </p:nvSpPr>
          <p:spPr bwMode="auto">
            <a:xfrm>
              <a:off x="2554288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8" name="Oval 50"/>
            <p:cNvSpPr>
              <a:spLocks noChangeArrowheads="1"/>
            </p:cNvSpPr>
            <p:nvPr/>
          </p:nvSpPr>
          <p:spPr bwMode="auto">
            <a:xfrm>
              <a:off x="2686051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9" name="Freeform 51"/>
            <p:cNvSpPr>
              <a:spLocks noEditPoints="1"/>
            </p:cNvSpPr>
            <p:nvPr/>
          </p:nvSpPr>
          <p:spPr bwMode="auto">
            <a:xfrm>
              <a:off x="2409826" y="1947863"/>
              <a:ext cx="822325" cy="911225"/>
            </a:xfrm>
            <a:custGeom>
              <a:avLst/>
              <a:gdLst>
                <a:gd name="T0" fmla="*/ 28 w 194"/>
                <a:gd name="T1" fmla="*/ 201 h 215"/>
                <a:gd name="T2" fmla="*/ 14 w 194"/>
                <a:gd name="T3" fmla="*/ 187 h 215"/>
                <a:gd name="T4" fmla="*/ 14 w 194"/>
                <a:gd name="T5" fmla="*/ 148 h 215"/>
                <a:gd name="T6" fmla="*/ 121 w 194"/>
                <a:gd name="T7" fmla="*/ 148 h 215"/>
                <a:gd name="T8" fmla="*/ 128 w 194"/>
                <a:gd name="T9" fmla="*/ 134 h 215"/>
                <a:gd name="T10" fmla="*/ 14 w 194"/>
                <a:gd name="T11" fmla="*/ 134 h 215"/>
                <a:gd name="T12" fmla="*/ 14 w 194"/>
                <a:gd name="T13" fmla="*/ 81 h 215"/>
                <a:gd name="T14" fmla="*/ 180 w 194"/>
                <a:gd name="T15" fmla="*/ 81 h 215"/>
                <a:gd name="T16" fmla="*/ 180 w 194"/>
                <a:gd name="T17" fmla="*/ 102 h 215"/>
                <a:gd name="T18" fmla="*/ 186 w 194"/>
                <a:gd name="T19" fmla="*/ 102 h 215"/>
                <a:gd name="T20" fmla="*/ 194 w 194"/>
                <a:gd name="T21" fmla="*/ 103 h 215"/>
                <a:gd name="T22" fmla="*/ 194 w 194"/>
                <a:gd name="T23" fmla="*/ 28 h 215"/>
                <a:gd name="T24" fmla="*/ 166 w 194"/>
                <a:gd name="T25" fmla="*/ 0 h 215"/>
                <a:gd name="T26" fmla="*/ 28 w 194"/>
                <a:gd name="T27" fmla="*/ 0 h 215"/>
                <a:gd name="T28" fmla="*/ 0 w 194"/>
                <a:gd name="T29" fmla="*/ 28 h 215"/>
                <a:gd name="T30" fmla="*/ 0 w 194"/>
                <a:gd name="T31" fmla="*/ 187 h 215"/>
                <a:gd name="T32" fmla="*/ 28 w 194"/>
                <a:gd name="T33" fmla="*/ 215 h 215"/>
                <a:gd name="T34" fmla="*/ 135 w 194"/>
                <a:gd name="T35" fmla="*/ 215 h 215"/>
                <a:gd name="T36" fmla="*/ 125 w 194"/>
                <a:gd name="T37" fmla="*/ 201 h 215"/>
                <a:gd name="T38" fmla="*/ 28 w 194"/>
                <a:gd name="T39" fmla="*/ 201 h 215"/>
                <a:gd name="T40" fmla="*/ 28 w 194"/>
                <a:gd name="T41" fmla="*/ 14 h 215"/>
                <a:gd name="T42" fmla="*/ 166 w 194"/>
                <a:gd name="T43" fmla="*/ 14 h 215"/>
                <a:gd name="T44" fmla="*/ 180 w 194"/>
                <a:gd name="T45" fmla="*/ 28 h 215"/>
                <a:gd name="T46" fmla="*/ 180 w 194"/>
                <a:gd name="T47" fmla="*/ 67 h 215"/>
                <a:gd name="T48" fmla="*/ 14 w 194"/>
                <a:gd name="T49" fmla="*/ 67 h 215"/>
                <a:gd name="T50" fmla="*/ 14 w 194"/>
                <a:gd name="T51" fmla="*/ 28 h 215"/>
                <a:gd name="T52" fmla="*/ 28 w 194"/>
                <a:gd name="T53" fmla="*/ 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15">
                  <a:moveTo>
                    <a:pt x="28" y="201"/>
                  </a:moveTo>
                  <a:cubicBezTo>
                    <a:pt x="21" y="201"/>
                    <a:pt x="14" y="194"/>
                    <a:pt x="14" y="18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3" y="143"/>
                    <a:pt x="125" y="138"/>
                    <a:pt x="128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0" y="81"/>
                    <a:pt x="180" y="81"/>
                    <a:pt x="180" y="8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2" y="102"/>
                    <a:pt x="184" y="102"/>
                    <a:pt x="186" y="102"/>
                  </a:cubicBezTo>
                  <a:cubicBezTo>
                    <a:pt x="188" y="102"/>
                    <a:pt x="191" y="102"/>
                    <a:pt x="194" y="103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12"/>
                    <a:pt x="181" y="0"/>
                    <a:pt x="16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2"/>
                    <a:pt x="13" y="215"/>
                    <a:pt x="28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131" y="210"/>
                    <a:pt x="128" y="206"/>
                    <a:pt x="125" y="201"/>
                  </a:cubicBezTo>
                  <a:lnTo>
                    <a:pt x="28" y="201"/>
                  </a:lnTo>
                  <a:close/>
                  <a:moveTo>
                    <a:pt x="28" y="14"/>
                  </a:moveTo>
                  <a:cubicBezTo>
                    <a:pt x="166" y="14"/>
                    <a:pt x="166" y="14"/>
                    <a:pt x="166" y="14"/>
                  </a:cubicBezTo>
                  <a:cubicBezTo>
                    <a:pt x="174" y="14"/>
                    <a:pt x="180" y="20"/>
                    <a:pt x="180" y="2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0" name="Freeform 52"/>
            <p:cNvSpPr>
              <a:spLocks/>
            </p:cNvSpPr>
            <p:nvPr/>
          </p:nvSpPr>
          <p:spPr bwMode="auto">
            <a:xfrm>
              <a:off x="3079751" y="2554288"/>
              <a:ext cx="111125" cy="139700"/>
            </a:xfrm>
            <a:custGeom>
              <a:avLst/>
              <a:gdLst>
                <a:gd name="T0" fmla="*/ 18 w 26"/>
                <a:gd name="T1" fmla="*/ 1 h 33"/>
                <a:gd name="T2" fmla="*/ 0 w 26"/>
                <a:gd name="T3" fmla="*/ 27 h 33"/>
                <a:gd name="T4" fmla="*/ 6 w 26"/>
                <a:gd name="T5" fmla="*/ 33 h 33"/>
                <a:gd name="T6" fmla="*/ 12 w 26"/>
                <a:gd name="T7" fmla="*/ 27 h 33"/>
                <a:gd name="T8" fmla="*/ 22 w 26"/>
                <a:gd name="T9" fmla="*/ 12 h 33"/>
                <a:gd name="T10" fmla="*/ 25 w 26"/>
                <a:gd name="T11" fmla="*/ 4 h 33"/>
                <a:gd name="T12" fmla="*/ 18 w 26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3">
                  <a:moveTo>
                    <a:pt x="18" y="1"/>
                  </a:moveTo>
                  <a:cubicBezTo>
                    <a:pt x="7" y="5"/>
                    <a:pt x="0" y="15"/>
                    <a:pt x="0" y="27"/>
                  </a:cubicBezTo>
                  <a:cubicBezTo>
                    <a:pt x="0" y="30"/>
                    <a:pt x="2" y="33"/>
                    <a:pt x="6" y="33"/>
                  </a:cubicBezTo>
                  <a:cubicBezTo>
                    <a:pt x="9" y="33"/>
                    <a:pt x="12" y="30"/>
                    <a:pt x="12" y="27"/>
                  </a:cubicBezTo>
                  <a:cubicBezTo>
                    <a:pt x="12" y="20"/>
                    <a:pt x="16" y="14"/>
                    <a:pt x="22" y="12"/>
                  </a:cubicBezTo>
                  <a:cubicBezTo>
                    <a:pt x="25" y="11"/>
                    <a:pt x="26" y="7"/>
                    <a:pt x="25" y="4"/>
                  </a:cubicBezTo>
                  <a:cubicBezTo>
                    <a:pt x="24" y="1"/>
                    <a:pt x="21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1" name="Freeform 53"/>
            <p:cNvSpPr>
              <a:spLocks noEditPoints="1"/>
            </p:cNvSpPr>
            <p:nvPr/>
          </p:nvSpPr>
          <p:spPr bwMode="auto">
            <a:xfrm>
              <a:off x="2970213" y="2443163"/>
              <a:ext cx="461963" cy="522288"/>
            </a:xfrm>
            <a:custGeom>
              <a:avLst/>
              <a:gdLst>
                <a:gd name="T0" fmla="*/ 106 w 109"/>
                <a:gd name="T1" fmla="*/ 112 h 123"/>
                <a:gd name="T2" fmla="*/ 91 w 109"/>
                <a:gd name="T3" fmla="*/ 91 h 123"/>
                <a:gd name="T4" fmla="*/ 107 w 109"/>
                <a:gd name="T5" fmla="*/ 53 h 123"/>
                <a:gd name="T6" fmla="*/ 54 w 109"/>
                <a:gd name="T7" fmla="*/ 0 h 123"/>
                <a:gd name="T8" fmla="*/ 0 w 109"/>
                <a:gd name="T9" fmla="*/ 53 h 123"/>
                <a:gd name="T10" fmla="*/ 54 w 109"/>
                <a:gd name="T11" fmla="*/ 106 h 123"/>
                <a:gd name="T12" fmla="*/ 79 w 109"/>
                <a:gd name="T13" fmla="*/ 99 h 123"/>
                <a:gd name="T14" fmla="*/ 95 w 109"/>
                <a:gd name="T15" fmla="*/ 120 h 123"/>
                <a:gd name="T16" fmla="*/ 101 w 109"/>
                <a:gd name="T17" fmla="*/ 123 h 123"/>
                <a:gd name="T18" fmla="*/ 105 w 109"/>
                <a:gd name="T19" fmla="*/ 121 h 123"/>
                <a:gd name="T20" fmla="*/ 106 w 109"/>
                <a:gd name="T21" fmla="*/ 112 h 123"/>
                <a:gd name="T22" fmla="*/ 54 w 109"/>
                <a:gd name="T23" fmla="*/ 92 h 123"/>
                <a:gd name="T24" fmla="*/ 14 w 109"/>
                <a:gd name="T25" fmla="*/ 53 h 123"/>
                <a:gd name="T26" fmla="*/ 54 w 109"/>
                <a:gd name="T27" fmla="*/ 14 h 123"/>
                <a:gd name="T28" fmla="*/ 93 w 109"/>
                <a:gd name="T29" fmla="*/ 53 h 123"/>
                <a:gd name="T30" fmla="*/ 54 w 109"/>
                <a:gd name="T31" fmla="*/ 9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23">
                  <a:moveTo>
                    <a:pt x="106" y="112"/>
                  </a:moveTo>
                  <a:cubicBezTo>
                    <a:pt x="91" y="91"/>
                    <a:pt x="91" y="91"/>
                    <a:pt x="91" y="91"/>
                  </a:cubicBezTo>
                  <a:cubicBezTo>
                    <a:pt x="101" y="81"/>
                    <a:pt x="107" y="68"/>
                    <a:pt x="107" y="53"/>
                  </a:cubicBezTo>
                  <a:cubicBezTo>
                    <a:pt x="107" y="24"/>
                    <a:pt x="83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4" y="106"/>
                  </a:cubicBezTo>
                  <a:cubicBezTo>
                    <a:pt x="63" y="106"/>
                    <a:pt x="72" y="104"/>
                    <a:pt x="79" y="99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7" y="122"/>
                    <a:pt x="99" y="123"/>
                    <a:pt x="101" y="123"/>
                  </a:cubicBezTo>
                  <a:cubicBezTo>
                    <a:pt x="102" y="123"/>
                    <a:pt x="104" y="122"/>
                    <a:pt x="105" y="121"/>
                  </a:cubicBezTo>
                  <a:cubicBezTo>
                    <a:pt x="108" y="119"/>
                    <a:pt x="109" y="115"/>
                    <a:pt x="106" y="112"/>
                  </a:cubicBezTo>
                  <a:close/>
                  <a:moveTo>
                    <a:pt x="54" y="92"/>
                  </a:moveTo>
                  <a:cubicBezTo>
                    <a:pt x="32" y="92"/>
                    <a:pt x="14" y="75"/>
                    <a:pt x="14" y="53"/>
                  </a:cubicBezTo>
                  <a:cubicBezTo>
                    <a:pt x="14" y="31"/>
                    <a:pt x="32" y="14"/>
                    <a:pt x="54" y="14"/>
                  </a:cubicBezTo>
                  <a:cubicBezTo>
                    <a:pt x="75" y="14"/>
                    <a:pt x="93" y="31"/>
                    <a:pt x="93" y="53"/>
                  </a:cubicBezTo>
                  <a:cubicBezTo>
                    <a:pt x="93" y="75"/>
                    <a:pt x="75" y="92"/>
                    <a:pt x="5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3623293" y="2323413"/>
            <a:ext cx="647295" cy="617874"/>
            <a:chOff x="4602163" y="1947863"/>
            <a:chExt cx="1047750" cy="1000125"/>
          </a:xfrm>
          <a:solidFill>
            <a:srgbClr val="043CAC"/>
          </a:solidFill>
        </p:grpSpPr>
        <p:sp>
          <p:nvSpPr>
            <p:cNvPr id="382" name="Oval 54"/>
            <p:cNvSpPr>
              <a:spLocks noChangeArrowheads="1"/>
            </p:cNvSpPr>
            <p:nvPr/>
          </p:nvSpPr>
          <p:spPr bwMode="auto">
            <a:xfrm>
              <a:off x="4741863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3" name="Oval 55"/>
            <p:cNvSpPr>
              <a:spLocks noChangeArrowheads="1"/>
            </p:cNvSpPr>
            <p:nvPr/>
          </p:nvSpPr>
          <p:spPr bwMode="auto">
            <a:xfrm>
              <a:off x="4873626" y="2079626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4" name="Oval 56"/>
            <p:cNvSpPr>
              <a:spLocks noChangeArrowheads="1"/>
            </p:cNvSpPr>
            <p:nvPr/>
          </p:nvSpPr>
          <p:spPr bwMode="auto">
            <a:xfrm>
              <a:off x="4741863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5" name="Oval 57"/>
            <p:cNvSpPr>
              <a:spLocks noChangeArrowheads="1"/>
            </p:cNvSpPr>
            <p:nvPr/>
          </p:nvSpPr>
          <p:spPr bwMode="auto">
            <a:xfrm>
              <a:off x="4873626" y="2362201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6" name="Oval 58"/>
            <p:cNvSpPr>
              <a:spLocks noChangeArrowheads="1"/>
            </p:cNvSpPr>
            <p:nvPr/>
          </p:nvSpPr>
          <p:spPr bwMode="auto">
            <a:xfrm>
              <a:off x="4741863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7" name="Oval 59"/>
            <p:cNvSpPr>
              <a:spLocks noChangeArrowheads="1"/>
            </p:cNvSpPr>
            <p:nvPr/>
          </p:nvSpPr>
          <p:spPr bwMode="auto">
            <a:xfrm>
              <a:off x="4873626" y="2646363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2" name="Freeform 60"/>
            <p:cNvSpPr>
              <a:spLocks noEditPoints="1"/>
            </p:cNvSpPr>
            <p:nvPr/>
          </p:nvSpPr>
          <p:spPr bwMode="auto">
            <a:xfrm>
              <a:off x="4602163" y="1947863"/>
              <a:ext cx="819150" cy="911225"/>
            </a:xfrm>
            <a:custGeom>
              <a:avLst/>
              <a:gdLst>
                <a:gd name="T0" fmla="*/ 123 w 193"/>
                <a:gd name="T1" fmla="*/ 134 h 215"/>
                <a:gd name="T2" fmla="*/ 14 w 193"/>
                <a:gd name="T3" fmla="*/ 134 h 215"/>
                <a:gd name="T4" fmla="*/ 14 w 193"/>
                <a:gd name="T5" fmla="*/ 81 h 215"/>
                <a:gd name="T6" fmla="*/ 179 w 193"/>
                <a:gd name="T7" fmla="*/ 81 h 215"/>
                <a:gd name="T8" fmla="*/ 179 w 193"/>
                <a:gd name="T9" fmla="*/ 100 h 215"/>
                <a:gd name="T10" fmla="*/ 186 w 193"/>
                <a:gd name="T11" fmla="*/ 100 h 215"/>
                <a:gd name="T12" fmla="*/ 193 w 193"/>
                <a:gd name="T13" fmla="*/ 100 h 215"/>
                <a:gd name="T14" fmla="*/ 193 w 193"/>
                <a:gd name="T15" fmla="*/ 28 h 215"/>
                <a:gd name="T16" fmla="*/ 165 w 193"/>
                <a:gd name="T17" fmla="*/ 0 h 215"/>
                <a:gd name="T18" fmla="*/ 28 w 193"/>
                <a:gd name="T19" fmla="*/ 0 h 215"/>
                <a:gd name="T20" fmla="*/ 0 w 193"/>
                <a:gd name="T21" fmla="*/ 28 h 215"/>
                <a:gd name="T22" fmla="*/ 0 w 193"/>
                <a:gd name="T23" fmla="*/ 187 h 215"/>
                <a:gd name="T24" fmla="*/ 28 w 193"/>
                <a:gd name="T25" fmla="*/ 215 h 215"/>
                <a:gd name="T26" fmla="*/ 123 w 193"/>
                <a:gd name="T27" fmla="*/ 215 h 215"/>
                <a:gd name="T28" fmla="*/ 116 w 193"/>
                <a:gd name="T29" fmla="*/ 201 h 215"/>
                <a:gd name="T30" fmla="*/ 28 w 193"/>
                <a:gd name="T31" fmla="*/ 201 h 215"/>
                <a:gd name="T32" fmla="*/ 14 w 193"/>
                <a:gd name="T33" fmla="*/ 187 h 215"/>
                <a:gd name="T34" fmla="*/ 14 w 193"/>
                <a:gd name="T35" fmla="*/ 148 h 215"/>
                <a:gd name="T36" fmla="*/ 116 w 193"/>
                <a:gd name="T37" fmla="*/ 148 h 215"/>
                <a:gd name="T38" fmla="*/ 123 w 193"/>
                <a:gd name="T39" fmla="*/ 134 h 215"/>
                <a:gd name="T40" fmla="*/ 28 w 193"/>
                <a:gd name="T41" fmla="*/ 14 h 215"/>
                <a:gd name="T42" fmla="*/ 165 w 193"/>
                <a:gd name="T43" fmla="*/ 14 h 215"/>
                <a:gd name="T44" fmla="*/ 179 w 193"/>
                <a:gd name="T45" fmla="*/ 28 h 215"/>
                <a:gd name="T46" fmla="*/ 179 w 193"/>
                <a:gd name="T47" fmla="*/ 67 h 215"/>
                <a:gd name="T48" fmla="*/ 14 w 193"/>
                <a:gd name="T49" fmla="*/ 67 h 215"/>
                <a:gd name="T50" fmla="*/ 14 w 193"/>
                <a:gd name="T51" fmla="*/ 28 h 215"/>
                <a:gd name="T52" fmla="*/ 28 w 193"/>
                <a:gd name="T53" fmla="*/ 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215">
                  <a:moveTo>
                    <a:pt x="123" y="134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79" y="81"/>
                    <a:pt x="179" y="81"/>
                    <a:pt x="179" y="8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81" y="100"/>
                    <a:pt x="184" y="100"/>
                    <a:pt x="186" y="100"/>
                  </a:cubicBezTo>
                  <a:cubicBezTo>
                    <a:pt x="188" y="100"/>
                    <a:pt x="191" y="100"/>
                    <a:pt x="193" y="100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2"/>
                    <a:pt x="181" y="0"/>
                    <a:pt x="16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2"/>
                    <a:pt x="12" y="215"/>
                    <a:pt x="28" y="215"/>
                  </a:cubicBezTo>
                  <a:cubicBezTo>
                    <a:pt x="123" y="215"/>
                    <a:pt x="123" y="215"/>
                    <a:pt x="123" y="215"/>
                  </a:cubicBezTo>
                  <a:cubicBezTo>
                    <a:pt x="120" y="210"/>
                    <a:pt x="117" y="206"/>
                    <a:pt x="116" y="201"/>
                  </a:cubicBezTo>
                  <a:cubicBezTo>
                    <a:pt x="28" y="201"/>
                    <a:pt x="28" y="201"/>
                    <a:pt x="28" y="201"/>
                  </a:cubicBezTo>
                  <a:cubicBezTo>
                    <a:pt x="20" y="201"/>
                    <a:pt x="14" y="194"/>
                    <a:pt x="14" y="18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8" y="143"/>
                    <a:pt x="120" y="138"/>
                    <a:pt x="123" y="134"/>
                  </a:cubicBezTo>
                  <a:close/>
                  <a:moveTo>
                    <a:pt x="28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173" y="14"/>
                    <a:pt x="179" y="20"/>
                    <a:pt x="179" y="28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5" name="Freeform 61"/>
            <p:cNvSpPr>
              <a:spLocks noEditPoints="1"/>
            </p:cNvSpPr>
            <p:nvPr/>
          </p:nvSpPr>
          <p:spPr bwMode="auto">
            <a:xfrm>
              <a:off x="5132388" y="2430463"/>
              <a:ext cx="517525" cy="517525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1 w 122"/>
                <a:gd name="T11" fmla="*/ 108 h 122"/>
                <a:gd name="T12" fmla="*/ 14 w 122"/>
                <a:gd name="T13" fmla="*/ 61 h 122"/>
                <a:gd name="T14" fmla="*/ 61 w 122"/>
                <a:gd name="T15" fmla="*/ 14 h 122"/>
                <a:gd name="T16" fmla="*/ 108 w 122"/>
                <a:gd name="T17" fmla="*/ 61 h 122"/>
                <a:gd name="T18" fmla="*/ 61 w 122"/>
                <a:gd name="T1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2"/>
                    <a:pt x="61" y="122"/>
                  </a:cubicBezTo>
                  <a:cubicBezTo>
                    <a:pt x="94" y="122"/>
                    <a:pt x="122" y="94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1" y="108"/>
                  </a:moveTo>
                  <a:cubicBezTo>
                    <a:pt x="35" y="108"/>
                    <a:pt x="14" y="87"/>
                    <a:pt x="14" y="61"/>
                  </a:cubicBezTo>
                  <a:cubicBezTo>
                    <a:pt x="14" y="35"/>
                    <a:pt x="35" y="14"/>
                    <a:pt x="61" y="14"/>
                  </a:cubicBezTo>
                  <a:cubicBezTo>
                    <a:pt x="87" y="14"/>
                    <a:pt x="108" y="35"/>
                    <a:pt x="108" y="61"/>
                  </a:cubicBezTo>
                  <a:cubicBezTo>
                    <a:pt x="108" y="87"/>
                    <a:pt x="87" y="108"/>
                    <a:pt x="61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6" name="Freeform 62"/>
            <p:cNvSpPr>
              <a:spLocks/>
            </p:cNvSpPr>
            <p:nvPr/>
          </p:nvSpPr>
          <p:spPr bwMode="auto">
            <a:xfrm>
              <a:off x="5284788" y="2579688"/>
              <a:ext cx="215900" cy="215900"/>
            </a:xfrm>
            <a:custGeom>
              <a:avLst/>
              <a:gdLst>
                <a:gd name="T0" fmla="*/ 86 w 136"/>
                <a:gd name="T1" fmla="*/ 0 h 136"/>
                <a:gd name="T2" fmla="*/ 48 w 136"/>
                <a:gd name="T3" fmla="*/ 0 h 136"/>
                <a:gd name="T4" fmla="*/ 48 w 136"/>
                <a:gd name="T5" fmla="*/ 48 h 136"/>
                <a:gd name="T6" fmla="*/ 0 w 136"/>
                <a:gd name="T7" fmla="*/ 48 h 136"/>
                <a:gd name="T8" fmla="*/ 0 w 136"/>
                <a:gd name="T9" fmla="*/ 85 h 136"/>
                <a:gd name="T10" fmla="*/ 48 w 136"/>
                <a:gd name="T11" fmla="*/ 85 h 136"/>
                <a:gd name="T12" fmla="*/ 48 w 136"/>
                <a:gd name="T13" fmla="*/ 136 h 136"/>
                <a:gd name="T14" fmla="*/ 86 w 136"/>
                <a:gd name="T15" fmla="*/ 136 h 136"/>
                <a:gd name="T16" fmla="*/ 86 w 136"/>
                <a:gd name="T17" fmla="*/ 85 h 136"/>
                <a:gd name="T18" fmla="*/ 136 w 136"/>
                <a:gd name="T19" fmla="*/ 85 h 136"/>
                <a:gd name="T20" fmla="*/ 136 w 136"/>
                <a:gd name="T21" fmla="*/ 48 h 136"/>
                <a:gd name="T22" fmla="*/ 86 w 136"/>
                <a:gd name="T23" fmla="*/ 48 h 136"/>
                <a:gd name="T24" fmla="*/ 86 w 136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36">
                  <a:moveTo>
                    <a:pt x="86" y="0"/>
                  </a:moveTo>
                  <a:lnTo>
                    <a:pt x="48" y="0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85"/>
                  </a:lnTo>
                  <a:lnTo>
                    <a:pt x="48" y="85"/>
                  </a:lnTo>
                  <a:lnTo>
                    <a:pt x="48" y="136"/>
                  </a:lnTo>
                  <a:lnTo>
                    <a:pt x="86" y="136"/>
                  </a:lnTo>
                  <a:lnTo>
                    <a:pt x="86" y="85"/>
                  </a:lnTo>
                  <a:lnTo>
                    <a:pt x="136" y="85"/>
                  </a:lnTo>
                  <a:lnTo>
                    <a:pt x="136" y="48"/>
                  </a:lnTo>
                  <a:lnTo>
                    <a:pt x="86" y="48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3665466" y="4616512"/>
            <a:ext cx="562951" cy="647295"/>
            <a:chOff x="4670426" y="5788026"/>
            <a:chExt cx="911225" cy="1047750"/>
          </a:xfrm>
          <a:solidFill>
            <a:srgbClr val="00B0F0"/>
          </a:solidFill>
        </p:grpSpPr>
        <p:sp>
          <p:nvSpPr>
            <p:cNvPr id="448" name="Freeform 63"/>
            <p:cNvSpPr>
              <a:spLocks/>
            </p:cNvSpPr>
            <p:nvPr/>
          </p:nvSpPr>
          <p:spPr bwMode="auto">
            <a:xfrm>
              <a:off x="4670426" y="5788026"/>
              <a:ext cx="763588" cy="958850"/>
            </a:xfrm>
            <a:custGeom>
              <a:avLst/>
              <a:gdLst>
                <a:gd name="T0" fmla="*/ 160 w 180"/>
                <a:gd name="T1" fmla="*/ 0 h 226"/>
                <a:gd name="T2" fmla="*/ 60 w 180"/>
                <a:gd name="T3" fmla="*/ 0 h 226"/>
                <a:gd name="T4" fmla="*/ 60 w 180"/>
                <a:gd name="T5" fmla="*/ 0 h 226"/>
                <a:gd name="T6" fmla="*/ 55 w 180"/>
                <a:gd name="T7" fmla="*/ 2 h 226"/>
                <a:gd name="T8" fmla="*/ 3 w 180"/>
                <a:gd name="T9" fmla="*/ 47 h 226"/>
                <a:gd name="T10" fmla="*/ 0 w 180"/>
                <a:gd name="T11" fmla="*/ 51 h 226"/>
                <a:gd name="T12" fmla="*/ 0 w 180"/>
                <a:gd name="T13" fmla="*/ 51 h 226"/>
                <a:gd name="T14" fmla="*/ 0 w 180"/>
                <a:gd name="T15" fmla="*/ 206 h 226"/>
                <a:gd name="T16" fmla="*/ 20 w 180"/>
                <a:gd name="T17" fmla="*/ 226 h 226"/>
                <a:gd name="T18" fmla="*/ 125 w 180"/>
                <a:gd name="T19" fmla="*/ 226 h 226"/>
                <a:gd name="T20" fmla="*/ 125 w 180"/>
                <a:gd name="T21" fmla="*/ 212 h 226"/>
                <a:gd name="T22" fmla="*/ 20 w 180"/>
                <a:gd name="T23" fmla="*/ 212 h 226"/>
                <a:gd name="T24" fmla="*/ 14 w 180"/>
                <a:gd name="T25" fmla="*/ 206 h 226"/>
                <a:gd name="T26" fmla="*/ 14 w 180"/>
                <a:gd name="T27" fmla="*/ 55 h 226"/>
                <a:gd name="T28" fmla="*/ 58 w 180"/>
                <a:gd name="T29" fmla="*/ 18 h 226"/>
                <a:gd name="T30" fmla="*/ 58 w 180"/>
                <a:gd name="T31" fmla="*/ 59 h 226"/>
                <a:gd name="T32" fmla="*/ 36 w 180"/>
                <a:gd name="T33" fmla="*/ 59 h 226"/>
                <a:gd name="T34" fmla="*/ 36 w 180"/>
                <a:gd name="T35" fmla="*/ 73 h 226"/>
                <a:gd name="T36" fmla="*/ 72 w 180"/>
                <a:gd name="T37" fmla="*/ 73 h 226"/>
                <a:gd name="T38" fmla="*/ 72 w 180"/>
                <a:gd name="T39" fmla="*/ 14 h 226"/>
                <a:gd name="T40" fmla="*/ 160 w 180"/>
                <a:gd name="T41" fmla="*/ 14 h 226"/>
                <a:gd name="T42" fmla="*/ 166 w 180"/>
                <a:gd name="T43" fmla="*/ 20 h 226"/>
                <a:gd name="T44" fmla="*/ 166 w 180"/>
                <a:gd name="T45" fmla="*/ 96 h 226"/>
                <a:gd name="T46" fmla="*/ 180 w 180"/>
                <a:gd name="T47" fmla="*/ 110 h 226"/>
                <a:gd name="T48" fmla="*/ 180 w 180"/>
                <a:gd name="T49" fmla="*/ 20 h 226"/>
                <a:gd name="T50" fmla="*/ 160 w 180"/>
                <a:gd name="T5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226">
                  <a:moveTo>
                    <a:pt x="1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7" y="1"/>
                    <a:pt x="55" y="2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7"/>
                    <a:pt x="9" y="226"/>
                    <a:pt x="20" y="226"/>
                  </a:cubicBezTo>
                  <a:cubicBezTo>
                    <a:pt x="125" y="226"/>
                    <a:pt x="125" y="226"/>
                    <a:pt x="125" y="226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17" y="212"/>
                    <a:pt x="14" y="209"/>
                    <a:pt x="14" y="206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7"/>
                    <a:pt x="166" y="2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80" y="110"/>
                    <a:pt x="180" y="110"/>
                    <a:pt x="180" y="11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9"/>
                    <a:pt x="171" y="0"/>
                    <a:pt x="1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9" name="Freeform 64"/>
            <p:cNvSpPr>
              <a:spLocks/>
            </p:cNvSpPr>
            <p:nvPr/>
          </p:nvSpPr>
          <p:spPr bwMode="auto">
            <a:xfrm>
              <a:off x="5005388" y="6208713"/>
              <a:ext cx="576263" cy="627063"/>
            </a:xfrm>
            <a:custGeom>
              <a:avLst/>
              <a:gdLst>
                <a:gd name="T0" fmla="*/ 133 w 136"/>
                <a:gd name="T1" fmla="*/ 61 h 148"/>
                <a:gd name="T2" fmla="*/ 75 w 136"/>
                <a:gd name="T3" fmla="*/ 3 h 148"/>
                <a:gd name="T4" fmla="*/ 68 w 136"/>
                <a:gd name="T5" fmla="*/ 0 h 148"/>
                <a:gd name="T6" fmla="*/ 60 w 136"/>
                <a:gd name="T7" fmla="*/ 3 h 148"/>
                <a:gd name="T8" fmla="*/ 2 w 136"/>
                <a:gd name="T9" fmla="*/ 61 h 148"/>
                <a:gd name="T10" fmla="*/ 1 w 136"/>
                <a:gd name="T11" fmla="*/ 71 h 148"/>
                <a:gd name="T12" fmla="*/ 7 w 136"/>
                <a:gd name="T13" fmla="*/ 76 h 148"/>
                <a:gd name="T14" fmla="*/ 47 w 136"/>
                <a:gd name="T15" fmla="*/ 75 h 148"/>
                <a:gd name="T16" fmla="*/ 47 w 136"/>
                <a:gd name="T17" fmla="*/ 61 h 148"/>
                <a:gd name="T18" fmla="*/ 22 w 136"/>
                <a:gd name="T19" fmla="*/ 62 h 148"/>
                <a:gd name="T20" fmla="*/ 68 w 136"/>
                <a:gd name="T21" fmla="*/ 15 h 148"/>
                <a:gd name="T22" fmla="*/ 114 w 136"/>
                <a:gd name="T23" fmla="*/ 62 h 148"/>
                <a:gd name="T24" fmla="*/ 87 w 136"/>
                <a:gd name="T25" fmla="*/ 61 h 148"/>
                <a:gd name="T26" fmla="*/ 87 w 136"/>
                <a:gd name="T27" fmla="*/ 141 h 148"/>
                <a:gd name="T28" fmla="*/ 87 w 136"/>
                <a:gd name="T29" fmla="*/ 141 h 148"/>
                <a:gd name="T30" fmla="*/ 87 w 136"/>
                <a:gd name="T31" fmla="*/ 142 h 148"/>
                <a:gd name="T32" fmla="*/ 87 w 136"/>
                <a:gd name="T33" fmla="*/ 142 h 148"/>
                <a:gd name="T34" fmla="*/ 94 w 136"/>
                <a:gd name="T35" fmla="*/ 148 h 148"/>
                <a:gd name="T36" fmla="*/ 101 w 136"/>
                <a:gd name="T37" fmla="*/ 141 h 148"/>
                <a:gd name="T38" fmla="*/ 101 w 136"/>
                <a:gd name="T39" fmla="*/ 76 h 148"/>
                <a:gd name="T40" fmla="*/ 128 w 136"/>
                <a:gd name="T41" fmla="*/ 76 h 148"/>
                <a:gd name="T42" fmla="*/ 135 w 136"/>
                <a:gd name="T43" fmla="*/ 71 h 148"/>
                <a:gd name="T44" fmla="*/ 133 w 136"/>
                <a:gd name="T4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148">
                  <a:moveTo>
                    <a:pt x="133" y="61"/>
                  </a:moveTo>
                  <a:cubicBezTo>
                    <a:pt x="75" y="3"/>
                    <a:pt x="75" y="3"/>
                    <a:pt x="75" y="3"/>
                  </a:cubicBezTo>
                  <a:cubicBezTo>
                    <a:pt x="73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3"/>
                    <a:pt x="0" y="68"/>
                    <a:pt x="1" y="71"/>
                  </a:cubicBezTo>
                  <a:cubicBezTo>
                    <a:pt x="2" y="73"/>
                    <a:pt x="3" y="76"/>
                    <a:pt x="7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5"/>
                    <a:pt x="90" y="148"/>
                    <a:pt x="94" y="148"/>
                  </a:cubicBezTo>
                  <a:cubicBezTo>
                    <a:pt x="97" y="148"/>
                    <a:pt x="101" y="145"/>
                    <a:pt x="101" y="141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1" y="76"/>
                    <a:pt x="133" y="74"/>
                    <a:pt x="135" y="71"/>
                  </a:cubicBezTo>
                  <a:cubicBezTo>
                    <a:pt x="136" y="68"/>
                    <a:pt x="135" y="63"/>
                    <a:pt x="13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2169967" y="4619453"/>
            <a:ext cx="558047" cy="641412"/>
            <a:chOff x="2470151" y="5792788"/>
            <a:chExt cx="903287" cy="1038225"/>
          </a:xfrm>
          <a:solidFill>
            <a:srgbClr val="00B0F0"/>
          </a:solidFill>
        </p:grpSpPr>
        <p:sp>
          <p:nvSpPr>
            <p:cNvPr id="451" name="Freeform 65"/>
            <p:cNvSpPr>
              <a:spLocks/>
            </p:cNvSpPr>
            <p:nvPr/>
          </p:nvSpPr>
          <p:spPr bwMode="auto">
            <a:xfrm>
              <a:off x="2470151" y="5792788"/>
              <a:ext cx="762000" cy="957263"/>
            </a:xfrm>
            <a:custGeom>
              <a:avLst/>
              <a:gdLst>
                <a:gd name="T0" fmla="*/ 160 w 180"/>
                <a:gd name="T1" fmla="*/ 0 h 226"/>
                <a:gd name="T2" fmla="*/ 60 w 180"/>
                <a:gd name="T3" fmla="*/ 0 h 226"/>
                <a:gd name="T4" fmla="*/ 60 w 180"/>
                <a:gd name="T5" fmla="*/ 0 h 226"/>
                <a:gd name="T6" fmla="*/ 55 w 180"/>
                <a:gd name="T7" fmla="*/ 2 h 226"/>
                <a:gd name="T8" fmla="*/ 3 w 180"/>
                <a:gd name="T9" fmla="*/ 47 h 226"/>
                <a:gd name="T10" fmla="*/ 0 w 180"/>
                <a:gd name="T11" fmla="*/ 51 h 226"/>
                <a:gd name="T12" fmla="*/ 0 w 180"/>
                <a:gd name="T13" fmla="*/ 51 h 226"/>
                <a:gd name="T14" fmla="*/ 0 w 180"/>
                <a:gd name="T15" fmla="*/ 206 h 226"/>
                <a:gd name="T16" fmla="*/ 20 w 180"/>
                <a:gd name="T17" fmla="*/ 226 h 226"/>
                <a:gd name="T18" fmla="*/ 104 w 180"/>
                <a:gd name="T19" fmla="*/ 226 h 226"/>
                <a:gd name="T20" fmla="*/ 90 w 180"/>
                <a:gd name="T21" fmla="*/ 212 h 226"/>
                <a:gd name="T22" fmla="*/ 20 w 180"/>
                <a:gd name="T23" fmla="*/ 212 h 226"/>
                <a:gd name="T24" fmla="*/ 14 w 180"/>
                <a:gd name="T25" fmla="*/ 206 h 226"/>
                <a:gd name="T26" fmla="*/ 14 w 180"/>
                <a:gd name="T27" fmla="*/ 55 h 226"/>
                <a:gd name="T28" fmla="*/ 58 w 180"/>
                <a:gd name="T29" fmla="*/ 18 h 226"/>
                <a:gd name="T30" fmla="*/ 58 w 180"/>
                <a:gd name="T31" fmla="*/ 59 h 226"/>
                <a:gd name="T32" fmla="*/ 36 w 180"/>
                <a:gd name="T33" fmla="*/ 59 h 226"/>
                <a:gd name="T34" fmla="*/ 36 w 180"/>
                <a:gd name="T35" fmla="*/ 73 h 226"/>
                <a:gd name="T36" fmla="*/ 72 w 180"/>
                <a:gd name="T37" fmla="*/ 73 h 226"/>
                <a:gd name="T38" fmla="*/ 72 w 180"/>
                <a:gd name="T39" fmla="*/ 14 h 226"/>
                <a:gd name="T40" fmla="*/ 160 w 180"/>
                <a:gd name="T41" fmla="*/ 14 h 226"/>
                <a:gd name="T42" fmla="*/ 166 w 180"/>
                <a:gd name="T43" fmla="*/ 20 h 226"/>
                <a:gd name="T44" fmla="*/ 166 w 180"/>
                <a:gd name="T45" fmla="*/ 128 h 226"/>
                <a:gd name="T46" fmla="*/ 180 w 180"/>
                <a:gd name="T47" fmla="*/ 128 h 226"/>
                <a:gd name="T48" fmla="*/ 180 w 180"/>
                <a:gd name="T49" fmla="*/ 20 h 226"/>
                <a:gd name="T50" fmla="*/ 160 w 180"/>
                <a:gd name="T5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226">
                  <a:moveTo>
                    <a:pt x="1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7" y="1"/>
                    <a:pt x="55" y="2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8"/>
                    <a:pt x="0" y="50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7"/>
                    <a:pt x="9" y="226"/>
                    <a:pt x="20" y="226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90" y="212"/>
                    <a:pt x="90" y="212"/>
                    <a:pt x="90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17" y="212"/>
                    <a:pt x="14" y="209"/>
                    <a:pt x="14" y="206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7"/>
                    <a:pt x="166" y="20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9"/>
                    <a:pt x="171" y="0"/>
                    <a:pt x="1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2" name="Freeform 66"/>
            <p:cNvSpPr>
              <a:spLocks/>
            </p:cNvSpPr>
            <p:nvPr/>
          </p:nvSpPr>
          <p:spPr bwMode="auto">
            <a:xfrm>
              <a:off x="2792413" y="6199188"/>
              <a:ext cx="581025" cy="631825"/>
            </a:xfrm>
            <a:custGeom>
              <a:avLst/>
              <a:gdLst>
                <a:gd name="T0" fmla="*/ 135 w 137"/>
                <a:gd name="T1" fmla="*/ 77 h 149"/>
                <a:gd name="T2" fmla="*/ 129 w 137"/>
                <a:gd name="T3" fmla="*/ 73 h 149"/>
                <a:gd name="T4" fmla="*/ 104 w 137"/>
                <a:gd name="T5" fmla="*/ 73 h 149"/>
                <a:gd name="T6" fmla="*/ 104 w 137"/>
                <a:gd name="T7" fmla="*/ 73 h 149"/>
                <a:gd name="T8" fmla="*/ 90 w 137"/>
                <a:gd name="T9" fmla="*/ 73 h 149"/>
                <a:gd name="T10" fmla="*/ 90 w 137"/>
                <a:gd name="T11" fmla="*/ 73 h 149"/>
                <a:gd name="T12" fmla="*/ 90 w 137"/>
                <a:gd name="T13" fmla="*/ 87 h 149"/>
                <a:gd name="T14" fmla="*/ 104 w 137"/>
                <a:gd name="T15" fmla="*/ 87 h 149"/>
                <a:gd name="T16" fmla="*/ 115 w 137"/>
                <a:gd name="T17" fmla="*/ 87 h 149"/>
                <a:gd name="T18" fmla="*/ 69 w 137"/>
                <a:gd name="T19" fmla="*/ 133 h 149"/>
                <a:gd name="T20" fmla="*/ 22 w 137"/>
                <a:gd name="T21" fmla="*/ 87 h 149"/>
                <a:gd name="T22" fmla="*/ 36 w 137"/>
                <a:gd name="T23" fmla="*/ 87 h 149"/>
                <a:gd name="T24" fmla="*/ 50 w 137"/>
                <a:gd name="T25" fmla="*/ 87 h 149"/>
                <a:gd name="T26" fmla="*/ 50 w 137"/>
                <a:gd name="T27" fmla="*/ 73 h 149"/>
                <a:gd name="T28" fmla="*/ 50 w 137"/>
                <a:gd name="T29" fmla="*/ 23 h 149"/>
                <a:gd name="T30" fmla="*/ 50 w 137"/>
                <a:gd name="T31" fmla="*/ 23 h 149"/>
                <a:gd name="T32" fmla="*/ 50 w 137"/>
                <a:gd name="T33" fmla="*/ 9 h 149"/>
                <a:gd name="T34" fmla="*/ 50 w 137"/>
                <a:gd name="T35" fmla="*/ 9 h 149"/>
                <a:gd name="T36" fmla="*/ 50 w 137"/>
                <a:gd name="T37" fmla="*/ 7 h 149"/>
                <a:gd name="T38" fmla="*/ 43 w 137"/>
                <a:gd name="T39" fmla="*/ 0 h 149"/>
                <a:gd name="T40" fmla="*/ 36 w 137"/>
                <a:gd name="T41" fmla="*/ 7 h 149"/>
                <a:gd name="T42" fmla="*/ 36 w 137"/>
                <a:gd name="T43" fmla="*/ 45 h 149"/>
                <a:gd name="T44" fmla="*/ 36 w 137"/>
                <a:gd name="T45" fmla="*/ 46 h 149"/>
                <a:gd name="T46" fmla="*/ 36 w 137"/>
                <a:gd name="T47" fmla="*/ 73 h 149"/>
                <a:gd name="T48" fmla="*/ 9 w 137"/>
                <a:gd name="T49" fmla="*/ 73 h 149"/>
                <a:gd name="T50" fmla="*/ 2 w 137"/>
                <a:gd name="T51" fmla="*/ 77 h 149"/>
                <a:gd name="T52" fmla="*/ 3 w 137"/>
                <a:gd name="T53" fmla="*/ 87 h 149"/>
                <a:gd name="T54" fmla="*/ 61 w 137"/>
                <a:gd name="T55" fmla="*/ 146 h 149"/>
                <a:gd name="T56" fmla="*/ 68 w 137"/>
                <a:gd name="T57" fmla="*/ 149 h 149"/>
                <a:gd name="T58" fmla="*/ 76 w 137"/>
                <a:gd name="T59" fmla="*/ 146 h 149"/>
                <a:gd name="T60" fmla="*/ 134 w 137"/>
                <a:gd name="T61" fmla="*/ 87 h 149"/>
                <a:gd name="T62" fmla="*/ 135 w 137"/>
                <a:gd name="T63" fmla="*/ 7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7" h="149">
                  <a:moveTo>
                    <a:pt x="135" y="77"/>
                  </a:moveTo>
                  <a:cubicBezTo>
                    <a:pt x="135" y="76"/>
                    <a:pt x="133" y="73"/>
                    <a:pt x="129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4"/>
                    <a:pt x="46" y="0"/>
                    <a:pt x="43" y="0"/>
                  </a:cubicBezTo>
                  <a:cubicBezTo>
                    <a:pt x="39" y="0"/>
                    <a:pt x="36" y="4"/>
                    <a:pt x="36" y="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5" y="73"/>
                    <a:pt x="3" y="74"/>
                    <a:pt x="2" y="77"/>
                  </a:cubicBezTo>
                  <a:cubicBezTo>
                    <a:pt x="0" y="81"/>
                    <a:pt x="1" y="85"/>
                    <a:pt x="3" y="87"/>
                  </a:cubicBezTo>
                  <a:cubicBezTo>
                    <a:pt x="61" y="146"/>
                    <a:pt x="61" y="146"/>
                    <a:pt x="61" y="146"/>
                  </a:cubicBezTo>
                  <a:cubicBezTo>
                    <a:pt x="63" y="148"/>
                    <a:pt x="66" y="149"/>
                    <a:pt x="68" y="149"/>
                  </a:cubicBezTo>
                  <a:cubicBezTo>
                    <a:pt x="71" y="149"/>
                    <a:pt x="74" y="148"/>
                    <a:pt x="76" y="146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36" y="85"/>
                    <a:pt x="137" y="81"/>
                    <a:pt x="13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57109" y="5661436"/>
            <a:ext cx="508029" cy="662007"/>
            <a:chOff x="247651" y="7675563"/>
            <a:chExt cx="822325" cy="1071563"/>
          </a:xfrm>
          <a:solidFill>
            <a:srgbClr val="043CAC"/>
          </a:solidFill>
        </p:grpSpPr>
        <p:sp>
          <p:nvSpPr>
            <p:cNvPr id="454" name="Freeform 67"/>
            <p:cNvSpPr>
              <a:spLocks/>
            </p:cNvSpPr>
            <p:nvPr/>
          </p:nvSpPr>
          <p:spPr bwMode="auto">
            <a:xfrm>
              <a:off x="349251" y="7675563"/>
              <a:ext cx="606425" cy="376238"/>
            </a:xfrm>
            <a:custGeom>
              <a:avLst/>
              <a:gdLst>
                <a:gd name="T0" fmla="*/ 14 w 143"/>
                <a:gd name="T1" fmla="*/ 67 h 89"/>
                <a:gd name="T2" fmla="*/ 29 w 143"/>
                <a:gd name="T3" fmla="*/ 30 h 89"/>
                <a:gd name="T4" fmla="*/ 67 w 143"/>
                <a:gd name="T5" fmla="*/ 14 h 89"/>
                <a:gd name="T6" fmla="*/ 76 w 143"/>
                <a:gd name="T7" fmla="*/ 14 h 89"/>
                <a:gd name="T8" fmla="*/ 129 w 143"/>
                <a:gd name="T9" fmla="*/ 66 h 89"/>
                <a:gd name="T10" fmla="*/ 129 w 143"/>
                <a:gd name="T11" fmla="*/ 89 h 89"/>
                <a:gd name="T12" fmla="*/ 143 w 143"/>
                <a:gd name="T13" fmla="*/ 89 h 89"/>
                <a:gd name="T14" fmla="*/ 143 w 143"/>
                <a:gd name="T15" fmla="*/ 66 h 89"/>
                <a:gd name="T16" fmla="*/ 76 w 143"/>
                <a:gd name="T17" fmla="*/ 0 h 89"/>
                <a:gd name="T18" fmla="*/ 67 w 143"/>
                <a:gd name="T19" fmla="*/ 0 h 89"/>
                <a:gd name="T20" fmla="*/ 19 w 143"/>
                <a:gd name="T21" fmla="*/ 20 h 89"/>
                <a:gd name="T22" fmla="*/ 0 w 143"/>
                <a:gd name="T23" fmla="*/ 67 h 89"/>
                <a:gd name="T24" fmla="*/ 0 w 143"/>
                <a:gd name="T25" fmla="*/ 89 h 89"/>
                <a:gd name="T26" fmla="*/ 14 w 143"/>
                <a:gd name="T27" fmla="*/ 89 h 89"/>
                <a:gd name="T28" fmla="*/ 14 w 143"/>
                <a:gd name="T29" fmla="*/ 6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89">
                  <a:moveTo>
                    <a:pt x="14" y="67"/>
                  </a:moveTo>
                  <a:cubicBezTo>
                    <a:pt x="14" y="53"/>
                    <a:pt x="19" y="40"/>
                    <a:pt x="29" y="30"/>
                  </a:cubicBezTo>
                  <a:cubicBezTo>
                    <a:pt x="39" y="19"/>
                    <a:pt x="53" y="14"/>
                    <a:pt x="6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105" y="14"/>
                    <a:pt x="129" y="37"/>
                    <a:pt x="129" y="66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3" y="66"/>
                    <a:pt x="143" y="66"/>
                    <a:pt x="143" y="66"/>
                  </a:cubicBezTo>
                  <a:cubicBezTo>
                    <a:pt x="143" y="30"/>
                    <a:pt x="113" y="0"/>
                    <a:pt x="7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9" y="0"/>
                    <a:pt x="32" y="7"/>
                    <a:pt x="19" y="20"/>
                  </a:cubicBezTo>
                  <a:cubicBezTo>
                    <a:pt x="7" y="33"/>
                    <a:pt x="0" y="49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4" y="89"/>
                    <a:pt x="14" y="89"/>
                    <a:pt x="14" y="89"/>
                  </a:cubicBezTo>
                  <a:lnTo>
                    <a:pt x="1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5" name="Freeform 68"/>
            <p:cNvSpPr>
              <a:spLocks/>
            </p:cNvSpPr>
            <p:nvPr/>
          </p:nvSpPr>
          <p:spPr bwMode="auto">
            <a:xfrm>
              <a:off x="460376" y="7789863"/>
              <a:ext cx="381000" cy="261938"/>
            </a:xfrm>
            <a:custGeom>
              <a:avLst/>
              <a:gdLst>
                <a:gd name="T0" fmla="*/ 14 w 90"/>
                <a:gd name="T1" fmla="*/ 43 h 62"/>
                <a:gd name="T2" fmla="*/ 43 w 90"/>
                <a:gd name="T3" fmla="*/ 14 h 62"/>
                <a:gd name="T4" fmla="*/ 47 w 90"/>
                <a:gd name="T5" fmla="*/ 14 h 62"/>
                <a:gd name="T6" fmla="*/ 76 w 90"/>
                <a:gd name="T7" fmla="*/ 43 h 62"/>
                <a:gd name="T8" fmla="*/ 76 w 90"/>
                <a:gd name="T9" fmla="*/ 62 h 62"/>
                <a:gd name="T10" fmla="*/ 90 w 90"/>
                <a:gd name="T11" fmla="*/ 62 h 62"/>
                <a:gd name="T12" fmla="*/ 90 w 90"/>
                <a:gd name="T13" fmla="*/ 43 h 62"/>
                <a:gd name="T14" fmla="*/ 47 w 90"/>
                <a:gd name="T15" fmla="*/ 0 h 62"/>
                <a:gd name="T16" fmla="*/ 43 w 90"/>
                <a:gd name="T17" fmla="*/ 0 h 62"/>
                <a:gd name="T18" fmla="*/ 0 w 90"/>
                <a:gd name="T19" fmla="*/ 43 h 62"/>
                <a:gd name="T20" fmla="*/ 0 w 90"/>
                <a:gd name="T21" fmla="*/ 62 h 62"/>
                <a:gd name="T22" fmla="*/ 14 w 90"/>
                <a:gd name="T23" fmla="*/ 62 h 62"/>
                <a:gd name="T24" fmla="*/ 14 w 90"/>
                <a:gd name="T25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2">
                  <a:moveTo>
                    <a:pt x="14" y="43"/>
                  </a:moveTo>
                  <a:cubicBezTo>
                    <a:pt x="14" y="27"/>
                    <a:pt x="27" y="14"/>
                    <a:pt x="43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63" y="14"/>
                    <a:pt x="76" y="27"/>
                    <a:pt x="76" y="4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19"/>
                    <a:pt x="71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6" name="Freeform 69"/>
            <p:cNvSpPr>
              <a:spLocks/>
            </p:cNvSpPr>
            <p:nvPr/>
          </p:nvSpPr>
          <p:spPr bwMode="auto">
            <a:xfrm>
              <a:off x="595313" y="8307388"/>
              <a:ext cx="114300" cy="236538"/>
            </a:xfrm>
            <a:custGeom>
              <a:avLst/>
              <a:gdLst>
                <a:gd name="T0" fmla="*/ 14 w 27"/>
                <a:gd name="T1" fmla="*/ 0 h 56"/>
                <a:gd name="T2" fmla="*/ 0 w 27"/>
                <a:gd name="T3" fmla="*/ 13 h 56"/>
                <a:gd name="T4" fmla="*/ 7 w 27"/>
                <a:gd name="T5" fmla="*/ 24 h 56"/>
                <a:gd name="T6" fmla="*/ 7 w 27"/>
                <a:gd name="T7" fmla="*/ 49 h 56"/>
                <a:gd name="T8" fmla="*/ 14 w 27"/>
                <a:gd name="T9" fmla="*/ 56 h 56"/>
                <a:gd name="T10" fmla="*/ 21 w 27"/>
                <a:gd name="T11" fmla="*/ 49 h 56"/>
                <a:gd name="T12" fmla="*/ 21 w 27"/>
                <a:gd name="T13" fmla="*/ 24 h 56"/>
                <a:gd name="T14" fmla="*/ 27 w 27"/>
                <a:gd name="T15" fmla="*/ 13 h 56"/>
                <a:gd name="T16" fmla="*/ 14 w 27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6">
                  <a:moveTo>
                    <a:pt x="14" y="0"/>
                  </a:moveTo>
                  <a:cubicBezTo>
                    <a:pt x="6" y="0"/>
                    <a:pt x="0" y="5"/>
                    <a:pt x="0" y="13"/>
                  </a:cubicBezTo>
                  <a:cubicBezTo>
                    <a:pt x="0" y="18"/>
                    <a:pt x="3" y="22"/>
                    <a:pt x="7" y="2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3"/>
                    <a:pt x="10" y="56"/>
                    <a:pt x="14" y="56"/>
                  </a:cubicBezTo>
                  <a:cubicBezTo>
                    <a:pt x="17" y="56"/>
                    <a:pt x="21" y="53"/>
                    <a:pt x="21" y="49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4" y="22"/>
                    <a:pt x="27" y="18"/>
                    <a:pt x="27" y="13"/>
                  </a:cubicBezTo>
                  <a:cubicBezTo>
                    <a:pt x="27" y="5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7" name="Freeform 70"/>
            <p:cNvSpPr>
              <a:spLocks noEditPoints="1"/>
            </p:cNvSpPr>
            <p:nvPr/>
          </p:nvSpPr>
          <p:spPr bwMode="auto">
            <a:xfrm>
              <a:off x="247651" y="8112126"/>
              <a:ext cx="822325" cy="635000"/>
            </a:xfrm>
            <a:custGeom>
              <a:avLst/>
              <a:gdLst>
                <a:gd name="T0" fmla="*/ 179 w 194"/>
                <a:gd name="T1" fmla="*/ 0 h 150"/>
                <a:gd name="T2" fmla="*/ 15 w 194"/>
                <a:gd name="T3" fmla="*/ 0 h 150"/>
                <a:gd name="T4" fmla="*/ 0 w 194"/>
                <a:gd name="T5" fmla="*/ 15 h 150"/>
                <a:gd name="T6" fmla="*/ 0 w 194"/>
                <a:gd name="T7" fmla="*/ 92 h 150"/>
                <a:gd name="T8" fmla="*/ 0 w 194"/>
                <a:gd name="T9" fmla="*/ 98 h 150"/>
                <a:gd name="T10" fmla="*/ 55 w 194"/>
                <a:gd name="T11" fmla="*/ 150 h 150"/>
                <a:gd name="T12" fmla="*/ 139 w 194"/>
                <a:gd name="T13" fmla="*/ 150 h 150"/>
                <a:gd name="T14" fmla="*/ 194 w 194"/>
                <a:gd name="T15" fmla="*/ 98 h 150"/>
                <a:gd name="T16" fmla="*/ 194 w 194"/>
                <a:gd name="T17" fmla="*/ 92 h 150"/>
                <a:gd name="T18" fmla="*/ 194 w 194"/>
                <a:gd name="T19" fmla="*/ 15 h 150"/>
                <a:gd name="T20" fmla="*/ 179 w 194"/>
                <a:gd name="T21" fmla="*/ 0 h 150"/>
                <a:gd name="T22" fmla="*/ 180 w 194"/>
                <a:gd name="T23" fmla="*/ 63 h 150"/>
                <a:gd name="T24" fmla="*/ 180 w 194"/>
                <a:gd name="T25" fmla="*/ 63 h 150"/>
                <a:gd name="T26" fmla="*/ 180 w 194"/>
                <a:gd name="T27" fmla="*/ 92 h 150"/>
                <a:gd name="T28" fmla="*/ 180 w 194"/>
                <a:gd name="T29" fmla="*/ 97 h 150"/>
                <a:gd name="T30" fmla="*/ 180 w 194"/>
                <a:gd name="T31" fmla="*/ 98 h 150"/>
                <a:gd name="T32" fmla="*/ 178 w 194"/>
                <a:gd name="T33" fmla="*/ 107 h 150"/>
                <a:gd name="T34" fmla="*/ 139 w 194"/>
                <a:gd name="T35" fmla="*/ 136 h 150"/>
                <a:gd name="T36" fmla="*/ 55 w 194"/>
                <a:gd name="T37" fmla="*/ 136 h 150"/>
                <a:gd name="T38" fmla="*/ 15 w 194"/>
                <a:gd name="T39" fmla="*/ 107 h 150"/>
                <a:gd name="T40" fmla="*/ 14 w 194"/>
                <a:gd name="T41" fmla="*/ 98 h 150"/>
                <a:gd name="T42" fmla="*/ 14 w 194"/>
                <a:gd name="T43" fmla="*/ 98 h 150"/>
                <a:gd name="T44" fmla="*/ 14 w 194"/>
                <a:gd name="T45" fmla="*/ 63 h 150"/>
                <a:gd name="T46" fmla="*/ 14 w 194"/>
                <a:gd name="T47" fmla="*/ 63 h 150"/>
                <a:gd name="T48" fmla="*/ 14 w 194"/>
                <a:gd name="T49" fmla="*/ 18 h 150"/>
                <a:gd name="T50" fmla="*/ 14 w 194"/>
                <a:gd name="T51" fmla="*/ 15 h 150"/>
                <a:gd name="T52" fmla="*/ 15 w 194"/>
                <a:gd name="T53" fmla="*/ 14 h 150"/>
                <a:gd name="T54" fmla="*/ 179 w 194"/>
                <a:gd name="T55" fmla="*/ 14 h 150"/>
                <a:gd name="T56" fmla="*/ 180 w 194"/>
                <a:gd name="T57" fmla="*/ 15 h 150"/>
                <a:gd name="T58" fmla="*/ 180 w 194"/>
                <a:gd name="T59" fmla="*/ 6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4" h="150">
                  <a:moveTo>
                    <a:pt x="17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7"/>
                    <a:pt x="25" y="150"/>
                    <a:pt x="55" y="150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69" y="150"/>
                    <a:pt x="194" y="127"/>
                    <a:pt x="194" y="98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6"/>
                    <a:pt x="187" y="0"/>
                    <a:pt x="179" y="0"/>
                  </a:cubicBezTo>
                  <a:close/>
                  <a:moveTo>
                    <a:pt x="180" y="63"/>
                  </a:moveTo>
                  <a:cubicBezTo>
                    <a:pt x="180" y="63"/>
                    <a:pt x="180" y="63"/>
                    <a:pt x="180" y="63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97"/>
                    <a:pt x="180" y="97"/>
                    <a:pt x="180" y="97"/>
                  </a:cubicBezTo>
                  <a:cubicBezTo>
                    <a:pt x="180" y="97"/>
                    <a:pt x="180" y="97"/>
                    <a:pt x="180" y="98"/>
                  </a:cubicBezTo>
                  <a:cubicBezTo>
                    <a:pt x="180" y="101"/>
                    <a:pt x="179" y="104"/>
                    <a:pt x="178" y="107"/>
                  </a:cubicBezTo>
                  <a:cubicBezTo>
                    <a:pt x="174" y="124"/>
                    <a:pt x="158" y="136"/>
                    <a:pt x="139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36" y="136"/>
                    <a:pt x="20" y="124"/>
                    <a:pt x="15" y="107"/>
                  </a:cubicBezTo>
                  <a:cubicBezTo>
                    <a:pt x="14" y="104"/>
                    <a:pt x="14" y="101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4"/>
                    <a:pt x="180" y="14"/>
                    <a:pt x="180" y="15"/>
                  </a:cubicBezTo>
                  <a:lnTo>
                    <a:pt x="18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2193358" y="5661436"/>
            <a:ext cx="508029" cy="662007"/>
            <a:chOff x="2508251" y="7675563"/>
            <a:chExt cx="822325" cy="1071563"/>
          </a:xfrm>
          <a:solidFill>
            <a:srgbClr val="043CAC"/>
          </a:solidFill>
        </p:grpSpPr>
        <p:sp>
          <p:nvSpPr>
            <p:cNvPr id="459" name="Freeform 71"/>
            <p:cNvSpPr>
              <a:spLocks/>
            </p:cNvSpPr>
            <p:nvPr/>
          </p:nvSpPr>
          <p:spPr bwMode="auto">
            <a:xfrm>
              <a:off x="2859088" y="8307388"/>
              <a:ext cx="111125" cy="236538"/>
            </a:xfrm>
            <a:custGeom>
              <a:avLst/>
              <a:gdLst>
                <a:gd name="T0" fmla="*/ 13 w 26"/>
                <a:gd name="T1" fmla="*/ 0 h 56"/>
                <a:gd name="T2" fmla="*/ 0 w 26"/>
                <a:gd name="T3" fmla="*/ 13 h 56"/>
                <a:gd name="T4" fmla="*/ 6 w 26"/>
                <a:gd name="T5" fmla="*/ 24 h 56"/>
                <a:gd name="T6" fmla="*/ 6 w 26"/>
                <a:gd name="T7" fmla="*/ 49 h 56"/>
                <a:gd name="T8" fmla="*/ 13 w 26"/>
                <a:gd name="T9" fmla="*/ 56 h 56"/>
                <a:gd name="T10" fmla="*/ 20 w 26"/>
                <a:gd name="T11" fmla="*/ 49 h 56"/>
                <a:gd name="T12" fmla="*/ 20 w 26"/>
                <a:gd name="T13" fmla="*/ 24 h 56"/>
                <a:gd name="T14" fmla="*/ 26 w 26"/>
                <a:gd name="T15" fmla="*/ 13 h 56"/>
                <a:gd name="T16" fmla="*/ 13 w 2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cubicBezTo>
                    <a:pt x="6" y="0"/>
                    <a:pt x="0" y="5"/>
                    <a:pt x="0" y="13"/>
                  </a:cubicBezTo>
                  <a:cubicBezTo>
                    <a:pt x="0" y="18"/>
                    <a:pt x="2" y="22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3"/>
                    <a:pt x="9" y="56"/>
                    <a:pt x="13" y="56"/>
                  </a:cubicBezTo>
                  <a:cubicBezTo>
                    <a:pt x="17" y="56"/>
                    <a:pt x="20" y="53"/>
                    <a:pt x="20" y="4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4" y="22"/>
                    <a:pt x="26" y="18"/>
                    <a:pt x="26" y="13"/>
                  </a:cubicBezTo>
                  <a:cubicBezTo>
                    <a:pt x="26" y="5"/>
                    <a:pt x="2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0" name="Freeform 72"/>
            <p:cNvSpPr>
              <a:spLocks noEditPoints="1"/>
            </p:cNvSpPr>
            <p:nvPr/>
          </p:nvSpPr>
          <p:spPr bwMode="auto">
            <a:xfrm>
              <a:off x="2508251" y="8112126"/>
              <a:ext cx="822325" cy="635000"/>
            </a:xfrm>
            <a:custGeom>
              <a:avLst/>
              <a:gdLst>
                <a:gd name="T0" fmla="*/ 179 w 194"/>
                <a:gd name="T1" fmla="*/ 0 h 150"/>
                <a:gd name="T2" fmla="*/ 15 w 194"/>
                <a:gd name="T3" fmla="*/ 0 h 150"/>
                <a:gd name="T4" fmla="*/ 0 w 194"/>
                <a:gd name="T5" fmla="*/ 15 h 150"/>
                <a:gd name="T6" fmla="*/ 0 w 194"/>
                <a:gd name="T7" fmla="*/ 92 h 150"/>
                <a:gd name="T8" fmla="*/ 0 w 194"/>
                <a:gd name="T9" fmla="*/ 98 h 150"/>
                <a:gd name="T10" fmla="*/ 55 w 194"/>
                <a:gd name="T11" fmla="*/ 150 h 150"/>
                <a:gd name="T12" fmla="*/ 139 w 194"/>
                <a:gd name="T13" fmla="*/ 150 h 150"/>
                <a:gd name="T14" fmla="*/ 194 w 194"/>
                <a:gd name="T15" fmla="*/ 98 h 150"/>
                <a:gd name="T16" fmla="*/ 194 w 194"/>
                <a:gd name="T17" fmla="*/ 92 h 150"/>
                <a:gd name="T18" fmla="*/ 194 w 194"/>
                <a:gd name="T19" fmla="*/ 15 h 150"/>
                <a:gd name="T20" fmla="*/ 179 w 194"/>
                <a:gd name="T21" fmla="*/ 0 h 150"/>
                <a:gd name="T22" fmla="*/ 180 w 194"/>
                <a:gd name="T23" fmla="*/ 63 h 150"/>
                <a:gd name="T24" fmla="*/ 180 w 194"/>
                <a:gd name="T25" fmla="*/ 63 h 150"/>
                <a:gd name="T26" fmla="*/ 180 w 194"/>
                <a:gd name="T27" fmla="*/ 92 h 150"/>
                <a:gd name="T28" fmla="*/ 180 w 194"/>
                <a:gd name="T29" fmla="*/ 97 h 150"/>
                <a:gd name="T30" fmla="*/ 180 w 194"/>
                <a:gd name="T31" fmla="*/ 98 h 150"/>
                <a:gd name="T32" fmla="*/ 179 w 194"/>
                <a:gd name="T33" fmla="*/ 107 h 150"/>
                <a:gd name="T34" fmla="*/ 139 w 194"/>
                <a:gd name="T35" fmla="*/ 136 h 150"/>
                <a:gd name="T36" fmla="*/ 55 w 194"/>
                <a:gd name="T37" fmla="*/ 136 h 150"/>
                <a:gd name="T38" fmla="*/ 16 w 194"/>
                <a:gd name="T39" fmla="*/ 107 h 150"/>
                <a:gd name="T40" fmla="*/ 14 w 194"/>
                <a:gd name="T41" fmla="*/ 98 h 150"/>
                <a:gd name="T42" fmla="*/ 14 w 194"/>
                <a:gd name="T43" fmla="*/ 98 h 150"/>
                <a:gd name="T44" fmla="*/ 14 w 194"/>
                <a:gd name="T45" fmla="*/ 63 h 150"/>
                <a:gd name="T46" fmla="*/ 14 w 194"/>
                <a:gd name="T47" fmla="*/ 63 h 150"/>
                <a:gd name="T48" fmla="*/ 14 w 194"/>
                <a:gd name="T49" fmla="*/ 18 h 150"/>
                <a:gd name="T50" fmla="*/ 14 w 194"/>
                <a:gd name="T51" fmla="*/ 15 h 150"/>
                <a:gd name="T52" fmla="*/ 15 w 194"/>
                <a:gd name="T53" fmla="*/ 14 h 150"/>
                <a:gd name="T54" fmla="*/ 179 w 194"/>
                <a:gd name="T55" fmla="*/ 14 h 150"/>
                <a:gd name="T56" fmla="*/ 180 w 194"/>
                <a:gd name="T57" fmla="*/ 15 h 150"/>
                <a:gd name="T58" fmla="*/ 180 w 194"/>
                <a:gd name="T59" fmla="*/ 6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4" h="150">
                  <a:moveTo>
                    <a:pt x="17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7"/>
                    <a:pt x="25" y="150"/>
                    <a:pt x="55" y="150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69" y="150"/>
                    <a:pt x="194" y="127"/>
                    <a:pt x="194" y="98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6"/>
                    <a:pt x="187" y="0"/>
                    <a:pt x="179" y="0"/>
                  </a:cubicBezTo>
                  <a:close/>
                  <a:moveTo>
                    <a:pt x="180" y="63"/>
                  </a:moveTo>
                  <a:cubicBezTo>
                    <a:pt x="180" y="63"/>
                    <a:pt x="180" y="63"/>
                    <a:pt x="180" y="63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97"/>
                    <a:pt x="180" y="97"/>
                    <a:pt x="180" y="97"/>
                  </a:cubicBezTo>
                  <a:cubicBezTo>
                    <a:pt x="180" y="97"/>
                    <a:pt x="180" y="97"/>
                    <a:pt x="180" y="98"/>
                  </a:cubicBezTo>
                  <a:cubicBezTo>
                    <a:pt x="180" y="101"/>
                    <a:pt x="180" y="104"/>
                    <a:pt x="179" y="107"/>
                  </a:cubicBezTo>
                  <a:cubicBezTo>
                    <a:pt x="174" y="124"/>
                    <a:pt x="158" y="136"/>
                    <a:pt x="139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36" y="136"/>
                    <a:pt x="20" y="124"/>
                    <a:pt x="16" y="107"/>
                  </a:cubicBezTo>
                  <a:cubicBezTo>
                    <a:pt x="15" y="104"/>
                    <a:pt x="14" y="101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80" y="14"/>
                    <a:pt x="180" y="14"/>
                    <a:pt x="180" y="15"/>
                  </a:cubicBezTo>
                  <a:lnTo>
                    <a:pt x="18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1" name="Freeform 73"/>
            <p:cNvSpPr>
              <a:spLocks/>
            </p:cNvSpPr>
            <p:nvPr/>
          </p:nvSpPr>
          <p:spPr bwMode="auto">
            <a:xfrm>
              <a:off x="2982913" y="7726363"/>
              <a:ext cx="144463" cy="157163"/>
            </a:xfrm>
            <a:custGeom>
              <a:avLst/>
              <a:gdLst>
                <a:gd name="T0" fmla="*/ 8 w 34"/>
                <a:gd name="T1" fmla="*/ 37 h 37"/>
                <a:gd name="T2" fmla="*/ 3 w 34"/>
                <a:gd name="T3" fmla="*/ 35 h 37"/>
                <a:gd name="T4" fmla="*/ 2 w 34"/>
                <a:gd name="T5" fmla="*/ 25 h 37"/>
                <a:gd name="T6" fmla="*/ 21 w 34"/>
                <a:gd name="T7" fmla="*/ 4 h 37"/>
                <a:gd name="T8" fmla="*/ 31 w 34"/>
                <a:gd name="T9" fmla="*/ 3 h 37"/>
                <a:gd name="T10" fmla="*/ 32 w 34"/>
                <a:gd name="T11" fmla="*/ 13 h 37"/>
                <a:gd name="T12" fmla="*/ 13 w 34"/>
                <a:gd name="T13" fmla="*/ 34 h 37"/>
                <a:gd name="T14" fmla="*/ 8 w 34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7">
                  <a:moveTo>
                    <a:pt x="8" y="37"/>
                  </a:moveTo>
                  <a:cubicBezTo>
                    <a:pt x="6" y="37"/>
                    <a:pt x="4" y="36"/>
                    <a:pt x="3" y="35"/>
                  </a:cubicBezTo>
                  <a:cubicBezTo>
                    <a:pt x="0" y="33"/>
                    <a:pt x="0" y="28"/>
                    <a:pt x="2" y="2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1"/>
                    <a:pt x="28" y="0"/>
                    <a:pt x="31" y="3"/>
                  </a:cubicBezTo>
                  <a:cubicBezTo>
                    <a:pt x="34" y="5"/>
                    <a:pt x="34" y="10"/>
                    <a:pt x="32" y="1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6"/>
                    <a:pt x="10" y="37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2" name="Freeform 74"/>
            <p:cNvSpPr>
              <a:spLocks/>
            </p:cNvSpPr>
            <p:nvPr/>
          </p:nvSpPr>
          <p:spPr bwMode="auto">
            <a:xfrm>
              <a:off x="2609851" y="7675563"/>
              <a:ext cx="504825" cy="376238"/>
            </a:xfrm>
            <a:custGeom>
              <a:avLst/>
              <a:gdLst>
                <a:gd name="T0" fmla="*/ 76 w 119"/>
                <a:gd name="T1" fmla="*/ 0 h 89"/>
                <a:gd name="T2" fmla="*/ 67 w 119"/>
                <a:gd name="T3" fmla="*/ 0 h 89"/>
                <a:gd name="T4" fmla="*/ 20 w 119"/>
                <a:gd name="T5" fmla="*/ 20 h 89"/>
                <a:gd name="T6" fmla="*/ 0 w 119"/>
                <a:gd name="T7" fmla="*/ 67 h 89"/>
                <a:gd name="T8" fmla="*/ 0 w 119"/>
                <a:gd name="T9" fmla="*/ 89 h 89"/>
                <a:gd name="T10" fmla="*/ 14 w 119"/>
                <a:gd name="T11" fmla="*/ 89 h 89"/>
                <a:gd name="T12" fmla="*/ 14 w 119"/>
                <a:gd name="T13" fmla="*/ 67 h 89"/>
                <a:gd name="T14" fmla="*/ 30 w 119"/>
                <a:gd name="T15" fmla="*/ 30 h 89"/>
                <a:gd name="T16" fmla="*/ 67 w 119"/>
                <a:gd name="T17" fmla="*/ 14 h 89"/>
                <a:gd name="T18" fmla="*/ 77 w 119"/>
                <a:gd name="T19" fmla="*/ 14 h 89"/>
                <a:gd name="T20" fmla="*/ 110 w 119"/>
                <a:gd name="T21" fmla="*/ 26 h 89"/>
                <a:gd name="T22" fmla="*/ 119 w 119"/>
                <a:gd name="T23" fmla="*/ 15 h 89"/>
                <a:gd name="T24" fmla="*/ 76 w 119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89">
                  <a:moveTo>
                    <a:pt x="76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9" y="0"/>
                    <a:pt x="32" y="7"/>
                    <a:pt x="20" y="20"/>
                  </a:cubicBezTo>
                  <a:cubicBezTo>
                    <a:pt x="7" y="33"/>
                    <a:pt x="0" y="49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53"/>
                    <a:pt x="20" y="40"/>
                    <a:pt x="30" y="30"/>
                  </a:cubicBezTo>
                  <a:cubicBezTo>
                    <a:pt x="40" y="19"/>
                    <a:pt x="53" y="14"/>
                    <a:pt x="6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9" y="14"/>
                    <a:pt x="101" y="18"/>
                    <a:pt x="110" y="26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07" y="5"/>
                    <a:pt x="92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3" name="Freeform 75"/>
            <p:cNvSpPr>
              <a:spLocks/>
            </p:cNvSpPr>
            <p:nvPr/>
          </p:nvSpPr>
          <p:spPr bwMode="auto">
            <a:xfrm>
              <a:off x="2724151" y="7789863"/>
              <a:ext cx="309563" cy="261938"/>
            </a:xfrm>
            <a:custGeom>
              <a:avLst/>
              <a:gdLst>
                <a:gd name="T0" fmla="*/ 46 w 73"/>
                <a:gd name="T1" fmla="*/ 0 h 62"/>
                <a:gd name="T2" fmla="*/ 43 w 73"/>
                <a:gd name="T3" fmla="*/ 0 h 62"/>
                <a:gd name="T4" fmla="*/ 0 w 73"/>
                <a:gd name="T5" fmla="*/ 43 h 62"/>
                <a:gd name="T6" fmla="*/ 0 w 73"/>
                <a:gd name="T7" fmla="*/ 62 h 62"/>
                <a:gd name="T8" fmla="*/ 14 w 73"/>
                <a:gd name="T9" fmla="*/ 62 h 62"/>
                <a:gd name="T10" fmla="*/ 14 w 73"/>
                <a:gd name="T11" fmla="*/ 43 h 62"/>
                <a:gd name="T12" fmla="*/ 43 w 73"/>
                <a:gd name="T13" fmla="*/ 14 h 62"/>
                <a:gd name="T14" fmla="*/ 46 w 73"/>
                <a:gd name="T15" fmla="*/ 14 h 62"/>
                <a:gd name="T16" fmla="*/ 64 w 73"/>
                <a:gd name="T17" fmla="*/ 20 h 62"/>
                <a:gd name="T18" fmla="*/ 73 w 73"/>
                <a:gd name="T19" fmla="*/ 10 h 62"/>
                <a:gd name="T20" fmla="*/ 46 w 7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62">
                  <a:moveTo>
                    <a:pt x="4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27"/>
                    <a:pt x="27" y="14"/>
                    <a:pt x="43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3" y="14"/>
                    <a:pt x="59" y="16"/>
                    <a:pt x="64" y="2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66" y="4"/>
                    <a:pt x="5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6482134" y="5778977"/>
            <a:ext cx="603163" cy="617874"/>
            <a:chOff x="8812213" y="7851775"/>
            <a:chExt cx="976313" cy="1000126"/>
          </a:xfrm>
          <a:solidFill>
            <a:srgbClr val="043CAC"/>
          </a:solidFill>
        </p:grpSpPr>
        <p:sp>
          <p:nvSpPr>
            <p:cNvPr id="465" name="Freeform 79"/>
            <p:cNvSpPr>
              <a:spLocks/>
            </p:cNvSpPr>
            <p:nvPr/>
          </p:nvSpPr>
          <p:spPr bwMode="auto">
            <a:xfrm>
              <a:off x="8812213" y="8177213"/>
              <a:ext cx="284163" cy="284163"/>
            </a:xfrm>
            <a:custGeom>
              <a:avLst/>
              <a:gdLst>
                <a:gd name="T0" fmla="*/ 44 w 67"/>
                <a:gd name="T1" fmla="*/ 34 h 67"/>
                <a:gd name="T2" fmla="*/ 65 w 67"/>
                <a:gd name="T3" fmla="*/ 13 h 67"/>
                <a:gd name="T4" fmla="*/ 65 w 67"/>
                <a:gd name="T5" fmla="*/ 3 h 67"/>
                <a:gd name="T6" fmla="*/ 55 w 67"/>
                <a:gd name="T7" fmla="*/ 3 h 67"/>
                <a:gd name="T8" fmla="*/ 34 w 67"/>
                <a:gd name="T9" fmla="*/ 24 h 67"/>
                <a:gd name="T10" fmla="*/ 12 w 67"/>
                <a:gd name="T11" fmla="*/ 3 h 67"/>
                <a:gd name="T12" fmla="*/ 3 w 67"/>
                <a:gd name="T13" fmla="*/ 3 h 67"/>
                <a:gd name="T14" fmla="*/ 3 w 67"/>
                <a:gd name="T15" fmla="*/ 13 h 67"/>
                <a:gd name="T16" fmla="*/ 24 w 67"/>
                <a:gd name="T17" fmla="*/ 34 h 67"/>
                <a:gd name="T18" fmla="*/ 3 w 67"/>
                <a:gd name="T19" fmla="*/ 55 h 67"/>
                <a:gd name="T20" fmla="*/ 3 w 67"/>
                <a:gd name="T21" fmla="*/ 65 h 67"/>
                <a:gd name="T22" fmla="*/ 8 w 67"/>
                <a:gd name="T23" fmla="*/ 67 h 67"/>
                <a:gd name="T24" fmla="*/ 12 w 67"/>
                <a:gd name="T25" fmla="*/ 65 h 67"/>
                <a:gd name="T26" fmla="*/ 34 w 67"/>
                <a:gd name="T27" fmla="*/ 44 h 67"/>
                <a:gd name="T28" fmla="*/ 55 w 67"/>
                <a:gd name="T29" fmla="*/ 65 h 67"/>
                <a:gd name="T30" fmla="*/ 60 w 67"/>
                <a:gd name="T31" fmla="*/ 67 h 67"/>
                <a:gd name="T32" fmla="*/ 65 w 67"/>
                <a:gd name="T33" fmla="*/ 65 h 67"/>
                <a:gd name="T34" fmla="*/ 65 w 67"/>
                <a:gd name="T35" fmla="*/ 55 h 67"/>
                <a:gd name="T36" fmla="*/ 44 w 67"/>
                <a:gd name="T3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44" y="34"/>
                  </a:moveTo>
                  <a:cubicBezTo>
                    <a:pt x="65" y="13"/>
                    <a:pt x="65" y="13"/>
                    <a:pt x="65" y="13"/>
                  </a:cubicBezTo>
                  <a:cubicBezTo>
                    <a:pt x="67" y="10"/>
                    <a:pt x="67" y="6"/>
                    <a:pt x="65" y="3"/>
                  </a:cubicBezTo>
                  <a:cubicBezTo>
                    <a:pt x="62" y="0"/>
                    <a:pt x="57" y="0"/>
                    <a:pt x="55" y="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0"/>
                    <a:pt x="5" y="0"/>
                    <a:pt x="3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0" y="62"/>
                    <a:pt x="3" y="65"/>
                  </a:cubicBezTo>
                  <a:cubicBezTo>
                    <a:pt x="4" y="66"/>
                    <a:pt x="6" y="67"/>
                    <a:pt x="8" y="67"/>
                  </a:cubicBezTo>
                  <a:cubicBezTo>
                    <a:pt x="9" y="67"/>
                    <a:pt x="11" y="66"/>
                    <a:pt x="12" y="6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6"/>
                    <a:pt x="58" y="67"/>
                    <a:pt x="60" y="67"/>
                  </a:cubicBezTo>
                  <a:cubicBezTo>
                    <a:pt x="61" y="67"/>
                    <a:pt x="63" y="66"/>
                    <a:pt x="65" y="65"/>
                  </a:cubicBezTo>
                  <a:cubicBezTo>
                    <a:pt x="67" y="62"/>
                    <a:pt x="67" y="58"/>
                    <a:pt x="65" y="55"/>
                  </a:cubicBezTo>
                  <a:lnTo>
                    <a:pt x="4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6" name="Freeform 80"/>
            <p:cNvSpPr>
              <a:spLocks/>
            </p:cNvSpPr>
            <p:nvPr/>
          </p:nvSpPr>
          <p:spPr bwMode="auto">
            <a:xfrm>
              <a:off x="9329738" y="8567738"/>
              <a:ext cx="288925" cy="284163"/>
            </a:xfrm>
            <a:custGeom>
              <a:avLst/>
              <a:gdLst>
                <a:gd name="T0" fmla="*/ 44 w 68"/>
                <a:gd name="T1" fmla="*/ 34 h 67"/>
                <a:gd name="T2" fmla="*/ 65 w 68"/>
                <a:gd name="T3" fmla="*/ 13 h 67"/>
                <a:gd name="T4" fmla="*/ 65 w 68"/>
                <a:gd name="T5" fmla="*/ 3 h 67"/>
                <a:gd name="T6" fmla="*/ 55 w 68"/>
                <a:gd name="T7" fmla="*/ 3 h 67"/>
                <a:gd name="T8" fmla="*/ 34 w 68"/>
                <a:gd name="T9" fmla="*/ 24 h 67"/>
                <a:gd name="T10" fmla="*/ 13 w 68"/>
                <a:gd name="T11" fmla="*/ 3 h 67"/>
                <a:gd name="T12" fmla="*/ 3 w 68"/>
                <a:gd name="T13" fmla="*/ 3 h 67"/>
                <a:gd name="T14" fmla="*/ 3 w 68"/>
                <a:gd name="T15" fmla="*/ 13 h 67"/>
                <a:gd name="T16" fmla="*/ 24 w 68"/>
                <a:gd name="T17" fmla="*/ 34 h 67"/>
                <a:gd name="T18" fmla="*/ 3 w 68"/>
                <a:gd name="T19" fmla="*/ 55 h 67"/>
                <a:gd name="T20" fmla="*/ 3 w 68"/>
                <a:gd name="T21" fmla="*/ 65 h 67"/>
                <a:gd name="T22" fmla="*/ 8 w 68"/>
                <a:gd name="T23" fmla="*/ 67 h 67"/>
                <a:gd name="T24" fmla="*/ 13 w 68"/>
                <a:gd name="T25" fmla="*/ 65 h 67"/>
                <a:gd name="T26" fmla="*/ 34 w 68"/>
                <a:gd name="T27" fmla="*/ 44 h 67"/>
                <a:gd name="T28" fmla="*/ 55 w 68"/>
                <a:gd name="T29" fmla="*/ 65 h 67"/>
                <a:gd name="T30" fmla="*/ 60 w 68"/>
                <a:gd name="T31" fmla="*/ 67 h 67"/>
                <a:gd name="T32" fmla="*/ 65 w 68"/>
                <a:gd name="T33" fmla="*/ 65 h 67"/>
                <a:gd name="T34" fmla="*/ 65 w 68"/>
                <a:gd name="T35" fmla="*/ 55 h 67"/>
                <a:gd name="T36" fmla="*/ 44 w 68"/>
                <a:gd name="T3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67">
                  <a:moveTo>
                    <a:pt x="44" y="34"/>
                  </a:moveTo>
                  <a:cubicBezTo>
                    <a:pt x="65" y="13"/>
                    <a:pt x="65" y="13"/>
                    <a:pt x="65" y="13"/>
                  </a:cubicBezTo>
                  <a:cubicBezTo>
                    <a:pt x="68" y="10"/>
                    <a:pt x="68" y="6"/>
                    <a:pt x="65" y="3"/>
                  </a:cubicBezTo>
                  <a:cubicBezTo>
                    <a:pt x="62" y="0"/>
                    <a:pt x="58" y="0"/>
                    <a:pt x="55" y="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0" y="62"/>
                    <a:pt x="3" y="65"/>
                  </a:cubicBezTo>
                  <a:cubicBezTo>
                    <a:pt x="4" y="66"/>
                    <a:pt x="6" y="67"/>
                    <a:pt x="8" y="67"/>
                  </a:cubicBezTo>
                  <a:cubicBezTo>
                    <a:pt x="10" y="67"/>
                    <a:pt x="12" y="66"/>
                    <a:pt x="13" y="6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6"/>
                    <a:pt x="58" y="67"/>
                    <a:pt x="60" y="67"/>
                  </a:cubicBezTo>
                  <a:cubicBezTo>
                    <a:pt x="62" y="67"/>
                    <a:pt x="64" y="66"/>
                    <a:pt x="65" y="65"/>
                  </a:cubicBezTo>
                  <a:cubicBezTo>
                    <a:pt x="68" y="62"/>
                    <a:pt x="68" y="58"/>
                    <a:pt x="65" y="55"/>
                  </a:cubicBezTo>
                  <a:lnTo>
                    <a:pt x="4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7" name="Freeform 81"/>
            <p:cNvSpPr>
              <a:spLocks noEditPoints="1"/>
            </p:cNvSpPr>
            <p:nvPr/>
          </p:nvSpPr>
          <p:spPr bwMode="auto">
            <a:xfrm>
              <a:off x="9440863" y="8083550"/>
              <a:ext cx="347663" cy="347663"/>
            </a:xfrm>
            <a:custGeom>
              <a:avLst/>
              <a:gdLst>
                <a:gd name="T0" fmla="*/ 41 w 82"/>
                <a:gd name="T1" fmla="*/ 82 h 82"/>
                <a:gd name="T2" fmla="*/ 0 w 82"/>
                <a:gd name="T3" fmla="*/ 41 h 82"/>
                <a:gd name="T4" fmla="*/ 41 w 82"/>
                <a:gd name="T5" fmla="*/ 0 h 82"/>
                <a:gd name="T6" fmla="*/ 82 w 82"/>
                <a:gd name="T7" fmla="*/ 41 h 82"/>
                <a:gd name="T8" fmla="*/ 41 w 82"/>
                <a:gd name="T9" fmla="*/ 82 h 82"/>
                <a:gd name="T10" fmla="*/ 41 w 82"/>
                <a:gd name="T11" fmla="*/ 14 h 82"/>
                <a:gd name="T12" fmla="*/ 14 w 82"/>
                <a:gd name="T13" fmla="*/ 41 h 82"/>
                <a:gd name="T14" fmla="*/ 41 w 82"/>
                <a:gd name="T15" fmla="*/ 68 h 82"/>
                <a:gd name="T16" fmla="*/ 68 w 82"/>
                <a:gd name="T17" fmla="*/ 41 h 82"/>
                <a:gd name="T18" fmla="*/ 41 w 82"/>
                <a:gd name="T1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82"/>
                  </a:moveTo>
                  <a:cubicBezTo>
                    <a:pt x="18" y="82"/>
                    <a:pt x="0" y="63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3" y="0"/>
                    <a:pt x="82" y="18"/>
                    <a:pt x="82" y="41"/>
                  </a:cubicBezTo>
                  <a:cubicBezTo>
                    <a:pt x="82" y="63"/>
                    <a:pt x="63" y="82"/>
                    <a:pt x="41" y="82"/>
                  </a:cubicBezTo>
                  <a:close/>
                  <a:moveTo>
                    <a:pt x="41" y="14"/>
                  </a:moveTo>
                  <a:cubicBezTo>
                    <a:pt x="26" y="14"/>
                    <a:pt x="14" y="26"/>
                    <a:pt x="14" y="41"/>
                  </a:cubicBezTo>
                  <a:cubicBezTo>
                    <a:pt x="14" y="56"/>
                    <a:pt x="26" y="68"/>
                    <a:pt x="41" y="68"/>
                  </a:cubicBezTo>
                  <a:cubicBezTo>
                    <a:pt x="56" y="68"/>
                    <a:pt x="68" y="56"/>
                    <a:pt x="68" y="41"/>
                  </a:cubicBezTo>
                  <a:cubicBezTo>
                    <a:pt x="68" y="26"/>
                    <a:pt x="56" y="14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8" name="Freeform 82"/>
            <p:cNvSpPr>
              <a:spLocks/>
            </p:cNvSpPr>
            <p:nvPr/>
          </p:nvSpPr>
          <p:spPr bwMode="auto">
            <a:xfrm>
              <a:off x="8928101" y="7859713"/>
              <a:ext cx="581025" cy="962025"/>
            </a:xfrm>
            <a:custGeom>
              <a:avLst/>
              <a:gdLst>
                <a:gd name="T0" fmla="*/ 8 w 137"/>
                <a:gd name="T1" fmla="*/ 227 h 227"/>
                <a:gd name="T2" fmla="*/ 2 w 137"/>
                <a:gd name="T3" fmla="*/ 223 h 227"/>
                <a:gd name="T4" fmla="*/ 4 w 137"/>
                <a:gd name="T5" fmla="*/ 214 h 227"/>
                <a:gd name="T6" fmla="*/ 68 w 137"/>
                <a:gd name="T7" fmla="*/ 10 h 227"/>
                <a:gd name="T8" fmla="*/ 72 w 137"/>
                <a:gd name="T9" fmla="*/ 1 h 227"/>
                <a:gd name="T10" fmla="*/ 81 w 137"/>
                <a:gd name="T11" fmla="*/ 5 h 227"/>
                <a:gd name="T12" fmla="*/ 12 w 137"/>
                <a:gd name="T13" fmla="*/ 225 h 227"/>
                <a:gd name="T14" fmla="*/ 8 w 137"/>
                <a:gd name="T1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227">
                  <a:moveTo>
                    <a:pt x="8" y="227"/>
                  </a:moveTo>
                  <a:cubicBezTo>
                    <a:pt x="6" y="227"/>
                    <a:pt x="3" y="225"/>
                    <a:pt x="2" y="223"/>
                  </a:cubicBezTo>
                  <a:cubicBezTo>
                    <a:pt x="0" y="220"/>
                    <a:pt x="1" y="216"/>
                    <a:pt x="4" y="214"/>
                  </a:cubicBezTo>
                  <a:cubicBezTo>
                    <a:pt x="120" y="139"/>
                    <a:pt x="69" y="12"/>
                    <a:pt x="68" y="10"/>
                  </a:cubicBezTo>
                  <a:cubicBezTo>
                    <a:pt x="67" y="7"/>
                    <a:pt x="69" y="3"/>
                    <a:pt x="72" y="1"/>
                  </a:cubicBezTo>
                  <a:cubicBezTo>
                    <a:pt x="76" y="0"/>
                    <a:pt x="80" y="1"/>
                    <a:pt x="81" y="5"/>
                  </a:cubicBezTo>
                  <a:cubicBezTo>
                    <a:pt x="82" y="6"/>
                    <a:pt x="137" y="145"/>
                    <a:pt x="12" y="225"/>
                  </a:cubicBezTo>
                  <a:cubicBezTo>
                    <a:pt x="11" y="226"/>
                    <a:pt x="9" y="227"/>
                    <a:pt x="8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9" name="Freeform 83"/>
            <p:cNvSpPr>
              <a:spLocks/>
            </p:cNvSpPr>
            <p:nvPr/>
          </p:nvSpPr>
          <p:spPr bwMode="auto">
            <a:xfrm>
              <a:off x="9126538" y="7854950"/>
              <a:ext cx="149225" cy="220663"/>
            </a:xfrm>
            <a:custGeom>
              <a:avLst/>
              <a:gdLst>
                <a:gd name="T0" fmla="*/ 8 w 35"/>
                <a:gd name="T1" fmla="*/ 52 h 52"/>
                <a:gd name="T2" fmla="*/ 5 w 35"/>
                <a:gd name="T3" fmla="*/ 51 h 52"/>
                <a:gd name="T4" fmla="*/ 2 w 35"/>
                <a:gd name="T5" fmla="*/ 41 h 52"/>
                <a:gd name="T6" fmla="*/ 21 w 35"/>
                <a:gd name="T7" fmla="*/ 5 h 52"/>
                <a:gd name="T8" fmla="*/ 30 w 35"/>
                <a:gd name="T9" fmla="*/ 1 h 52"/>
                <a:gd name="T10" fmla="*/ 33 w 35"/>
                <a:gd name="T11" fmla="*/ 11 h 52"/>
                <a:gd name="T12" fmla="*/ 15 w 35"/>
                <a:gd name="T13" fmla="*/ 48 h 52"/>
                <a:gd name="T14" fmla="*/ 8 w 35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2">
                  <a:moveTo>
                    <a:pt x="8" y="52"/>
                  </a:moveTo>
                  <a:cubicBezTo>
                    <a:pt x="7" y="52"/>
                    <a:pt x="6" y="51"/>
                    <a:pt x="5" y="51"/>
                  </a:cubicBezTo>
                  <a:cubicBezTo>
                    <a:pt x="2" y="49"/>
                    <a:pt x="0" y="45"/>
                    <a:pt x="2" y="4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1"/>
                    <a:pt x="27" y="0"/>
                    <a:pt x="30" y="1"/>
                  </a:cubicBezTo>
                  <a:cubicBezTo>
                    <a:pt x="33" y="3"/>
                    <a:pt x="35" y="7"/>
                    <a:pt x="33" y="1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50"/>
                    <a:pt x="11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0" name="Freeform 84"/>
            <p:cNvSpPr>
              <a:spLocks/>
            </p:cNvSpPr>
            <p:nvPr/>
          </p:nvSpPr>
          <p:spPr bwMode="auto">
            <a:xfrm>
              <a:off x="9207501" y="7851775"/>
              <a:ext cx="220663" cy="152400"/>
            </a:xfrm>
            <a:custGeom>
              <a:avLst/>
              <a:gdLst>
                <a:gd name="T0" fmla="*/ 44 w 52"/>
                <a:gd name="T1" fmla="*/ 36 h 36"/>
                <a:gd name="T2" fmla="*/ 40 w 52"/>
                <a:gd name="T3" fmla="*/ 35 h 36"/>
                <a:gd name="T4" fmla="*/ 5 w 52"/>
                <a:gd name="T5" fmla="*/ 14 h 36"/>
                <a:gd name="T6" fmla="*/ 2 w 52"/>
                <a:gd name="T7" fmla="*/ 5 h 36"/>
                <a:gd name="T8" fmla="*/ 12 w 52"/>
                <a:gd name="T9" fmla="*/ 2 h 36"/>
                <a:gd name="T10" fmla="*/ 47 w 52"/>
                <a:gd name="T11" fmla="*/ 23 h 36"/>
                <a:gd name="T12" fmla="*/ 50 w 52"/>
                <a:gd name="T13" fmla="*/ 33 h 36"/>
                <a:gd name="T14" fmla="*/ 44 w 52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6">
                  <a:moveTo>
                    <a:pt x="44" y="36"/>
                  </a:moveTo>
                  <a:cubicBezTo>
                    <a:pt x="42" y="36"/>
                    <a:pt x="41" y="36"/>
                    <a:pt x="40" y="3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2"/>
                    <a:pt x="0" y="8"/>
                    <a:pt x="2" y="5"/>
                  </a:cubicBezTo>
                  <a:cubicBezTo>
                    <a:pt x="4" y="1"/>
                    <a:pt x="8" y="0"/>
                    <a:pt x="12" y="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5"/>
                    <a:pt x="52" y="30"/>
                    <a:pt x="50" y="33"/>
                  </a:cubicBezTo>
                  <a:cubicBezTo>
                    <a:pt x="48" y="35"/>
                    <a:pt x="46" y="36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81" name="Freeform 85"/>
          <p:cNvSpPr>
            <a:spLocks noEditPoints="1"/>
          </p:cNvSpPr>
          <p:nvPr/>
        </p:nvSpPr>
        <p:spPr bwMode="auto">
          <a:xfrm>
            <a:off x="7915502" y="4642220"/>
            <a:ext cx="681623" cy="597278"/>
          </a:xfrm>
          <a:custGeom>
            <a:avLst/>
            <a:gdLst>
              <a:gd name="T0" fmla="*/ 256 w 260"/>
              <a:gd name="T1" fmla="*/ 200 h 228"/>
              <a:gd name="T2" fmla="*/ 146 w 260"/>
              <a:gd name="T3" fmla="*/ 10 h 228"/>
              <a:gd name="T4" fmla="*/ 130 w 260"/>
              <a:gd name="T5" fmla="*/ 0 h 228"/>
              <a:gd name="T6" fmla="*/ 114 w 260"/>
              <a:gd name="T7" fmla="*/ 10 h 228"/>
              <a:gd name="T8" fmla="*/ 4 w 260"/>
              <a:gd name="T9" fmla="*/ 200 h 228"/>
              <a:gd name="T10" fmla="*/ 3 w 260"/>
              <a:gd name="T11" fmla="*/ 219 h 228"/>
              <a:gd name="T12" fmla="*/ 20 w 260"/>
              <a:gd name="T13" fmla="*/ 228 h 228"/>
              <a:gd name="T14" fmla="*/ 240 w 260"/>
              <a:gd name="T15" fmla="*/ 228 h 228"/>
              <a:gd name="T16" fmla="*/ 257 w 260"/>
              <a:gd name="T17" fmla="*/ 219 h 228"/>
              <a:gd name="T18" fmla="*/ 256 w 260"/>
              <a:gd name="T19" fmla="*/ 200 h 228"/>
              <a:gd name="T20" fmla="*/ 126 w 260"/>
              <a:gd name="T21" fmla="*/ 17 h 228"/>
              <a:gd name="T22" fmla="*/ 130 w 260"/>
              <a:gd name="T23" fmla="*/ 14 h 228"/>
              <a:gd name="T24" fmla="*/ 134 w 260"/>
              <a:gd name="T25" fmla="*/ 17 h 228"/>
              <a:gd name="T26" fmla="*/ 169 w 260"/>
              <a:gd name="T27" fmla="*/ 78 h 228"/>
              <a:gd name="T28" fmla="*/ 91 w 260"/>
              <a:gd name="T29" fmla="*/ 78 h 228"/>
              <a:gd name="T30" fmla="*/ 126 w 260"/>
              <a:gd name="T31" fmla="*/ 17 h 228"/>
              <a:gd name="T32" fmla="*/ 245 w 260"/>
              <a:gd name="T33" fmla="*/ 212 h 228"/>
              <a:gd name="T34" fmla="*/ 240 w 260"/>
              <a:gd name="T35" fmla="*/ 214 h 228"/>
              <a:gd name="T36" fmla="*/ 137 w 260"/>
              <a:gd name="T37" fmla="*/ 214 h 228"/>
              <a:gd name="T38" fmla="*/ 137 w 260"/>
              <a:gd name="T39" fmla="*/ 126 h 228"/>
              <a:gd name="T40" fmla="*/ 148 w 260"/>
              <a:gd name="T41" fmla="*/ 137 h 228"/>
              <a:gd name="T42" fmla="*/ 153 w 260"/>
              <a:gd name="T43" fmla="*/ 139 h 228"/>
              <a:gd name="T44" fmla="*/ 158 w 260"/>
              <a:gd name="T45" fmla="*/ 137 h 228"/>
              <a:gd name="T46" fmla="*/ 158 w 260"/>
              <a:gd name="T47" fmla="*/ 127 h 228"/>
              <a:gd name="T48" fmla="*/ 135 w 260"/>
              <a:gd name="T49" fmla="*/ 105 h 228"/>
              <a:gd name="T50" fmla="*/ 126 w 260"/>
              <a:gd name="T51" fmla="*/ 104 h 228"/>
              <a:gd name="T52" fmla="*/ 124 w 260"/>
              <a:gd name="T53" fmla="*/ 105 h 228"/>
              <a:gd name="T54" fmla="*/ 102 w 260"/>
              <a:gd name="T55" fmla="*/ 128 h 228"/>
              <a:gd name="T56" fmla="*/ 102 w 260"/>
              <a:gd name="T57" fmla="*/ 138 h 228"/>
              <a:gd name="T58" fmla="*/ 107 w 260"/>
              <a:gd name="T59" fmla="*/ 140 h 228"/>
              <a:gd name="T60" fmla="*/ 112 w 260"/>
              <a:gd name="T61" fmla="*/ 138 h 228"/>
              <a:gd name="T62" fmla="*/ 123 w 260"/>
              <a:gd name="T63" fmla="*/ 126 h 228"/>
              <a:gd name="T64" fmla="*/ 123 w 260"/>
              <a:gd name="T65" fmla="*/ 214 h 228"/>
              <a:gd name="T66" fmla="*/ 20 w 260"/>
              <a:gd name="T67" fmla="*/ 214 h 228"/>
              <a:gd name="T68" fmla="*/ 15 w 260"/>
              <a:gd name="T69" fmla="*/ 212 h 228"/>
              <a:gd name="T70" fmla="*/ 16 w 260"/>
              <a:gd name="T71" fmla="*/ 207 h 228"/>
              <a:gd name="T72" fmla="*/ 42 w 260"/>
              <a:gd name="T73" fmla="*/ 163 h 228"/>
              <a:gd name="T74" fmla="*/ 109 w 260"/>
              <a:gd name="T75" fmla="*/ 163 h 228"/>
              <a:gd name="T76" fmla="*/ 109 w 260"/>
              <a:gd name="T77" fmla="*/ 149 h 228"/>
              <a:gd name="T78" fmla="*/ 50 w 260"/>
              <a:gd name="T79" fmla="*/ 149 h 228"/>
              <a:gd name="T80" fmla="*/ 83 w 260"/>
              <a:gd name="T81" fmla="*/ 92 h 228"/>
              <a:gd name="T82" fmla="*/ 177 w 260"/>
              <a:gd name="T83" fmla="*/ 92 h 228"/>
              <a:gd name="T84" fmla="*/ 210 w 260"/>
              <a:gd name="T85" fmla="*/ 149 h 228"/>
              <a:gd name="T86" fmla="*/ 151 w 260"/>
              <a:gd name="T87" fmla="*/ 149 h 228"/>
              <a:gd name="T88" fmla="*/ 151 w 260"/>
              <a:gd name="T89" fmla="*/ 163 h 228"/>
              <a:gd name="T90" fmla="*/ 218 w 260"/>
              <a:gd name="T91" fmla="*/ 163 h 228"/>
              <a:gd name="T92" fmla="*/ 244 w 260"/>
              <a:gd name="T93" fmla="*/ 207 h 228"/>
              <a:gd name="T94" fmla="*/ 245 w 260"/>
              <a:gd name="T95" fmla="*/ 21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60" h="228">
                <a:moveTo>
                  <a:pt x="256" y="200"/>
                </a:moveTo>
                <a:cubicBezTo>
                  <a:pt x="146" y="10"/>
                  <a:pt x="146" y="10"/>
                  <a:pt x="146" y="10"/>
                </a:cubicBezTo>
                <a:cubicBezTo>
                  <a:pt x="142" y="4"/>
                  <a:pt x="136" y="0"/>
                  <a:pt x="130" y="0"/>
                </a:cubicBezTo>
                <a:cubicBezTo>
                  <a:pt x="124" y="0"/>
                  <a:pt x="118" y="4"/>
                  <a:pt x="114" y="10"/>
                </a:cubicBezTo>
                <a:cubicBezTo>
                  <a:pt x="4" y="200"/>
                  <a:pt x="4" y="200"/>
                  <a:pt x="4" y="200"/>
                </a:cubicBezTo>
                <a:cubicBezTo>
                  <a:pt x="0" y="207"/>
                  <a:pt x="0" y="214"/>
                  <a:pt x="3" y="219"/>
                </a:cubicBezTo>
                <a:cubicBezTo>
                  <a:pt x="6" y="225"/>
                  <a:pt x="12" y="228"/>
                  <a:pt x="20" y="228"/>
                </a:cubicBezTo>
                <a:cubicBezTo>
                  <a:pt x="240" y="228"/>
                  <a:pt x="240" y="228"/>
                  <a:pt x="240" y="228"/>
                </a:cubicBezTo>
                <a:cubicBezTo>
                  <a:pt x="247" y="228"/>
                  <a:pt x="254" y="225"/>
                  <a:pt x="257" y="219"/>
                </a:cubicBezTo>
                <a:cubicBezTo>
                  <a:pt x="260" y="214"/>
                  <a:pt x="260" y="207"/>
                  <a:pt x="256" y="200"/>
                </a:cubicBezTo>
                <a:close/>
                <a:moveTo>
                  <a:pt x="126" y="17"/>
                </a:moveTo>
                <a:cubicBezTo>
                  <a:pt x="127" y="15"/>
                  <a:pt x="129" y="14"/>
                  <a:pt x="130" y="14"/>
                </a:cubicBezTo>
                <a:cubicBezTo>
                  <a:pt x="131" y="14"/>
                  <a:pt x="132" y="15"/>
                  <a:pt x="134" y="17"/>
                </a:cubicBezTo>
                <a:cubicBezTo>
                  <a:pt x="169" y="78"/>
                  <a:pt x="169" y="78"/>
                  <a:pt x="169" y="78"/>
                </a:cubicBezTo>
                <a:cubicBezTo>
                  <a:pt x="91" y="78"/>
                  <a:pt x="91" y="78"/>
                  <a:pt x="91" y="78"/>
                </a:cubicBezTo>
                <a:lnTo>
                  <a:pt x="126" y="17"/>
                </a:lnTo>
                <a:close/>
                <a:moveTo>
                  <a:pt x="245" y="212"/>
                </a:moveTo>
                <a:cubicBezTo>
                  <a:pt x="244" y="213"/>
                  <a:pt x="243" y="214"/>
                  <a:pt x="240" y="214"/>
                </a:cubicBezTo>
                <a:cubicBezTo>
                  <a:pt x="137" y="214"/>
                  <a:pt x="137" y="214"/>
                  <a:pt x="137" y="214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9" y="138"/>
                  <a:pt x="151" y="139"/>
                  <a:pt x="153" y="139"/>
                </a:cubicBezTo>
                <a:cubicBezTo>
                  <a:pt x="154" y="139"/>
                  <a:pt x="156" y="138"/>
                  <a:pt x="158" y="137"/>
                </a:cubicBezTo>
                <a:cubicBezTo>
                  <a:pt x="160" y="134"/>
                  <a:pt x="160" y="130"/>
                  <a:pt x="158" y="127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133" y="102"/>
                  <a:pt x="128" y="102"/>
                  <a:pt x="126" y="104"/>
                </a:cubicBezTo>
                <a:cubicBezTo>
                  <a:pt x="125" y="105"/>
                  <a:pt x="125" y="105"/>
                  <a:pt x="124" y="105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99" y="130"/>
                  <a:pt x="99" y="135"/>
                  <a:pt x="102" y="138"/>
                </a:cubicBezTo>
                <a:cubicBezTo>
                  <a:pt x="103" y="139"/>
                  <a:pt x="105" y="140"/>
                  <a:pt x="107" y="140"/>
                </a:cubicBezTo>
                <a:cubicBezTo>
                  <a:pt x="109" y="140"/>
                  <a:pt x="111" y="139"/>
                  <a:pt x="112" y="138"/>
                </a:cubicBezTo>
                <a:cubicBezTo>
                  <a:pt x="123" y="126"/>
                  <a:pt x="123" y="126"/>
                  <a:pt x="123" y="126"/>
                </a:cubicBezTo>
                <a:cubicBezTo>
                  <a:pt x="123" y="214"/>
                  <a:pt x="123" y="214"/>
                  <a:pt x="123" y="214"/>
                </a:cubicBezTo>
                <a:cubicBezTo>
                  <a:pt x="20" y="214"/>
                  <a:pt x="20" y="214"/>
                  <a:pt x="20" y="214"/>
                </a:cubicBezTo>
                <a:cubicBezTo>
                  <a:pt x="17" y="214"/>
                  <a:pt x="15" y="213"/>
                  <a:pt x="15" y="212"/>
                </a:cubicBezTo>
                <a:cubicBezTo>
                  <a:pt x="14" y="212"/>
                  <a:pt x="15" y="210"/>
                  <a:pt x="16" y="207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109" y="163"/>
                  <a:pt x="109" y="163"/>
                  <a:pt x="109" y="163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50" y="149"/>
                  <a:pt x="50" y="149"/>
                  <a:pt x="50" y="149"/>
                </a:cubicBezTo>
                <a:cubicBezTo>
                  <a:pt x="83" y="92"/>
                  <a:pt x="83" y="92"/>
                  <a:pt x="83" y="92"/>
                </a:cubicBezTo>
                <a:cubicBezTo>
                  <a:pt x="177" y="92"/>
                  <a:pt x="177" y="92"/>
                  <a:pt x="177" y="92"/>
                </a:cubicBezTo>
                <a:cubicBezTo>
                  <a:pt x="210" y="149"/>
                  <a:pt x="210" y="149"/>
                  <a:pt x="210" y="149"/>
                </a:cubicBezTo>
                <a:cubicBezTo>
                  <a:pt x="151" y="149"/>
                  <a:pt x="151" y="149"/>
                  <a:pt x="151" y="149"/>
                </a:cubicBezTo>
                <a:cubicBezTo>
                  <a:pt x="151" y="163"/>
                  <a:pt x="151" y="163"/>
                  <a:pt x="151" y="163"/>
                </a:cubicBezTo>
                <a:cubicBezTo>
                  <a:pt x="218" y="163"/>
                  <a:pt x="218" y="163"/>
                  <a:pt x="218" y="163"/>
                </a:cubicBezTo>
                <a:cubicBezTo>
                  <a:pt x="244" y="207"/>
                  <a:pt x="244" y="207"/>
                  <a:pt x="244" y="207"/>
                </a:cubicBezTo>
                <a:cubicBezTo>
                  <a:pt x="245" y="210"/>
                  <a:pt x="245" y="212"/>
                  <a:pt x="245" y="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82" name="Group 581"/>
          <p:cNvGrpSpPr/>
          <p:nvPr/>
        </p:nvGrpSpPr>
        <p:grpSpPr>
          <a:xfrm>
            <a:off x="6476299" y="1198052"/>
            <a:ext cx="702218" cy="655142"/>
            <a:chOff x="8796338" y="211138"/>
            <a:chExt cx="1136650" cy="1060450"/>
          </a:xfrm>
          <a:solidFill>
            <a:srgbClr val="00B0F0"/>
          </a:solidFill>
        </p:grpSpPr>
        <p:sp>
          <p:nvSpPr>
            <p:cNvPr id="583" name="Freeform 86"/>
            <p:cNvSpPr>
              <a:spLocks noEditPoints="1"/>
            </p:cNvSpPr>
            <p:nvPr/>
          </p:nvSpPr>
          <p:spPr bwMode="auto">
            <a:xfrm>
              <a:off x="9177338" y="461963"/>
              <a:ext cx="331788" cy="403225"/>
            </a:xfrm>
            <a:custGeom>
              <a:avLst/>
              <a:gdLst>
                <a:gd name="T0" fmla="*/ 39 w 78"/>
                <a:gd name="T1" fmla="*/ 0 h 95"/>
                <a:gd name="T2" fmla="*/ 0 w 78"/>
                <a:gd name="T3" fmla="*/ 41 h 95"/>
                <a:gd name="T4" fmla="*/ 7 w 78"/>
                <a:gd name="T5" fmla="*/ 64 h 95"/>
                <a:gd name="T6" fmla="*/ 29 w 78"/>
                <a:gd name="T7" fmla="*/ 90 h 95"/>
                <a:gd name="T8" fmla="*/ 38 w 78"/>
                <a:gd name="T9" fmla="*/ 95 h 95"/>
                <a:gd name="T10" fmla="*/ 38 w 78"/>
                <a:gd name="T11" fmla="*/ 95 h 95"/>
                <a:gd name="T12" fmla="*/ 40 w 78"/>
                <a:gd name="T13" fmla="*/ 95 h 95"/>
                <a:gd name="T14" fmla="*/ 41 w 78"/>
                <a:gd name="T15" fmla="*/ 95 h 95"/>
                <a:gd name="T16" fmla="*/ 49 w 78"/>
                <a:gd name="T17" fmla="*/ 90 h 95"/>
                <a:gd name="T18" fmla="*/ 49 w 78"/>
                <a:gd name="T19" fmla="*/ 90 h 95"/>
                <a:gd name="T20" fmla="*/ 71 w 78"/>
                <a:gd name="T21" fmla="*/ 64 h 95"/>
                <a:gd name="T22" fmla="*/ 78 w 78"/>
                <a:gd name="T23" fmla="*/ 41 h 95"/>
                <a:gd name="T24" fmla="*/ 39 w 78"/>
                <a:gd name="T25" fmla="*/ 0 h 95"/>
                <a:gd name="T26" fmla="*/ 62 w 78"/>
                <a:gd name="T27" fmla="*/ 56 h 95"/>
                <a:gd name="T28" fmla="*/ 56 w 78"/>
                <a:gd name="T29" fmla="*/ 62 h 95"/>
                <a:gd name="T30" fmla="*/ 45 w 78"/>
                <a:gd name="T31" fmla="*/ 71 h 95"/>
                <a:gd name="T32" fmla="*/ 45 w 78"/>
                <a:gd name="T33" fmla="*/ 52 h 95"/>
                <a:gd name="T34" fmla="*/ 54 w 78"/>
                <a:gd name="T35" fmla="*/ 43 h 95"/>
                <a:gd name="T36" fmla="*/ 54 w 78"/>
                <a:gd name="T37" fmla="*/ 35 h 95"/>
                <a:gd name="T38" fmla="*/ 46 w 78"/>
                <a:gd name="T39" fmla="*/ 35 h 95"/>
                <a:gd name="T40" fmla="*/ 39 w 78"/>
                <a:gd name="T41" fmla="*/ 41 h 95"/>
                <a:gd name="T42" fmla="*/ 33 w 78"/>
                <a:gd name="T43" fmla="*/ 35 h 95"/>
                <a:gd name="T44" fmla="*/ 24 w 78"/>
                <a:gd name="T45" fmla="*/ 35 h 95"/>
                <a:gd name="T46" fmla="*/ 24 w 78"/>
                <a:gd name="T47" fmla="*/ 43 h 95"/>
                <a:gd name="T48" fmla="*/ 33 w 78"/>
                <a:gd name="T49" fmla="*/ 52 h 95"/>
                <a:gd name="T50" fmla="*/ 33 w 78"/>
                <a:gd name="T51" fmla="*/ 73 h 95"/>
                <a:gd name="T52" fmla="*/ 22 w 78"/>
                <a:gd name="T53" fmla="*/ 62 h 95"/>
                <a:gd name="T54" fmla="*/ 17 w 78"/>
                <a:gd name="T55" fmla="*/ 56 h 95"/>
                <a:gd name="T56" fmla="*/ 12 w 78"/>
                <a:gd name="T57" fmla="*/ 41 h 95"/>
                <a:gd name="T58" fmla="*/ 39 w 78"/>
                <a:gd name="T59" fmla="*/ 12 h 95"/>
                <a:gd name="T60" fmla="*/ 66 w 78"/>
                <a:gd name="T61" fmla="*/ 41 h 95"/>
                <a:gd name="T62" fmla="*/ 62 w 78"/>
                <a:gd name="T63" fmla="*/ 5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95">
                  <a:moveTo>
                    <a:pt x="39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51"/>
                    <a:pt x="3" y="59"/>
                    <a:pt x="7" y="64"/>
                  </a:cubicBezTo>
                  <a:cubicBezTo>
                    <a:pt x="15" y="72"/>
                    <a:pt x="24" y="76"/>
                    <a:pt x="29" y="90"/>
                  </a:cubicBezTo>
                  <a:cubicBezTo>
                    <a:pt x="29" y="90"/>
                    <a:pt x="30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9" y="95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3" y="76"/>
                    <a:pt x="64" y="72"/>
                    <a:pt x="71" y="64"/>
                  </a:cubicBezTo>
                  <a:cubicBezTo>
                    <a:pt x="76" y="58"/>
                    <a:pt x="78" y="51"/>
                    <a:pt x="78" y="41"/>
                  </a:cubicBezTo>
                  <a:cubicBezTo>
                    <a:pt x="78" y="18"/>
                    <a:pt x="61" y="0"/>
                    <a:pt x="39" y="0"/>
                  </a:cubicBezTo>
                  <a:close/>
                  <a:moveTo>
                    <a:pt x="62" y="56"/>
                  </a:moveTo>
                  <a:cubicBezTo>
                    <a:pt x="60" y="58"/>
                    <a:pt x="58" y="60"/>
                    <a:pt x="56" y="62"/>
                  </a:cubicBezTo>
                  <a:cubicBezTo>
                    <a:pt x="53" y="64"/>
                    <a:pt x="49" y="67"/>
                    <a:pt x="45" y="7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1"/>
                    <a:pt x="57" y="37"/>
                    <a:pt x="54" y="35"/>
                  </a:cubicBezTo>
                  <a:cubicBezTo>
                    <a:pt x="52" y="32"/>
                    <a:pt x="48" y="32"/>
                    <a:pt x="46" y="35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0" y="32"/>
                    <a:pt x="27" y="32"/>
                    <a:pt x="24" y="35"/>
                  </a:cubicBezTo>
                  <a:cubicBezTo>
                    <a:pt x="22" y="37"/>
                    <a:pt x="22" y="41"/>
                    <a:pt x="24" y="4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0" y="68"/>
                    <a:pt x="26" y="65"/>
                    <a:pt x="22" y="62"/>
                  </a:cubicBezTo>
                  <a:cubicBezTo>
                    <a:pt x="20" y="60"/>
                    <a:pt x="18" y="58"/>
                    <a:pt x="17" y="56"/>
                  </a:cubicBezTo>
                  <a:cubicBezTo>
                    <a:pt x="14" y="52"/>
                    <a:pt x="12" y="47"/>
                    <a:pt x="12" y="41"/>
                  </a:cubicBezTo>
                  <a:cubicBezTo>
                    <a:pt x="12" y="25"/>
                    <a:pt x="24" y="12"/>
                    <a:pt x="39" y="12"/>
                  </a:cubicBezTo>
                  <a:cubicBezTo>
                    <a:pt x="54" y="12"/>
                    <a:pt x="66" y="25"/>
                    <a:pt x="66" y="41"/>
                  </a:cubicBezTo>
                  <a:cubicBezTo>
                    <a:pt x="66" y="49"/>
                    <a:pt x="65" y="53"/>
                    <a:pt x="6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4" name="Freeform 87"/>
            <p:cNvSpPr>
              <a:spLocks/>
            </p:cNvSpPr>
            <p:nvPr/>
          </p:nvSpPr>
          <p:spPr bwMode="auto">
            <a:xfrm>
              <a:off x="9317038" y="338138"/>
              <a:ext cx="50800" cy="80963"/>
            </a:xfrm>
            <a:custGeom>
              <a:avLst/>
              <a:gdLst>
                <a:gd name="T0" fmla="*/ 6 w 12"/>
                <a:gd name="T1" fmla="*/ 19 h 19"/>
                <a:gd name="T2" fmla="*/ 12 w 12"/>
                <a:gd name="T3" fmla="*/ 13 h 19"/>
                <a:gd name="T4" fmla="*/ 12 w 12"/>
                <a:gd name="T5" fmla="*/ 6 h 19"/>
                <a:gd name="T6" fmla="*/ 6 w 12"/>
                <a:gd name="T7" fmla="*/ 0 h 19"/>
                <a:gd name="T8" fmla="*/ 0 w 12"/>
                <a:gd name="T9" fmla="*/ 6 h 19"/>
                <a:gd name="T10" fmla="*/ 0 w 12"/>
                <a:gd name="T11" fmla="*/ 13 h 19"/>
                <a:gd name="T12" fmla="*/ 6 w 1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">
                  <a:moveTo>
                    <a:pt x="6" y="19"/>
                  </a:moveTo>
                  <a:cubicBezTo>
                    <a:pt x="9" y="19"/>
                    <a:pt x="12" y="16"/>
                    <a:pt x="12" y="1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5" name="Freeform 88"/>
            <p:cNvSpPr>
              <a:spLocks/>
            </p:cNvSpPr>
            <p:nvPr/>
          </p:nvSpPr>
          <p:spPr bwMode="auto">
            <a:xfrm>
              <a:off x="9113838" y="419100"/>
              <a:ext cx="80963" cy="80963"/>
            </a:xfrm>
            <a:custGeom>
              <a:avLst/>
              <a:gdLst>
                <a:gd name="T0" fmla="*/ 16 w 19"/>
                <a:gd name="T1" fmla="*/ 8 h 19"/>
                <a:gd name="T2" fmla="*/ 11 w 19"/>
                <a:gd name="T3" fmla="*/ 3 h 19"/>
                <a:gd name="T4" fmla="*/ 2 w 19"/>
                <a:gd name="T5" fmla="*/ 3 h 19"/>
                <a:gd name="T6" fmla="*/ 2 w 19"/>
                <a:gd name="T7" fmla="*/ 11 h 19"/>
                <a:gd name="T8" fmla="*/ 8 w 19"/>
                <a:gd name="T9" fmla="*/ 17 h 19"/>
                <a:gd name="T10" fmla="*/ 12 w 19"/>
                <a:gd name="T11" fmla="*/ 19 h 19"/>
                <a:gd name="T12" fmla="*/ 16 w 19"/>
                <a:gd name="T13" fmla="*/ 17 h 19"/>
                <a:gd name="T14" fmla="*/ 16 w 19"/>
                <a:gd name="T1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16" y="8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8"/>
                    <a:pt x="11" y="19"/>
                    <a:pt x="12" y="19"/>
                  </a:cubicBezTo>
                  <a:cubicBezTo>
                    <a:pt x="14" y="19"/>
                    <a:pt x="15" y="18"/>
                    <a:pt x="16" y="17"/>
                  </a:cubicBezTo>
                  <a:cubicBezTo>
                    <a:pt x="19" y="14"/>
                    <a:pt x="19" y="11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6" name="Freeform 89"/>
            <p:cNvSpPr>
              <a:spLocks/>
            </p:cNvSpPr>
            <p:nvPr/>
          </p:nvSpPr>
          <p:spPr bwMode="auto">
            <a:xfrm>
              <a:off x="9496426" y="423863"/>
              <a:ext cx="76200" cy="76200"/>
            </a:xfrm>
            <a:custGeom>
              <a:avLst/>
              <a:gdLst>
                <a:gd name="T0" fmla="*/ 16 w 18"/>
                <a:gd name="T1" fmla="*/ 2 h 18"/>
                <a:gd name="T2" fmla="*/ 8 w 18"/>
                <a:gd name="T3" fmla="*/ 2 h 18"/>
                <a:gd name="T4" fmla="*/ 2 w 18"/>
                <a:gd name="T5" fmla="*/ 8 h 18"/>
                <a:gd name="T6" fmla="*/ 2 w 18"/>
                <a:gd name="T7" fmla="*/ 16 h 18"/>
                <a:gd name="T8" fmla="*/ 6 w 18"/>
                <a:gd name="T9" fmla="*/ 18 h 18"/>
                <a:gd name="T10" fmla="*/ 11 w 18"/>
                <a:gd name="T11" fmla="*/ 16 h 18"/>
                <a:gd name="T12" fmla="*/ 16 w 18"/>
                <a:gd name="T13" fmla="*/ 11 h 18"/>
                <a:gd name="T14" fmla="*/ 16 w 18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6" y="2"/>
                  </a:moveTo>
                  <a:cubicBezTo>
                    <a:pt x="14" y="0"/>
                    <a:pt x="10" y="0"/>
                    <a:pt x="8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0"/>
                    <a:pt x="0" y="14"/>
                    <a:pt x="2" y="16"/>
                  </a:cubicBezTo>
                  <a:cubicBezTo>
                    <a:pt x="3" y="17"/>
                    <a:pt x="5" y="18"/>
                    <a:pt x="6" y="18"/>
                  </a:cubicBezTo>
                  <a:cubicBezTo>
                    <a:pt x="8" y="18"/>
                    <a:pt x="9" y="17"/>
                    <a:pt x="11" y="1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8"/>
                    <a:pt x="18" y="4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7" name="Freeform 90"/>
            <p:cNvSpPr>
              <a:spLocks/>
            </p:cNvSpPr>
            <p:nvPr/>
          </p:nvSpPr>
          <p:spPr bwMode="auto">
            <a:xfrm>
              <a:off x="8796338" y="211138"/>
              <a:ext cx="1136650" cy="1060450"/>
            </a:xfrm>
            <a:custGeom>
              <a:avLst/>
              <a:gdLst>
                <a:gd name="T0" fmla="*/ 199 w 268"/>
                <a:gd name="T1" fmla="*/ 21 h 250"/>
                <a:gd name="T2" fmla="*/ 127 w 268"/>
                <a:gd name="T3" fmla="*/ 0 h 250"/>
                <a:gd name="T4" fmla="*/ 57 w 268"/>
                <a:gd name="T5" fmla="*/ 20 h 250"/>
                <a:gd name="T6" fmla="*/ 30 w 268"/>
                <a:gd name="T7" fmla="*/ 94 h 250"/>
                <a:gd name="T8" fmla="*/ 29 w 268"/>
                <a:gd name="T9" fmla="*/ 111 h 250"/>
                <a:gd name="T10" fmla="*/ 3 w 268"/>
                <a:gd name="T11" fmla="*/ 141 h 250"/>
                <a:gd name="T12" fmla="*/ 2 w 268"/>
                <a:gd name="T13" fmla="*/ 143 h 250"/>
                <a:gd name="T14" fmla="*/ 3 w 268"/>
                <a:gd name="T15" fmla="*/ 156 h 250"/>
                <a:gd name="T16" fmla="*/ 15 w 268"/>
                <a:gd name="T17" fmla="*/ 162 h 250"/>
                <a:gd name="T18" fmla="*/ 26 w 268"/>
                <a:gd name="T19" fmla="*/ 165 h 250"/>
                <a:gd name="T20" fmla="*/ 31 w 268"/>
                <a:gd name="T21" fmla="*/ 181 h 250"/>
                <a:gd name="T22" fmla="*/ 30 w 268"/>
                <a:gd name="T23" fmla="*/ 201 h 250"/>
                <a:gd name="T24" fmla="*/ 36 w 268"/>
                <a:gd name="T25" fmla="*/ 230 h 250"/>
                <a:gd name="T26" fmla="*/ 37 w 268"/>
                <a:gd name="T27" fmla="*/ 231 h 250"/>
                <a:gd name="T28" fmla="*/ 37 w 268"/>
                <a:gd name="T29" fmla="*/ 231 h 250"/>
                <a:gd name="T30" fmla="*/ 56 w 268"/>
                <a:gd name="T31" fmla="*/ 234 h 250"/>
                <a:gd name="T32" fmla="*/ 90 w 268"/>
                <a:gd name="T33" fmla="*/ 230 h 250"/>
                <a:gd name="T34" fmla="*/ 94 w 268"/>
                <a:gd name="T35" fmla="*/ 250 h 250"/>
                <a:gd name="T36" fmla="*/ 108 w 268"/>
                <a:gd name="T37" fmla="*/ 250 h 250"/>
                <a:gd name="T38" fmla="*/ 98 w 268"/>
                <a:gd name="T39" fmla="*/ 217 h 250"/>
                <a:gd name="T40" fmla="*/ 92 w 268"/>
                <a:gd name="T41" fmla="*/ 215 h 250"/>
                <a:gd name="T42" fmla="*/ 56 w 268"/>
                <a:gd name="T43" fmla="*/ 220 h 250"/>
                <a:gd name="T44" fmla="*/ 44 w 268"/>
                <a:gd name="T45" fmla="*/ 218 h 250"/>
                <a:gd name="T46" fmla="*/ 44 w 268"/>
                <a:gd name="T47" fmla="*/ 218 h 250"/>
                <a:gd name="T48" fmla="*/ 43 w 268"/>
                <a:gd name="T49" fmla="*/ 205 h 250"/>
                <a:gd name="T50" fmla="*/ 44 w 268"/>
                <a:gd name="T51" fmla="*/ 204 h 250"/>
                <a:gd name="T52" fmla="*/ 45 w 268"/>
                <a:gd name="T53" fmla="*/ 189 h 250"/>
                <a:gd name="T54" fmla="*/ 60 w 268"/>
                <a:gd name="T55" fmla="*/ 189 h 250"/>
                <a:gd name="T56" fmla="*/ 60 w 268"/>
                <a:gd name="T57" fmla="*/ 189 h 250"/>
                <a:gd name="T58" fmla="*/ 67 w 268"/>
                <a:gd name="T59" fmla="*/ 182 h 250"/>
                <a:gd name="T60" fmla="*/ 60 w 268"/>
                <a:gd name="T61" fmla="*/ 175 h 250"/>
                <a:gd name="T62" fmla="*/ 45 w 268"/>
                <a:gd name="T63" fmla="*/ 175 h 250"/>
                <a:gd name="T64" fmla="*/ 37 w 268"/>
                <a:gd name="T65" fmla="*/ 155 h 250"/>
                <a:gd name="T66" fmla="*/ 33 w 268"/>
                <a:gd name="T67" fmla="*/ 152 h 250"/>
                <a:gd name="T68" fmla="*/ 17 w 268"/>
                <a:gd name="T69" fmla="*/ 148 h 250"/>
                <a:gd name="T70" fmla="*/ 16 w 268"/>
                <a:gd name="T71" fmla="*/ 148 h 250"/>
                <a:gd name="T72" fmla="*/ 16 w 268"/>
                <a:gd name="T73" fmla="*/ 148 h 250"/>
                <a:gd name="T74" fmla="*/ 40 w 268"/>
                <a:gd name="T75" fmla="*/ 120 h 250"/>
                <a:gd name="T76" fmla="*/ 40 w 268"/>
                <a:gd name="T77" fmla="*/ 119 h 250"/>
                <a:gd name="T78" fmla="*/ 44 w 268"/>
                <a:gd name="T79" fmla="*/ 93 h 250"/>
                <a:gd name="T80" fmla="*/ 44 w 268"/>
                <a:gd name="T81" fmla="*/ 92 h 250"/>
                <a:gd name="T82" fmla="*/ 64 w 268"/>
                <a:gd name="T83" fmla="*/ 32 h 250"/>
                <a:gd name="T84" fmla="*/ 127 w 268"/>
                <a:gd name="T85" fmla="*/ 14 h 250"/>
                <a:gd name="T86" fmla="*/ 190 w 268"/>
                <a:gd name="T87" fmla="*/ 32 h 250"/>
                <a:gd name="T88" fmla="*/ 210 w 268"/>
                <a:gd name="T89" fmla="*/ 144 h 250"/>
                <a:gd name="T90" fmla="*/ 189 w 268"/>
                <a:gd name="T91" fmla="*/ 197 h 250"/>
                <a:gd name="T92" fmla="*/ 188 w 268"/>
                <a:gd name="T93" fmla="*/ 198 h 250"/>
                <a:gd name="T94" fmla="*/ 192 w 268"/>
                <a:gd name="T95" fmla="*/ 250 h 250"/>
                <a:gd name="T96" fmla="*/ 206 w 268"/>
                <a:gd name="T97" fmla="*/ 250 h 250"/>
                <a:gd name="T98" fmla="*/ 202 w 268"/>
                <a:gd name="T99" fmla="*/ 199 h 250"/>
                <a:gd name="T100" fmla="*/ 222 w 268"/>
                <a:gd name="T101" fmla="*/ 152 h 250"/>
                <a:gd name="T102" fmla="*/ 222 w 268"/>
                <a:gd name="T103" fmla="*/ 152 h 250"/>
                <a:gd name="T104" fmla="*/ 199 w 268"/>
                <a:gd name="T105" fmla="*/ 2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250">
                  <a:moveTo>
                    <a:pt x="199" y="21"/>
                  </a:moveTo>
                  <a:cubicBezTo>
                    <a:pt x="197" y="20"/>
                    <a:pt x="169" y="0"/>
                    <a:pt x="127" y="0"/>
                  </a:cubicBezTo>
                  <a:cubicBezTo>
                    <a:pt x="102" y="0"/>
                    <a:pt x="79" y="7"/>
                    <a:pt x="57" y="20"/>
                  </a:cubicBezTo>
                  <a:cubicBezTo>
                    <a:pt x="55" y="20"/>
                    <a:pt x="19" y="40"/>
                    <a:pt x="30" y="94"/>
                  </a:cubicBezTo>
                  <a:cubicBezTo>
                    <a:pt x="31" y="101"/>
                    <a:pt x="30" y="109"/>
                    <a:pt x="29" y="11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2"/>
                    <a:pt x="3" y="142"/>
                    <a:pt x="2" y="143"/>
                  </a:cubicBezTo>
                  <a:cubicBezTo>
                    <a:pt x="2" y="144"/>
                    <a:pt x="0" y="150"/>
                    <a:pt x="3" y="156"/>
                  </a:cubicBezTo>
                  <a:cubicBezTo>
                    <a:pt x="5" y="158"/>
                    <a:pt x="8" y="162"/>
                    <a:pt x="15" y="162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8" y="169"/>
                    <a:pt x="31" y="176"/>
                    <a:pt x="31" y="181"/>
                  </a:cubicBezTo>
                  <a:cubicBezTo>
                    <a:pt x="32" y="189"/>
                    <a:pt x="30" y="199"/>
                    <a:pt x="30" y="201"/>
                  </a:cubicBezTo>
                  <a:cubicBezTo>
                    <a:pt x="27" y="209"/>
                    <a:pt x="26" y="222"/>
                    <a:pt x="36" y="230"/>
                  </a:cubicBezTo>
                  <a:cubicBezTo>
                    <a:pt x="36" y="230"/>
                    <a:pt x="37" y="230"/>
                    <a:pt x="37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9" y="232"/>
                    <a:pt x="44" y="234"/>
                    <a:pt x="56" y="234"/>
                  </a:cubicBezTo>
                  <a:cubicBezTo>
                    <a:pt x="64" y="234"/>
                    <a:pt x="76" y="233"/>
                    <a:pt x="90" y="230"/>
                  </a:cubicBezTo>
                  <a:cubicBezTo>
                    <a:pt x="91" y="233"/>
                    <a:pt x="92" y="239"/>
                    <a:pt x="94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5" y="227"/>
                    <a:pt x="101" y="219"/>
                    <a:pt x="98" y="217"/>
                  </a:cubicBezTo>
                  <a:cubicBezTo>
                    <a:pt x="97" y="215"/>
                    <a:pt x="94" y="215"/>
                    <a:pt x="92" y="215"/>
                  </a:cubicBezTo>
                  <a:cubicBezTo>
                    <a:pt x="77" y="218"/>
                    <a:pt x="65" y="220"/>
                    <a:pt x="56" y="220"/>
                  </a:cubicBezTo>
                  <a:cubicBezTo>
                    <a:pt x="47" y="220"/>
                    <a:pt x="45" y="219"/>
                    <a:pt x="44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1" y="215"/>
                    <a:pt x="43" y="207"/>
                    <a:pt x="43" y="205"/>
                  </a:cubicBezTo>
                  <a:cubicBezTo>
                    <a:pt x="43" y="205"/>
                    <a:pt x="44" y="205"/>
                    <a:pt x="44" y="204"/>
                  </a:cubicBezTo>
                  <a:cubicBezTo>
                    <a:pt x="44" y="204"/>
                    <a:pt x="45" y="197"/>
                    <a:pt x="45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4" y="189"/>
                    <a:pt x="67" y="186"/>
                    <a:pt x="67" y="182"/>
                  </a:cubicBezTo>
                  <a:cubicBezTo>
                    <a:pt x="67" y="178"/>
                    <a:pt x="64" y="175"/>
                    <a:pt x="60" y="175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65"/>
                    <a:pt x="38" y="156"/>
                    <a:pt x="37" y="155"/>
                  </a:cubicBezTo>
                  <a:cubicBezTo>
                    <a:pt x="36" y="153"/>
                    <a:pt x="35" y="152"/>
                    <a:pt x="33" y="152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48"/>
                    <a:pt x="16" y="148"/>
                    <a:pt x="16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19"/>
                    <a:pt x="40" y="119"/>
                  </a:cubicBezTo>
                  <a:cubicBezTo>
                    <a:pt x="45" y="112"/>
                    <a:pt x="45" y="98"/>
                    <a:pt x="44" y="93"/>
                  </a:cubicBezTo>
                  <a:cubicBezTo>
                    <a:pt x="44" y="93"/>
                    <a:pt x="44" y="92"/>
                    <a:pt x="44" y="92"/>
                  </a:cubicBezTo>
                  <a:cubicBezTo>
                    <a:pt x="35" y="48"/>
                    <a:pt x="62" y="33"/>
                    <a:pt x="64" y="32"/>
                  </a:cubicBezTo>
                  <a:cubicBezTo>
                    <a:pt x="84" y="20"/>
                    <a:pt x="105" y="14"/>
                    <a:pt x="127" y="14"/>
                  </a:cubicBezTo>
                  <a:cubicBezTo>
                    <a:pt x="164" y="14"/>
                    <a:pt x="190" y="32"/>
                    <a:pt x="190" y="32"/>
                  </a:cubicBezTo>
                  <a:cubicBezTo>
                    <a:pt x="248" y="75"/>
                    <a:pt x="213" y="139"/>
                    <a:pt x="210" y="144"/>
                  </a:cubicBezTo>
                  <a:cubicBezTo>
                    <a:pt x="196" y="165"/>
                    <a:pt x="189" y="196"/>
                    <a:pt x="189" y="197"/>
                  </a:cubicBezTo>
                  <a:cubicBezTo>
                    <a:pt x="189" y="197"/>
                    <a:pt x="189" y="198"/>
                    <a:pt x="188" y="198"/>
                  </a:cubicBezTo>
                  <a:cubicBezTo>
                    <a:pt x="187" y="217"/>
                    <a:pt x="190" y="237"/>
                    <a:pt x="192" y="250"/>
                  </a:cubicBezTo>
                  <a:cubicBezTo>
                    <a:pt x="206" y="250"/>
                    <a:pt x="206" y="250"/>
                    <a:pt x="206" y="250"/>
                  </a:cubicBezTo>
                  <a:cubicBezTo>
                    <a:pt x="204" y="239"/>
                    <a:pt x="201" y="218"/>
                    <a:pt x="202" y="199"/>
                  </a:cubicBezTo>
                  <a:cubicBezTo>
                    <a:pt x="203" y="195"/>
                    <a:pt x="210" y="169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2" y="151"/>
                    <a:pt x="268" y="72"/>
                    <a:pt x="1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7945660" y="1198052"/>
            <a:ext cx="702218" cy="655142"/>
            <a:chOff x="10958513" y="211138"/>
            <a:chExt cx="1136650" cy="1060450"/>
          </a:xfrm>
          <a:solidFill>
            <a:srgbClr val="00B0F0"/>
          </a:solidFill>
        </p:grpSpPr>
        <p:sp>
          <p:nvSpPr>
            <p:cNvPr id="589" name="Freeform 91"/>
            <p:cNvSpPr>
              <a:spLocks/>
            </p:cNvSpPr>
            <p:nvPr/>
          </p:nvSpPr>
          <p:spPr bwMode="auto">
            <a:xfrm>
              <a:off x="11361738" y="381000"/>
              <a:ext cx="279400" cy="330200"/>
            </a:xfrm>
            <a:custGeom>
              <a:avLst/>
              <a:gdLst>
                <a:gd name="T0" fmla="*/ 24 w 66"/>
                <a:gd name="T1" fmla="*/ 78 h 78"/>
                <a:gd name="T2" fmla="*/ 24 w 66"/>
                <a:gd name="T3" fmla="*/ 78 h 78"/>
                <a:gd name="T4" fmla="*/ 28 w 66"/>
                <a:gd name="T5" fmla="*/ 61 h 78"/>
                <a:gd name="T6" fmla="*/ 39 w 66"/>
                <a:gd name="T7" fmla="*/ 46 h 78"/>
                <a:gd name="T8" fmla="*/ 50 w 66"/>
                <a:gd name="T9" fmla="*/ 35 h 78"/>
                <a:gd name="T10" fmla="*/ 52 w 66"/>
                <a:gd name="T11" fmla="*/ 27 h 78"/>
                <a:gd name="T12" fmla="*/ 46 w 66"/>
                <a:gd name="T13" fmla="*/ 16 h 78"/>
                <a:gd name="T14" fmla="*/ 33 w 66"/>
                <a:gd name="T15" fmla="*/ 12 h 78"/>
                <a:gd name="T16" fmla="*/ 19 w 66"/>
                <a:gd name="T17" fmla="*/ 17 h 78"/>
                <a:gd name="T18" fmla="*/ 14 w 66"/>
                <a:gd name="T19" fmla="*/ 27 h 78"/>
                <a:gd name="T20" fmla="*/ 0 w 66"/>
                <a:gd name="T21" fmla="*/ 27 h 78"/>
                <a:gd name="T22" fmla="*/ 9 w 66"/>
                <a:gd name="T23" fmla="*/ 8 h 78"/>
                <a:gd name="T24" fmla="*/ 34 w 66"/>
                <a:gd name="T25" fmla="*/ 0 h 78"/>
                <a:gd name="T26" fmla="*/ 51 w 66"/>
                <a:gd name="T27" fmla="*/ 3 h 78"/>
                <a:gd name="T28" fmla="*/ 62 w 66"/>
                <a:gd name="T29" fmla="*/ 14 h 78"/>
                <a:gd name="T30" fmla="*/ 66 w 66"/>
                <a:gd name="T31" fmla="*/ 28 h 78"/>
                <a:gd name="T32" fmla="*/ 65 w 66"/>
                <a:gd name="T33" fmla="*/ 36 h 78"/>
                <a:gd name="T34" fmla="*/ 60 w 66"/>
                <a:gd name="T35" fmla="*/ 44 h 78"/>
                <a:gd name="T36" fmla="*/ 52 w 66"/>
                <a:gd name="T37" fmla="*/ 52 h 78"/>
                <a:gd name="T38" fmla="*/ 43 w 66"/>
                <a:gd name="T39" fmla="*/ 61 h 78"/>
                <a:gd name="T40" fmla="*/ 40 w 66"/>
                <a:gd name="T41" fmla="*/ 69 h 78"/>
                <a:gd name="T42" fmla="*/ 38 w 66"/>
                <a:gd name="T43" fmla="*/ 78 h 78"/>
                <a:gd name="T44" fmla="*/ 24 w 66"/>
                <a:gd name="T4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78">
                  <a:moveTo>
                    <a:pt x="24" y="78"/>
                  </a:moveTo>
                  <a:cubicBezTo>
                    <a:pt x="24" y="78"/>
                    <a:pt x="24" y="78"/>
                    <a:pt x="24" y="78"/>
                  </a:cubicBezTo>
                  <a:cubicBezTo>
                    <a:pt x="24" y="72"/>
                    <a:pt x="25" y="66"/>
                    <a:pt x="28" y="61"/>
                  </a:cubicBezTo>
                  <a:cubicBezTo>
                    <a:pt x="30" y="56"/>
                    <a:pt x="34" y="51"/>
                    <a:pt x="39" y="46"/>
                  </a:cubicBezTo>
                  <a:cubicBezTo>
                    <a:pt x="47" y="39"/>
                    <a:pt x="49" y="37"/>
                    <a:pt x="50" y="35"/>
                  </a:cubicBezTo>
                  <a:cubicBezTo>
                    <a:pt x="51" y="33"/>
                    <a:pt x="52" y="30"/>
                    <a:pt x="52" y="27"/>
                  </a:cubicBezTo>
                  <a:cubicBezTo>
                    <a:pt x="52" y="23"/>
                    <a:pt x="50" y="19"/>
                    <a:pt x="46" y="16"/>
                  </a:cubicBezTo>
                  <a:cubicBezTo>
                    <a:pt x="43" y="13"/>
                    <a:pt x="39" y="12"/>
                    <a:pt x="33" y="12"/>
                  </a:cubicBezTo>
                  <a:cubicBezTo>
                    <a:pt x="28" y="12"/>
                    <a:pt x="23" y="14"/>
                    <a:pt x="19" y="17"/>
                  </a:cubicBezTo>
                  <a:cubicBezTo>
                    <a:pt x="16" y="20"/>
                    <a:pt x="14" y="23"/>
                    <a:pt x="14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0"/>
                    <a:pt x="4" y="13"/>
                    <a:pt x="9" y="8"/>
                  </a:cubicBezTo>
                  <a:cubicBezTo>
                    <a:pt x="15" y="3"/>
                    <a:pt x="24" y="0"/>
                    <a:pt x="34" y="0"/>
                  </a:cubicBezTo>
                  <a:cubicBezTo>
                    <a:pt x="41" y="0"/>
                    <a:pt x="46" y="1"/>
                    <a:pt x="51" y="3"/>
                  </a:cubicBezTo>
                  <a:cubicBezTo>
                    <a:pt x="56" y="6"/>
                    <a:pt x="59" y="9"/>
                    <a:pt x="62" y="14"/>
                  </a:cubicBezTo>
                  <a:cubicBezTo>
                    <a:pt x="65" y="18"/>
                    <a:pt x="66" y="23"/>
                    <a:pt x="66" y="28"/>
                  </a:cubicBezTo>
                  <a:cubicBezTo>
                    <a:pt x="66" y="30"/>
                    <a:pt x="66" y="33"/>
                    <a:pt x="65" y="36"/>
                  </a:cubicBezTo>
                  <a:cubicBezTo>
                    <a:pt x="64" y="38"/>
                    <a:pt x="62" y="41"/>
                    <a:pt x="60" y="44"/>
                  </a:cubicBezTo>
                  <a:cubicBezTo>
                    <a:pt x="60" y="45"/>
                    <a:pt x="58" y="47"/>
                    <a:pt x="52" y="52"/>
                  </a:cubicBezTo>
                  <a:cubicBezTo>
                    <a:pt x="46" y="58"/>
                    <a:pt x="44" y="60"/>
                    <a:pt x="43" y="61"/>
                  </a:cubicBezTo>
                  <a:cubicBezTo>
                    <a:pt x="42" y="63"/>
                    <a:pt x="41" y="66"/>
                    <a:pt x="40" y="69"/>
                  </a:cubicBezTo>
                  <a:cubicBezTo>
                    <a:pt x="39" y="71"/>
                    <a:pt x="39" y="74"/>
                    <a:pt x="38" y="78"/>
                  </a:cubicBezTo>
                  <a:lnTo>
                    <a:pt x="2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0" name="Oval 92"/>
            <p:cNvSpPr>
              <a:spLocks noChangeArrowheads="1"/>
            </p:cNvSpPr>
            <p:nvPr/>
          </p:nvSpPr>
          <p:spPr bwMode="auto">
            <a:xfrm>
              <a:off x="11458576" y="758825"/>
              <a:ext cx="73025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1" name="Freeform 93"/>
            <p:cNvSpPr>
              <a:spLocks/>
            </p:cNvSpPr>
            <p:nvPr/>
          </p:nvSpPr>
          <p:spPr bwMode="auto">
            <a:xfrm>
              <a:off x="10958513" y="211138"/>
              <a:ext cx="1136650" cy="1060450"/>
            </a:xfrm>
            <a:custGeom>
              <a:avLst/>
              <a:gdLst>
                <a:gd name="T0" fmla="*/ 199 w 268"/>
                <a:gd name="T1" fmla="*/ 21 h 250"/>
                <a:gd name="T2" fmla="*/ 127 w 268"/>
                <a:gd name="T3" fmla="*/ 0 h 250"/>
                <a:gd name="T4" fmla="*/ 57 w 268"/>
                <a:gd name="T5" fmla="*/ 20 h 250"/>
                <a:gd name="T6" fmla="*/ 31 w 268"/>
                <a:gd name="T7" fmla="*/ 94 h 250"/>
                <a:gd name="T8" fmla="*/ 29 w 268"/>
                <a:gd name="T9" fmla="*/ 111 h 250"/>
                <a:gd name="T10" fmla="*/ 4 w 268"/>
                <a:gd name="T11" fmla="*/ 141 h 250"/>
                <a:gd name="T12" fmla="*/ 3 w 268"/>
                <a:gd name="T13" fmla="*/ 143 h 250"/>
                <a:gd name="T14" fmla="*/ 4 w 268"/>
                <a:gd name="T15" fmla="*/ 156 h 250"/>
                <a:gd name="T16" fmla="*/ 15 w 268"/>
                <a:gd name="T17" fmla="*/ 162 h 250"/>
                <a:gd name="T18" fmla="*/ 27 w 268"/>
                <a:gd name="T19" fmla="*/ 165 h 250"/>
                <a:gd name="T20" fmla="*/ 32 w 268"/>
                <a:gd name="T21" fmla="*/ 181 h 250"/>
                <a:gd name="T22" fmla="*/ 31 w 268"/>
                <a:gd name="T23" fmla="*/ 201 h 250"/>
                <a:gd name="T24" fmla="*/ 36 w 268"/>
                <a:gd name="T25" fmla="*/ 230 h 250"/>
                <a:gd name="T26" fmla="*/ 38 w 268"/>
                <a:gd name="T27" fmla="*/ 231 h 250"/>
                <a:gd name="T28" fmla="*/ 38 w 268"/>
                <a:gd name="T29" fmla="*/ 231 h 250"/>
                <a:gd name="T30" fmla="*/ 56 w 268"/>
                <a:gd name="T31" fmla="*/ 234 h 250"/>
                <a:gd name="T32" fmla="*/ 90 w 268"/>
                <a:gd name="T33" fmla="*/ 230 h 250"/>
                <a:gd name="T34" fmla="*/ 94 w 268"/>
                <a:gd name="T35" fmla="*/ 250 h 250"/>
                <a:gd name="T36" fmla="*/ 109 w 268"/>
                <a:gd name="T37" fmla="*/ 250 h 250"/>
                <a:gd name="T38" fmla="*/ 99 w 268"/>
                <a:gd name="T39" fmla="*/ 217 h 250"/>
                <a:gd name="T40" fmla="*/ 93 w 268"/>
                <a:gd name="T41" fmla="*/ 215 h 250"/>
                <a:gd name="T42" fmla="*/ 56 w 268"/>
                <a:gd name="T43" fmla="*/ 220 h 250"/>
                <a:gd name="T44" fmla="*/ 45 w 268"/>
                <a:gd name="T45" fmla="*/ 218 h 250"/>
                <a:gd name="T46" fmla="*/ 44 w 268"/>
                <a:gd name="T47" fmla="*/ 218 h 250"/>
                <a:gd name="T48" fmla="*/ 44 w 268"/>
                <a:gd name="T49" fmla="*/ 205 h 250"/>
                <a:gd name="T50" fmla="*/ 44 w 268"/>
                <a:gd name="T51" fmla="*/ 204 h 250"/>
                <a:gd name="T52" fmla="*/ 46 w 268"/>
                <a:gd name="T53" fmla="*/ 189 h 250"/>
                <a:gd name="T54" fmla="*/ 60 w 268"/>
                <a:gd name="T55" fmla="*/ 189 h 250"/>
                <a:gd name="T56" fmla="*/ 61 w 268"/>
                <a:gd name="T57" fmla="*/ 189 h 250"/>
                <a:gd name="T58" fmla="*/ 68 w 268"/>
                <a:gd name="T59" fmla="*/ 182 h 250"/>
                <a:gd name="T60" fmla="*/ 61 w 268"/>
                <a:gd name="T61" fmla="*/ 175 h 250"/>
                <a:gd name="T62" fmla="*/ 45 w 268"/>
                <a:gd name="T63" fmla="*/ 175 h 250"/>
                <a:gd name="T64" fmla="*/ 38 w 268"/>
                <a:gd name="T65" fmla="*/ 155 h 250"/>
                <a:gd name="T66" fmla="*/ 33 w 268"/>
                <a:gd name="T67" fmla="*/ 152 h 250"/>
                <a:gd name="T68" fmla="*/ 18 w 268"/>
                <a:gd name="T69" fmla="*/ 148 h 250"/>
                <a:gd name="T70" fmla="*/ 17 w 268"/>
                <a:gd name="T71" fmla="*/ 148 h 250"/>
                <a:gd name="T72" fmla="*/ 16 w 268"/>
                <a:gd name="T73" fmla="*/ 148 h 250"/>
                <a:gd name="T74" fmla="*/ 40 w 268"/>
                <a:gd name="T75" fmla="*/ 120 h 250"/>
                <a:gd name="T76" fmla="*/ 41 w 268"/>
                <a:gd name="T77" fmla="*/ 119 h 250"/>
                <a:gd name="T78" fmla="*/ 45 w 268"/>
                <a:gd name="T79" fmla="*/ 93 h 250"/>
                <a:gd name="T80" fmla="*/ 45 w 268"/>
                <a:gd name="T81" fmla="*/ 92 h 250"/>
                <a:gd name="T82" fmla="*/ 64 w 268"/>
                <a:gd name="T83" fmla="*/ 32 h 250"/>
                <a:gd name="T84" fmla="*/ 127 w 268"/>
                <a:gd name="T85" fmla="*/ 14 h 250"/>
                <a:gd name="T86" fmla="*/ 191 w 268"/>
                <a:gd name="T87" fmla="*/ 32 h 250"/>
                <a:gd name="T88" fmla="*/ 211 w 268"/>
                <a:gd name="T89" fmla="*/ 144 h 250"/>
                <a:gd name="T90" fmla="*/ 189 w 268"/>
                <a:gd name="T91" fmla="*/ 197 h 250"/>
                <a:gd name="T92" fmla="*/ 189 w 268"/>
                <a:gd name="T93" fmla="*/ 198 h 250"/>
                <a:gd name="T94" fmla="*/ 193 w 268"/>
                <a:gd name="T95" fmla="*/ 250 h 250"/>
                <a:gd name="T96" fmla="*/ 207 w 268"/>
                <a:gd name="T97" fmla="*/ 250 h 250"/>
                <a:gd name="T98" fmla="*/ 203 w 268"/>
                <a:gd name="T99" fmla="*/ 199 h 250"/>
                <a:gd name="T100" fmla="*/ 222 w 268"/>
                <a:gd name="T101" fmla="*/ 152 h 250"/>
                <a:gd name="T102" fmla="*/ 223 w 268"/>
                <a:gd name="T103" fmla="*/ 152 h 250"/>
                <a:gd name="T104" fmla="*/ 199 w 268"/>
                <a:gd name="T105" fmla="*/ 2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250">
                  <a:moveTo>
                    <a:pt x="199" y="21"/>
                  </a:moveTo>
                  <a:cubicBezTo>
                    <a:pt x="198" y="20"/>
                    <a:pt x="169" y="0"/>
                    <a:pt x="127" y="0"/>
                  </a:cubicBezTo>
                  <a:cubicBezTo>
                    <a:pt x="103" y="0"/>
                    <a:pt x="79" y="7"/>
                    <a:pt x="57" y="20"/>
                  </a:cubicBezTo>
                  <a:cubicBezTo>
                    <a:pt x="56" y="20"/>
                    <a:pt x="20" y="40"/>
                    <a:pt x="31" y="94"/>
                  </a:cubicBezTo>
                  <a:cubicBezTo>
                    <a:pt x="31" y="101"/>
                    <a:pt x="30" y="109"/>
                    <a:pt x="29" y="11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4" y="142"/>
                    <a:pt x="3" y="142"/>
                    <a:pt x="3" y="143"/>
                  </a:cubicBezTo>
                  <a:cubicBezTo>
                    <a:pt x="2" y="144"/>
                    <a:pt x="0" y="150"/>
                    <a:pt x="4" y="156"/>
                  </a:cubicBezTo>
                  <a:cubicBezTo>
                    <a:pt x="6" y="158"/>
                    <a:pt x="9" y="162"/>
                    <a:pt x="15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9" y="169"/>
                    <a:pt x="32" y="176"/>
                    <a:pt x="32" y="181"/>
                  </a:cubicBezTo>
                  <a:cubicBezTo>
                    <a:pt x="33" y="189"/>
                    <a:pt x="31" y="199"/>
                    <a:pt x="31" y="201"/>
                  </a:cubicBezTo>
                  <a:cubicBezTo>
                    <a:pt x="28" y="209"/>
                    <a:pt x="26" y="222"/>
                    <a:pt x="36" y="230"/>
                  </a:cubicBezTo>
                  <a:cubicBezTo>
                    <a:pt x="37" y="230"/>
                    <a:pt x="37" y="230"/>
                    <a:pt x="38" y="231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40" y="232"/>
                    <a:pt x="45" y="234"/>
                    <a:pt x="56" y="234"/>
                  </a:cubicBezTo>
                  <a:cubicBezTo>
                    <a:pt x="65" y="234"/>
                    <a:pt x="77" y="233"/>
                    <a:pt x="90" y="230"/>
                  </a:cubicBezTo>
                  <a:cubicBezTo>
                    <a:pt x="92" y="233"/>
                    <a:pt x="93" y="239"/>
                    <a:pt x="94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6" y="227"/>
                    <a:pt x="102" y="219"/>
                    <a:pt x="99" y="217"/>
                  </a:cubicBezTo>
                  <a:cubicBezTo>
                    <a:pt x="97" y="215"/>
                    <a:pt x="95" y="215"/>
                    <a:pt x="93" y="215"/>
                  </a:cubicBezTo>
                  <a:cubicBezTo>
                    <a:pt x="78" y="218"/>
                    <a:pt x="65" y="220"/>
                    <a:pt x="56" y="220"/>
                  </a:cubicBezTo>
                  <a:cubicBezTo>
                    <a:pt x="48" y="220"/>
                    <a:pt x="46" y="219"/>
                    <a:pt x="45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1" y="215"/>
                    <a:pt x="43" y="207"/>
                    <a:pt x="44" y="205"/>
                  </a:cubicBezTo>
                  <a:cubicBezTo>
                    <a:pt x="44" y="205"/>
                    <a:pt x="44" y="205"/>
                    <a:pt x="44" y="204"/>
                  </a:cubicBezTo>
                  <a:cubicBezTo>
                    <a:pt x="44" y="204"/>
                    <a:pt x="46" y="197"/>
                    <a:pt x="46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4" y="189"/>
                    <a:pt x="68" y="186"/>
                    <a:pt x="68" y="182"/>
                  </a:cubicBezTo>
                  <a:cubicBezTo>
                    <a:pt x="68" y="178"/>
                    <a:pt x="65" y="175"/>
                    <a:pt x="61" y="175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65"/>
                    <a:pt x="39" y="156"/>
                    <a:pt x="38" y="155"/>
                  </a:cubicBezTo>
                  <a:cubicBezTo>
                    <a:pt x="37" y="153"/>
                    <a:pt x="35" y="152"/>
                    <a:pt x="33" y="152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48"/>
                    <a:pt x="16" y="148"/>
                    <a:pt x="16" y="148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5" y="112"/>
                    <a:pt x="45" y="98"/>
                    <a:pt x="45" y="93"/>
                  </a:cubicBezTo>
                  <a:cubicBezTo>
                    <a:pt x="45" y="93"/>
                    <a:pt x="45" y="92"/>
                    <a:pt x="45" y="92"/>
                  </a:cubicBezTo>
                  <a:cubicBezTo>
                    <a:pt x="36" y="48"/>
                    <a:pt x="63" y="33"/>
                    <a:pt x="64" y="32"/>
                  </a:cubicBezTo>
                  <a:cubicBezTo>
                    <a:pt x="84" y="20"/>
                    <a:pt x="106" y="14"/>
                    <a:pt x="127" y="14"/>
                  </a:cubicBezTo>
                  <a:cubicBezTo>
                    <a:pt x="165" y="14"/>
                    <a:pt x="191" y="32"/>
                    <a:pt x="191" y="32"/>
                  </a:cubicBezTo>
                  <a:cubicBezTo>
                    <a:pt x="249" y="75"/>
                    <a:pt x="213" y="139"/>
                    <a:pt x="211" y="144"/>
                  </a:cubicBezTo>
                  <a:cubicBezTo>
                    <a:pt x="197" y="16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8" y="217"/>
                    <a:pt x="191" y="237"/>
                    <a:pt x="193" y="250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5" y="239"/>
                    <a:pt x="202" y="218"/>
                    <a:pt x="203" y="199"/>
                  </a:cubicBezTo>
                  <a:cubicBezTo>
                    <a:pt x="204" y="195"/>
                    <a:pt x="211" y="169"/>
                    <a:pt x="222" y="152"/>
                  </a:cubicBezTo>
                  <a:cubicBezTo>
                    <a:pt x="222" y="152"/>
                    <a:pt x="223" y="152"/>
                    <a:pt x="223" y="152"/>
                  </a:cubicBezTo>
                  <a:cubicBezTo>
                    <a:pt x="223" y="151"/>
                    <a:pt x="268" y="72"/>
                    <a:pt x="1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4967363" y="2309981"/>
            <a:ext cx="558048" cy="657104"/>
            <a:chOff x="6586538" y="2081213"/>
            <a:chExt cx="903288" cy="1063625"/>
          </a:xfrm>
          <a:solidFill>
            <a:srgbClr val="043CAC"/>
          </a:solidFill>
        </p:grpSpPr>
        <p:sp>
          <p:nvSpPr>
            <p:cNvPr id="593" name="Freeform 94"/>
            <p:cNvSpPr>
              <a:spLocks/>
            </p:cNvSpPr>
            <p:nvPr/>
          </p:nvSpPr>
          <p:spPr bwMode="auto">
            <a:xfrm>
              <a:off x="6586538" y="2424113"/>
              <a:ext cx="415925" cy="720725"/>
            </a:xfrm>
            <a:custGeom>
              <a:avLst/>
              <a:gdLst>
                <a:gd name="T0" fmla="*/ 70 w 98"/>
                <a:gd name="T1" fmla="*/ 0 h 170"/>
                <a:gd name="T2" fmla="*/ 28 w 98"/>
                <a:gd name="T3" fmla="*/ 0 h 170"/>
                <a:gd name="T4" fmla="*/ 0 w 98"/>
                <a:gd name="T5" fmla="*/ 28 h 170"/>
                <a:gd name="T6" fmla="*/ 0 w 98"/>
                <a:gd name="T7" fmla="*/ 82 h 170"/>
                <a:gd name="T8" fmla="*/ 21 w 98"/>
                <a:gd name="T9" fmla="*/ 109 h 170"/>
                <a:gd name="T10" fmla="*/ 21 w 98"/>
                <a:gd name="T11" fmla="*/ 170 h 170"/>
                <a:gd name="T12" fmla="*/ 35 w 98"/>
                <a:gd name="T13" fmla="*/ 170 h 170"/>
                <a:gd name="T14" fmla="*/ 35 w 98"/>
                <a:gd name="T15" fmla="*/ 96 h 170"/>
                <a:gd name="T16" fmla="*/ 28 w 98"/>
                <a:gd name="T17" fmla="*/ 96 h 170"/>
                <a:gd name="T18" fmla="*/ 14 w 98"/>
                <a:gd name="T19" fmla="*/ 82 h 170"/>
                <a:gd name="T20" fmla="*/ 14 w 98"/>
                <a:gd name="T21" fmla="*/ 28 h 170"/>
                <a:gd name="T22" fmla="*/ 28 w 98"/>
                <a:gd name="T23" fmla="*/ 14 h 170"/>
                <a:gd name="T24" fmla="*/ 70 w 98"/>
                <a:gd name="T25" fmla="*/ 14 h 170"/>
                <a:gd name="T26" fmla="*/ 84 w 98"/>
                <a:gd name="T27" fmla="*/ 28 h 170"/>
                <a:gd name="T28" fmla="*/ 84 w 98"/>
                <a:gd name="T29" fmla="*/ 82 h 170"/>
                <a:gd name="T30" fmla="*/ 70 w 98"/>
                <a:gd name="T31" fmla="*/ 96 h 170"/>
                <a:gd name="T32" fmla="*/ 63 w 98"/>
                <a:gd name="T33" fmla="*/ 96 h 170"/>
                <a:gd name="T34" fmla="*/ 63 w 98"/>
                <a:gd name="T35" fmla="*/ 170 h 170"/>
                <a:gd name="T36" fmla="*/ 77 w 98"/>
                <a:gd name="T37" fmla="*/ 170 h 170"/>
                <a:gd name="T38" fmla="*/ 77 w 98"/>
                <a:gd name="T39" fmla="*/ 109 h 170"/>
                <a:gd name="T40" fmla="*/ 98 w 98"/>
                <a:gd name="T41" fmla="*/ 82 h 170"/>
                <a:gd name="T42" fmla="*/ 98 w 98"/>
                <a:gd name="T43" fmla="*/ 28 h 170"/>
                <a:gd name="T44" fmla="*/ 70 w 98"/>
                <a:gd name="T4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70">
                  <a:moveTo>
                    <a:pt x="7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5"/>
                    <a:pt x="9" y="106"/>
                    <a:pt x="21" y="109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0" y="96"/>
                    <a:pt x="14" y="90"/>
                    <a:pt x="14" y="8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8" y="14"/>
                    <a:pt x="84" y="20"/>
                    <a:pt x="84" y="28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90"/>
                    <a:pt x="78" y="96"/>
                    <a:pt x="70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9" y="106"/>
                    <a:pt x="98" y="95"/>
                    <a:pt x="98" y="82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12"/>
                    <a:pt x="85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4" name="Oval 95"/>
            <p:cNvSpPr>
              <a:spLocks noChangeArrowheads="1"/>
            </p:cNvSpPr>
            <p:nvPr/>
          </p:nvSpPr>
          <p:spPr bwMode="auto">
            <a:xfrm>
              <a:off x="7362826" y="2551113"/>
              <a:ext cx="127000" cy="128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5" name="Oval 96"/>
            <p:cNvSpPr>
              <a:spLocks noChangeArrowheads="1"/>
            </p:cNvSpPr>
            <p:nvPr/>
          </p:nvSpPr>
          <p:spPr bwMode="auto">
            <a:xfrm>
              <a:off x="7362826" y="2178050"/>
              <a:ext cx="1270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6" name="Oval 97"/>
            <p:cNvSpPr>
              <a:spLocks noChangeArrowheads="1"/>
            </p:cNvSpPr>
            <p:nvPr/>
          </p:nvSpPr>
          <p:spPr bwMode="auto">
            <a:xfrm>
              <a:off x="7362826" y="2928938"/>
              <a:ext cx="1270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7" name="Freeform 98"/>
            <p:cNvSpPr>
              <a:spLocks/>
            </p:cNvSpPr>
            <p:nvPr/>
          </p:nvSpPr>
          <p:spPr bwMode="auto">
            <a:xfrm>
              <a:off x="7061201" y="2208213"/>
              <a:ext cx="238125" cy="809625"/>
            </a:xfrm>
            <a:custGeom>
              <a:avLst/>
              <a:gdLst>
                <a:gd name="T0" fmla="*/ 49 w 56"/>
                <a:gd name="T1" fmla="*/ 177 h 191"/>
                <a:gd name="T2" fmla="*/ 35 w 56"/>
                <a:gd name="T3" fmla="*/ 177 h 191"/>
                <a:gd name="T4" fmla="*/ 35 w 56"/>
                <a:gd name="T5" fmla="*/ 103 h 191"/>
                <a:gd name="T6" fmla="*/ 49 w 56"/>
                <a:gd name="T7" fmla="*/ 103 h 191"/>
                <a:gd name="T8" fmla="*/ 56 w 56"/>
                <a:gd name="T9" fmla="*/ 96 h 191"/>
                <a:gd name="T10" fmla="*/ 49 w 56"/>
                <a:gd name="T11" fmla="*/ 89 h 191"/>
                <a:gd name="T12" fmla="*/ 35 w 56"/>
                <a:gd name="T13" fmla="*/ 89 h 191"/>
                <a:gd name="T14" fmla="*/ 35 w 56"/>
                <a:gd name="T15" fmla="*/ 14 h 191"/>
                <a:gd name="T16" fmla="*/ 49 w 56"/>
                <a:gd name="T17" fmla="*/ 14 h 191"/>
                <a:gd name="T18" fmla="*/ 56 w 56"/>
                <a:gd name="T19" fmla="*/ 7 h 191"/>
                <a:gd name="T20" fmla="*/ 49 w 56"/>
                <a:gd name="T21" fmla="*/ 0 h 191"/>
                <a:gd name="T22" fmla="*/ 28 w 56"/>
                <a:gd name="T23" fmla="*/ 0 h 191"/>
                <a:gd name="T24" fmla="*/ 22 w 56"/>
                <a:gd name="T25" fmla="*/ 4 h 191"/>
                <a:gd name="T26" fmla="*/ 21 w 56"/>
                <a:gd name="T27" fmla="*/ 8 h 191"/>
                <a:gd name="T28" fmla="*/ 21 w 56"/>
                <a:gd name="T29" fmla="*/ 89 h 191"/>
                <a:gd name="T30" fmla="*/ 7 w 56"/>
                <a:gd name="T31" fmla="*/ 89 h 191"/>
                <a:gd name="T32" fmla="*/ 0 w 56"/>
                <a:gd name="T33" fmla="*/ 96 h 191"/>
                <a:gd name="T34" fmla="*/ 7 w 56"/>
                <a:gd name="T35" fmla="*/ 103 h 191"/>
                <a:gd name="T36" fmla="*/ 21 w 56"/>
                <a:gd name="T37" fmla="*/ 103 h 191"/>
                <a:gd name="T38" fmla="*/ 21 w 56"/>
                <a:gd name="T39" fmla="*/ 184 h 191"/>
                <a:gd name="T40" fmla="*/ 21 w 56"/>
                <a:gd name="T41" fmla="*/ 187 h 191"/>
                <a:gd name="T42" fmla="*/ 28 w 56"/>
                <a:gd name="T43" fmla="*/ 191 h 191"/>
                <a:gd name="T44" fmla="*/ 49 w 56"/>
                <a:gd name="T45" fmla="*/ 191 h 191"/>
                <a:gd name="T46" fmla="*/ 56 w 56"/>
                <a:gd name="T47" fmla="*/ 184 h 191"/>
                <a:gd name="T48" fmla="*/ 49 w 56"/>
                <a:gd name="T49" fmla="*/ 1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91">
                  <a:moveTo>
                    <a:pt x="49" y="177"/>
                  </a:moveTo>
                  <a:cubicBezTo>
                    <a:pt x="35" y="177"/>
                    <a:pt x="35" y="177"/>
                    <a:pt x="35" y="177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3" y="103"/>
                    <a:pt x="56" y="100"/>
                    <a:pt x="56" y="96"/>
                  </a:cubicBezTo>
                  <a:cubicBezTo>
                    <a:pt x="56" y="92"/>
                    <a:pt x="53" y="89"/>
                    <a:pt x="49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3" y="14"/>
                    <a:pt x="56" y="11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2" y="4"/>
                  </a:cubicBezTo>
                  <a:cubicBezTo>
                    <a:pt x="21" y="5"/>
                    <a:pt x="21" y="6"/>
                    <a:pt x="21" y="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0" y="92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5"/>
                    <a:pt x="21" y="186"/>
                    <a:pt x="21" y="187"/>
                  </a:cubicBezTo>
                  <a:cubicBezTo>
                    <a:pt x="22" y="190"/>
                    <a:pt x="25" y="191"/>
                    <a:pt x="28" y="191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53" y="191"/>
                    <a:pt x="56" y="188"/>
                    <a:pt x="56" y="184"/>
                  </a:cubicBezTo>
                  <a:cubicBezTo>
                    <a:pt x="56" y="181"/>
                    <a:pt x="53" y="177"/>
                    <a:pt x="4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3" name="Freeform 99"/>
            <p:cNvSpPr>
              <a:spLocks noEditPoints="1"/>
            </p:cNvSpPr>
            <p:nvPr/>
          </p:nvSpPr>
          <p:spPr bwMode="auto">
            <a:xfrm>
              <a:off x="6654801" y="2081213"/>
              <a:ext cx="279400" cy="279400"/>
            </a:xfrm>
            <a:custGeom>
              <a:avLst/>
              <a:gdLst>
                <a:gd name="T0" fmla="*/ 33 w 66"/>
                <a:gd name="T1" fmla="*/ 66 h 66"/>
                <a:gd name="T2" fmla="*/ 66 w 66"/>
                <a:gd name="T3" fmla="*/ 33 h 66"/>
                <a:gd name="T4" fmla="*/ 33 w 66"/>
                <a:gd name="T5" fmla="*/ 0 h 66"/>
                <a:gd name="T6" fmla="*/ 0 w 66"/>
                <a:gd name="T7" fmla="*/ 33 h 66"/>
                <a:gd name="T8" fmla="*/ 33 w 66"/>
                <a:gd name="T9" fmla="*/ 66 h 66"/>
                <a:gd name="T10" fmla="*/ 33 w 66"/>
                <a:gd name="T11" fmla="*/ 14 h 66"/>
                <a:gd name="T12" fmla="*/ 52 w 66"/>
                <a:gd name="T13" fmla="*/ 33 h 66"/>
                <a:gd name="T14" fmla="*/ 33 w 66"/>
                <a:gd name="T15" fmla="*/ 52 h 66"/>
                <a:gd name="T16" fmla="*/ 14 w 66"/>
                <a:gd name="T17" fmla="*/ 33 h 66"/>
                <a:gd name="T18" fmla="*/ 33 w 66"/>
                <a:gd name="T1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4"/>
                  </a:moveTo>
                  <a:cubicBezTo>
                    <a:pt x="44" y="14"/>
                    <a:pt x="52" y="23"/>
                    <a:pt x="52" y="33"/>
                  </a:cubicBezTo>
                  <a:cubicBezTo>
                    <a:pt x="52" y="44"/>
                    <a:pt x="44" y="52"/>
                    <a:pt x="33" y="52"/>
                  </a:cubicBezTo>
                  <a:cubicBezTo>
                    <a:pt x="23" y="52"/>
                    <a:pt x="14" y="44"/>
                    <a:pt x="14" y="33"/>
                  </a:cubicBezTo>
                  <a:cubicBezTo>
                    <a:pt x="14" y="23"/>
                    <a:pt x="23" y="14"/>
                    <a:pt x="3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64" name="Group 663"/>
          <p:cNvGrpSpPr/>
          <p:nvPr/>
        </p:nvGrpSpPr>
        <p:grpSpPr>
          <a:xfrm>
            <a:off x="7923201" y="2272663"/>
            <a:ext cx="662988" cy="665931"/>
            <a:chOff x="10928351" y="2025650"/>
            <a:chExt cx="1073150" cy="1077913"/>
          </a:xfrm>
          <a:solidFill>
            <a:srgbClr val="043CAC"/>
          </a:solidFill>
        </p:grpSpPr>
        <p:sp>
          <p:nvSpPr>
            <p:cNvPr id="665" name="Freeform 100"/>
            <p:cNvSpPr>
              <a:spLocks/>
            </p:cNvSpPr>
            <p:nvPr/>
          </p:nvSpPr>
          <p:spPr bwMode="auto">
            <a:xfrm>
              <a:off x="11250613" y="2322513"/>
              <a:ext cx="428625" cy="187325"/>
            </a:xfrm>
            <a:custGeom>
              <a:avLst/>
              <a:gdLst>
                <a:gd name="T0" fmla="*/ 14 w 101"/>
                <a:gd name="T1" fmla="*/ 28 h 44"/>
                <a:gd name="T2" fmla="*/ 28 w 101"/>
                <a:gd name="T3" fmla="*/ 14 h 44"/>
                <a:gd name="T4" fmla="*/ 73 w 101"/>
                <a:gd name="T5" fmla="*/ 14 h 44"/>
                <a:gd name="T6" fmla="*/ 87 w 101"/>
                <a:gd name="T7" fmla="*/ 28 h 44"/>
                <a:gd name="T8" fmla="*/ 87 w 101"/>
                <a:gd name="T9" fmla="*/ 44 h 44"/>
                <a:gd name="T10" fmla="*/ 101 w 101"/>
                <a:gd name="T11" fmla="*/ 44 h 44"/>
                <a:gd name="T12" fmla="*/ 101 w 101"/>
                <a:gd name="T13" fmla="*/ 28 h 44"/>
                <a:gd name="T14" fmla="*/ 73 w 101"/>
                <a:gd name="T15" fmla="*/ 0 h 44"/>
                <a:gd name="T16" fmla="*/ 28 w 101"/>
                <a:gd name="T17" fmla="*/ 0 h 44"/>
                <a:gd name="T18" fmla="*/ 0 w 101"/>
                <a:gd name="T19" fmla="*/ 28 h 44"/>
                <a:gd name="T20" fmla="*/ 0 w 101"/>
                <a:gd name="T21" fmla="*/ 44 h 44"/>
                <a:gd name="T22" fmla="*/ 14 w 101"/>
                <a:gd name="T23" fmla="*/ 44 h 44"/>
                <a:gd name="T24" fmla="*/ 14 w 101"/>
                <a:gd name="T2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44">
                  <a:moveTo>
                    <a:pt x="14" y="28"/>
                  </a:moveTo>
                  <a:cubicBezTo>
                    <a:pt x="14" y="20"/>
                    <a:pt x="20" y="14"/>
                    <a:pt x="28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81" y="14"/>
                    <a:pt x="87" y="20"/>
                    <a:pt x="87" y="28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12"/>
                    <a:pt x="89" y="0"/>
                    <a:pt x="7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4" y="44"/>
                    <a:pt x="14" y="44"/>
                    <a:pt x="14" y="44"/>
                  </a:cubicBez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6" name="Freeform 101"/>
            <p:cNvSpPr>
              <a:spLocks/>
            </p:cNvSpPr>
            <p:nvPr/>
          </p:nvSpPr>
          <p:spPr bwMode="auto">
            <a:xfrm>
              <a:off x="10928351" y="2908300"/>
              <a:ext cx="428625" cy="195263"/>
            </a:xfrm>
            <a:custGeom>
              <a:avLst/>
              <a:gdLst>
                <a:gd name="T0" fmla="*/ 14 w 101"/>
                <a:gd name="T1" fmla="*/ 28 h 46"/>
                <a:gd name="T2" fmla="*/ 28 w 101"/>
                <a:gd name="T3" fmla="*/ 14 h 46"/>
                <a:gd name="T4" fmla="*/ 73 w 101"/>
                <a:gd name="T5" fmla="*/ 14 h 46"/>
                <a:gd name="T6" fmla="*/ 87 w 101"/>
                <a:gd name="T7" fmla="*/ 28 h 46"/>
                <a:gd name="T8" fmla="*/ 87 w 101"/>
                <a:gd name="T9" fmla="*/ 46 h 46"/>
                <a:gd name="T10" fmla="*/ 101 w 101"/>
                <a:gd name="T11" fmla="*/ 46 h 46"/>
                <a:gd name="T12" fmla="*/ 101 w 101"/>
                <a:gd name="T13" fmla="*/ 28 h 46"/>
                <a:gd name="T14" fmla="*/ 73 w 101"/>
                <a:gd name="T15" fmla="*/ 0 h 46"/>
                <a:gd name="T16" fmla="*/ 28 w 101"/>
                <a:gd name="T17" fmla="*/ 0 h 46"/>
                <a:gd name="T18" fmla="*/ 0 w 101"/>
                <a:gd name="T19" fmla="*/ 28 h 46"/>
                <a:gd name="T20" fmla="*/ 0 w 101"/>
                <a:gd name="T21" fmla="*/ 46 h 46"/>
                <a:gd name="T22" fmla="*/ 14 w 101"/>
                <a:gd name="T23" fmla="*/ 46 h 46"/>
                <a:gd name="T24" fmla="*/ 14 w 101"/>
                <a:gd name="T25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46">
                  <a:moveTo>
                    <a:pt x="14" y="28"/>
                  </a:moveTo>
                  <a:cubicBezTo>
                    <a:pt x="14" y="21"/>
                    <a:pt x="20" y="14"/>
                    <a:pt x="28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81" y="14"/>
                    <a:pt x="87" y="21"/>
                    <a:pt x="87" y="28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13"/>
                    <a:pt x="89" y="0"/>
                    <a:pt x="7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7" name="Freeform 102"/>
            <p:cNvSpPr>
              <a:spLocks/>
            </p:cNvSpPr>
            <p:nvPr/>
          </p:nvSpPr>
          <p:spPr bwMode="auto">
            <a:xfrm>
              <a:off x="11318876" y="2497138"/>
              <a:ext cx="296863" cy="284163"/>
            </a:xfrm>
            <a:custGeom>
              <a:avLst/>
              <a:gdLst>
                <a:gd name="T0" fmla="*/ 69 w 70"/>
                <a:gd name="T1" fmla="*/ 57 h 67"/>
                <a:gd name="T2" fmla="*/ 66 w 70"/>
                <a:gd name="T3" fmla="*/ 53 h 67"/>
                <a:gd name="T4" fmla="*/ 42 w 70"/>
                <a:gd name="T5" fmla="*/ 36 h 67"/>
                <a:gd name="T6" fmla="*/ 42 w 70"/>
                <a:gd name="T7" fmla="*/ 35 h 67"/>
                <a:gd name="T8" fmla="*/ 42 w 70"/>
                <a:gd name="T9" fmla="*/ 7 h 67"/>
                <a:gd name="T10" fmla="*/ 35 w 70"/>
                <a:gd name="T11" fmla="*/ 0 h 67"/>
                <a:gd name="T12" fmla="*/ 28 w 70"/>
                <a:gd name="T13" fmla="*/ 7 h 67"/>
                <a:gd name="T14" fmla="*/ 28 w 70"/>
                <a:gd name="T15" fmla="*/ 35 h 67"/>
                <a:gd name="T16" fmla="*/ 27 w 70"/>
                <a:gd name="T17" fmla="*/ 36 h 67"/>
                <a:gd name="T18" fmla="*/ 3 w 70"/>
                <a:gd name="T19" fmla="*/ 53 h 67"/>
                <a:gd name="T20" fmla="*/ 0 w 70"/>
                <a:gd name="T21" fmla="*/ 57 h 67"/>
                <a:gd name="T22" fmla="*/ 1 w 70"/>
                <a:gd name="T23" fmla="*/ 63 h 67"/>
                <a:gd name="T24" fmla="*/ 11 w 70"/>
                <a:gd name="T25" fmla="*/ 65 h 67"/>
                <a:gd name="T26" fmla="*/ 34 w 70"/>
                <a:gd name="T27" fmla="*/ 48 h 67"/>
                <a:gd name="T28" fmla="*/ 35 w 70"/>
                <a:gd name="T29" fmla="*/ 48 h 67"/>
                <a:gd name="T30" fmla="*/ 59 w 70"/>
                <a:gd name="T31" fmla="*/ 65 h 67"/>
                <a:gd name="T32" fmla="*/ 63 w 70"/>
                <a:gd name="T33" fmla="*/ 66 h 67"/>
                <a:gd name="T34" fmla="*/ 69 w 70"/>
                <a:gd name="T35" fmla="*/ 63 h 67"/>
                <a:gd name="T36" fmla="*/ 69 w 70"/>
                <a:gd name="T3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7">
                  <a:moveTo>
                    <a:pt x="69" y="57"/>
                  </a:moveTo>
                  <a:cubicBezTo>
                    <a:pt x="69" y="56"/>
                    <a:pt x="68" y="54"/>
                    <a:pt x="66" y="53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5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3"/>
                    <a:pt x="38" y="0"/>
                    <a:pt x="35" y="0"/>
                  </a:cubicBezTo>
                  <a:cubicBezTo>
                    <a:pt x="31" y="0"/>
                    <a:pt x="28" y="3"/>
                    <a:pt x="28" y="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6"/>
                    <a:pt x="28" y="36"/>
                    <a:pt x="27" y="36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9"/>
                    <a:pt x="0" y="61"/>
                    <a:pt x="1" y="63"/>
                  </a:cubicBezTo>
                  <a:cubicBezTo>
                    <a:pt x="3" y="66"/>
                    <a:pt x="7" y="67"/>
                    <a:pt x="11" y="6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5"/>
                    <a:pt x="61" y="66"/>
                    <a:pt x="63" y="66"/>
                  </a:cubicBezTo>
                  <a:cubicBezTo>
                    <a:pt x="65" y="66"/>
                    <a:pt x="67" y="65"/>
                    <a:pt x="69" y="63"/>
                  </a:cubicBezTo>
                  <a:cubicBezTo>
                    <a:pt x="70" y="61"/>
                    <a:pt x="70" y="59"/>
                    <a:pt x="69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8" name="Freeform 103"/>
            <p:cNvSpPr>
              <a:spLocks/>
            </p:cNvSpPr>
            <p:nvPr/>
          </p:nvSpPr>
          <p:spPr bwMode="auto">
            <a:xfrm>
              <a:off x="11572876" y="2908300"/>
              <a:ext cx="428625" cy="195263"/>
            </a:xfrm>
            <a:custGeom>
              <a:avLst/>
              <a:gdLst>
                <a:gd name="T0" fmla="*/ 14 w 101"/>
                <a:gd name="T1" fmla="*/ 28 h 46"/>
                <a:gd name="T2" fmla="*/ 28 w 101"/>
                <a:gd name="T3" fmla="*/ 14 h 46"/>
                <a:gd name="T4" fmla="*/ 73 w 101"/>
                <a:gd name="T5" fmla="*/ 14 h 46"/>
                <a:gd name="T6" fmla="*/ 87 w 101"/>
                <a:gd name="T7" fmla="*/ 28 h 46"/>
                <a:gd name="T8" fmla="*/ 87 w 101"/>
                <a:gd name="T9" fmla="*/ 46 h 46"/>
                <a:gd name="T10" fmla="*/ 101 w 101"/>
                <a:gd name="T11" fmla="*/ 46 h 46"/>
                <a:gd name="T12" fmla="*/ 101 w 101"/>
                <a:gd name="T13" fmla="*/ 28 h 46"/>
                <a:gd name="T14" fmla="*/ 73 w 101"/>
                <a:gd name="T15" fmla="*/ 0 h 46"/>
                <a:gd name="T16" fmla="*/ 28 w 101"/>
                <a:gd name="T17" fmla="*/ 0 h 46"/>
                <a:gd name="T18" fmla="*/ 0 w 101"/>
                <a:gd name="T19" fmla="*/ 28 h 46"/>
                <a:gd name="T20" fmla="*/ 0 w 101"/>
                <a:gd name="T21" fmla="*/ 46 h 46"/>
                <a:gd name="T22" fmla="*/ 14 w 101"/>
                <a:gd name="T23" fmla="*/ 46 h 46"/>
                <a:gd name="T24" fmla="*/ 14 w 101"/>
                <a:gd name="T25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46">
                  <a:moveTo>
                    <a:pt x="14" y="28"/>
                  </a:moveTo>
                  <a:cubicBezTo>
                    <a:pt x="14" y="21"/>
                    <a:pt x="20" y="14"/>
                    <a:pt x="28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81" y="14"/>
                    <a:pt x="87" y="21"/>
                    <a:pt x="87" y="28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13"/>
                    <a:pt x="89" y="0"/>
                    <a:pt x="7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9" name="Freeform 104"/>
            <p:cNvSpPr>
              <a:spLocks noEditPoints="1"/>
            </p:cNvSpPr>
            <p:nvPr/>
          </p:nvSpPr>
          <p:spPr bwMode="auto">
            <a:xfrm>
              <a:off x="11341101" y="2025650"/>
              <a:ext cx="246063" cy="246063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44 h 58"/>
                <a:gd name="T12" fmla="*/ 14 w 58"/>
                <a:gd name="T13" fmla="*/ 29 h 58"/>
                <a:gd name="T14" fmla="*/ 29 w 58"/>
                <a:gd name="T15" fmla="*/ 14 h 58"/>
                <a:gd name="T16" fmla="*/ 44 w 58"/>
                <a:gd name="T17" fmla="*/ 29 h 58"/>
                <a:gd name="T18" fmla="*/ 29 w 58"/>
                <a:gd name="T19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4"/>
                  </a:moveTo>
                  <a:cubicBezTo>
                    <a:pt x="21" y="44"/>
                    <a:pt x="14" y="37"/>
                    <a:pt x="14" y="29"/>
                  </a:cubicBezTo>
                  <a:cubicBezTo>
                    <a:pt x="14" y="20"/>
                    <a:pt x="21" y="14"/>
                    <a:pt x="29" y="14"/>
                  </a:cubicBezTo>
                  <a:cubicBezTo>
                    <a:pt x="37" y="14"/>
                    <a:pt x="44" y="20"/>
                    <a:pt x="44" y="29"/>
                  </a:cubicBezTo>
                  <a:cubicBezTo>
                    <a:pt x="44" y="37"/>
                    <a:pt x="37" y="44"/>
                    <a:pt x="2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0" name="Freeform 105"/>
            <p:cNvSpPr>
              <a:spLocks noEditPoints="1"/>
            </p:cNvSpPr>
            <p:nvPr/>
          </p:nvSpPr>
          <p:spPr bwMode="auto">
            <a:xfrm>
              <a:off x="11663363" y="2614613"/>
              <a:ext cx="246063" cy="246063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44 h 58"/>
                <a:gd name="T12" fmla="*/ 14 w 58"/>
                <a:gd name="T13" fmla="*/ 29 h 58"/>
                <a:gd name="T14" fmla="*/ 29 w 58"/>
                <a:gd name="T15" fmla="*/ 14 h 58"/>
                <a:gd name="T16" fmla="*/ 44 w 58"/>
                <a:gd name="T17" fmla="*/ 29 h 58"/>
                <a:gd name="T18" fmla="*/ 29 w 58"/>
                <a:gd name="T19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4"/>
                  </a:moveTo>
                  <a:cubicBezTo>
                    <a:pt x="21" y="44"/>
                    <a:pt x="14" y="37"/>
                    <a:pt x="14" y="29"/>
                  </a:cubicBezTo>
                  <a:cubicBezTo>
                    <a:pt x="14" y="20"/>
                    <a:pt x="21" y="14"/>
                    <a:pt x="29" y="14"/>
                  </a:cubicBezTo>
                  <a:cubicBezTo>
                    <a:pt x="37" y="14"/>
                    <a:pt x="44" y="20"/>
                    <a:pt x="44" y="29"/>
                  </a:cubicBezTo>
                  <a:cubicBezTo>
                    <a:pt x="44" y="37"/>
                    <a:pt x="37" y="44"/>
                    <a:pt x="2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1" name="Freeform 106"/>
            <p:cNvSpPr>
              <a:spLocks noEditPoints="1"/>
            </p:cNvSpPr>
            <p:nvPr/>
          </p:nvSpPr>
          <p:spPr bwMode="auto">
            <a:xfrm>
              <a:off x="11018838" y="2614613"/>
              <a:ext cx="244475" cy="246063"/>
            </a:xfrm>
            <a:custGeom>
              <a:avLst/>
              <a:gdLst>
                <a:gd name="T0" fmla="*/ 29 w 58"/>
                <a:gd name="T1" fmla="*/ 58 h 58"/>
                <a:gd name="T2" fmla="*/ 58 w 58"/>
                <a:gd name="T3" fmla="*/ 29 h 58"/>
                <a:gd name="T4" fmla="*/ 29 w 58"/>
                <a:gd name="T5" fmla="*/ 0 h 58"/>
                <a:gd name="T6" fmla="*/ 0 w 58"/>
                <a:gd name="T7" fmla="*/ 29 h 58"/>
                <a:gd name="T8" fmla="*/ 29 w 58"/>
                <a:gd name="T9" fmla="*/ 58 h 58"/>
                <a:gd name="T10" fmla="*/ 29 w 58"/>
                <a:gd name="T11" fmla="*/ 14 h 58"/>
                <a:gd name="T12" fmla="*/ 44 w 58"/>
                <a:gd name="T13" fmla="*/ 29 h 58"/>
                <a:gd name="T14" fmla="*/ 29 w 58"/>
                <a:gd name="T15" fmla="*/ 44 h 58"/>
                <a:gd name="T16" fmla="*/ 14 w 58"/>
                <a:gd name="T17" fmla="*/ 29 h 58"/>
                <a:gd name="T18" fmla="*/ 29 w 58"/>
                <a:gd name="T19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4"/>
                  </a:moveTo>
                  <a:cubicBezTo>
                    <a:pt x="37" y="14"/>
                    <a:pt x="44" y="20"/>
                    <a:pt x="44" y="29"/>
                  </a:cubicBezTo>
                  <a:cubicBezTo>
                    <a:pt x="44" y="37"/>
                    <a:pt x="37" y="44"/>
                    <a:pt x="29" y="44"/>
                  </a:cubicBezTo>
                  <a:cubicBezTo>
                    <a:pt x="21" y="44"/>
                    <a:pt x="14" y="37"/>
                    <a:pt x="14" y="29"/>
                  </a:cubicBezTo>
                  <a:cubicBezTo>
                    <a:pt x="14" y="20"/>
                    <a:pt x="21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6485077" y="2292327"/>
            <a:ext cx="597277" cy="649257"/>
            <a:chOff x="8816976" y="2055813"/>
            <a:chExt cx="966787" cy="1050925"/>
          </a:xfrm>
          <a:solidFill>
            <a:srgbClr val="043CAC"/>
          </a:solidFill>
        </p:grpSpPr>
        <p:sp>
          <p:nvSpPr>
            <p:cNvPr id="673" name="Freeform 107"/>
            <p:cNvSpPr>
              <a:spLocks/>
            </p:cNvSpPr>
            <p:nvPr/>
          </p:nvSpPr>
          <p:spPr bwMode="auto">
            <a:xfrm>
              <a:off x="9567863" y="2500313"/>
              <a:ext cx="215900" cy="606425"/>
            </a:xfrm>
            <a:custGeom>
              <a:avLst/>
              <a:gdLst>
                <a:gd name="T0" fmla="*/ 23 w 51"/>
                <a:gd name="T1" fmla="*/ 0 h 143"/>
                <a:gd name="T2" fmla="*/ 0 w 51"/>
                <a:gd name="T3" fmla="*/ 0 h 143"/>
                <a:gd name="T4" fmla="*/ 0 w 51"/>
                <a:gd name="T5" fmla="*/ 14 h 143"/>
                <a:gd name="T6" fmla="*/ 23 w 51"/>
                <a:gd name="T7" fmla="*/ 14 h 143"/>
                <a:gd name="T8" fmla="*/ 37 w 51"/>
                <a:gd name="T9" fmla="*/ 28 h 143"/>
                <a:gd name="T10" fmla="*/ 37 w 51"/>
                <a:gd name="T11" fmla="*/ 68 h 143"/>
                <a:gd name="T12" fmla="*/ 23 w 51"/>
                <a:gd name="T13" fmla="*/ 82 h 143"/>
                <a:gd name="T14" fmla="*/ 17 w 51"/>
                <a:gd name="T15" fmla="*/ 82 h 143"/>
                <a:gd name="T16" fmla="*/ 17 w 51"/>
                <a:gd name="T17" fmla="*/ 143 h 143"/>
                <a:gd name="T18" fmla="*/ 31 w 51"/>
                <a:gd name="T19" fmla="*/ 143 h 143"/>
                <a:gd name="T20" fmla="*/ 31 w 51"/>
                <a:gd name="T21" fmla="*/ 95 h 143"/>
                <a:gd name="T22" fmla="*/ 51 w 51"/>
                <a:gd name="T23" fmla="*/ 68 h 143"/>
                <a:gd name="T24" fmla="*/ 51 w 51"/>
                <a:gd name="T25" fmla="*/ 28 h 143"/>
                <a:gd name="T26" fmla="*/ 23 w 5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43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1" y="14"/>
                    <a:pt x="37" y="20"/>
                    <a:pt x="37" y="2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75"/>
                    <a:pt x="31" y="82"/>
                    <a:pt x="23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42" y="91"/>
                    <a:pt x="51" y="80"/>
                    <a:pt x="51" y="6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12"/>
                    <a:pt x="38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4" name="Freeform 108"/>
            <p:cNvSpPr>
              <a:spLocks/>
            </p:cNvSpPr>
            <p:nvPr/>
          </p:nvSpPr>
          <p:spPr bwMode="auto">
            <a:xfrm>
              <a:off x="8816976" y="2500313"/>
              <a:ext cx="215900" cy="606425"/>
            </a:xfrm>
            <a:custGeom>
              <a:avLst/>
              <a:gdLst>
                <a:gd name="T0" fmla="*/ 28 w 51"/>
                <a:gd name="T1" fmla="*/ 14 h 143"/>
                <a:gd name="T2" fmla="*/ 51 w 51"/>
                <a:gd name="T3" fmla="*/ 14 h 143"/>
                <a:gd name="T4" fmla="*/ 51 w 51"/>
                <a:gd name="T5" fmla="*/ 0 h 143"/>
                <a:gd name="T6" fmla="*/ 28 w 51"/>
                <a:gd name="T7" fmla="*/ 0 h 143"/>
                <a:gd name="T8" fmla="*/ 0 w 51"/>
                <a:gd name="T9" fmla="*/ 28 h 143"/>
                <a:gd name="T10" fmla="*/ 0 w 51"/>
                <a:gd name="T11" fmla="*/ 68 h 143"/>
                <a:gd name="T12" fmla="*/ 21 w 51"/>
                <a:gd name="T13" fmla="*/ 95 h 143"/>
                <a:gd name="T14" fmla="*/ 21 w 51"/>
                <a:gd name="T15" fmla="*/ 143 h 143"/>
                <a:gd name="T16" fmla="*/ 35 w 51"/>
                <a:gd name="T17" fmla="*/ 143 h 143"/>
                <a:gd name="T18" fmla="*/ 35 w 51"/>
                <a:gd name="T19" fmla="*/ 82 h 143"/>
                <a:gd name="T20" fmla="*/ 28 w 51"/>
                <a:gd name="T21" fmla="*/ 82 h 143"/>
                <a:gd name="T22" fmla="*/ 14 w 51"/>
                <a:gd name="T23" fmla="*/ 68 h 143"/>
                <a:gd name="T24" fmla="*/ 14 w 51"/>
                <a:gd name="T25" fmla="*/ 28 h 143"/>
                <a:gd name="T26" fmla="*/ 28 w 51"/>
                <a:gd name="T27" fmla="*/ 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43">
                  <a:moveTo>
                    <a:pt x="28" y="14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0"/>
                    <a:pt x="9" y="91"/>
                    <a:pt x="21" y="95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0" y="82"/>
                    <a:pt x="14" y="75"/>
                    <a:pt x="14" y="6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5" name="Freeform 109"/>
            <p:cNvSpPr>
              <a:spLocks/>
            </p:cNvSpPr>
            <p:nvPr/>
          </p:nvSpPr>
          <p:spPr bwMode="auto">
            <a:xfrm>
              <a:off x="9093201" y="2386013"/>
              <a:ext cx="415925" cy="720725"/>
            </a:xfrm>
            <a:custGeom>
              <a:avLst/>
              <a:gdLst>
                <a:gd name="T0" fmla="*/ 98 w 98"/>
                <a:gd name="T1" fmla="*/ 27 h 170"/>
                <a:gd name="T2" fmla="*/ 96 w 98"/>
                <a:gd name="T3" fmla="*/ 18 h 170"/>
                <a:gd name="T4" fmla="*/ 84 w 98"/>
                <a:gd name="T5" fmla="*/ 4 h 170"/>
                <a:gd name="T6" fmla="*/ 70 w 98"/>
                <a:gd name="T7" fmla="*/ 0 h 170"/>
                <a:gd name="T8" fmla="*/ 28 w 98"/>
                <a:gd name="T9" fmla="*/ 0 h 170"/>
                <a:gd name="T10" fmla="*/ 14 w 98"/>
                <a:gd name="T11" fmla="*/ 4 h 170"/>
                <a:gd name="T12" fmla="*/ 2 w 98"/>
                <a:gd name="T13" fmla="*/ 18 h 170"/>
                <a:gd name="T14" fmla="*/ 0 w 98"/>
                <a:gd name="T15" fmla="*/ 27 h 170"/>
                <a:gd name="T16" fmla="*/ 0 w 98"/>
                <a:gd name="T17" fmla="*/ 28 h 170"/>
                <a:gd name="T18" fmla="*/ 0 w 98"/>
                <a:gd name="T19" fmla="*/ 83 h 170"/>
                <a:gd name="T20" fmla="*/ 2 w 98"/>
                <a:gd name="T21" fmla="*/ 93 h 170"/>
                <a:gd name="T22" fmla="*/ 13 w 98"/>
                <a:gd name="T23" fmla="*/ 106 h 170"/>
                <a:gd name="T24" fmla="*/ 14 w 98"/>
                <a:gd name="T25" fmla="*/ 107 h 170"/>
                <a:gd name="T26" fmla="*/ 21 w 98"/>
                <a:gd name="T27" fmla="*/ 110 h 170"/>
                <a:gd name="T28" fmla="*/ 21 w 98"/>
                <a:gd name="T29" fmla="*/ 170 h 170"/>
                <a:gd name="T30" fmla="*/ 35 w 98"/>
                <a:gd name="T31" fmla="*/ 170 h 170"/>
                <a:gd name="T32" fmla="*/ 35 w 98"/>
                <a:gd name="T33" fmla="*/ 97 h 170"/>
                <a:gd name="T34" fmla="*/ 33 w 98"/>
                <a:gd name="T35" fmla="*/ 97 h 170"/>
                <a:gd name="T36" fmla="*/ 28 w 98"/>
                <a:gd name="T37" fmla="*/ 97 h 170"/>
                <a:gd name="T38" fmla="*/ 19 w 98"/>
                <a:gd name="T39" fmla="*/ 94 h 170"/>
                <a:gd name="T40" fmla="*/ 14 w 98"/>
                <a:gd name="T41" fmla="*/ 83 h 170"/>
                <a:gd name="T42" fmla="*/ 14 w 98"/>
                <a:gd name="T43" fmla="*/ 28 h 170"/>
                <a:gd name="T44" fmla="*/ 14 w 98"/>
                <a:gd name="T45" fmla="*/ 28 h 170"/>
                <a:gd name="T46" fmla="*/ 28 w 98"/>
                <a:gd name="T47" fmla="*/ 14 h 170"/>
                <a:gd name="T48" fmla="*/ 70 w 98"/>
                <a:gd name="T49" fmla="*/ 14 h 170"/>
                <a:gd name="T50" fmla="*/ 84 w 98"/>
                <a:gd name="T51" fmla="*/ 28 h 170"/>
                <a:gd name="T52" fmla="*/ 84 w 98"/>
                <a:gd name="T53" fmla="*/ 28 h 170"/>
                <a:gd name="T54" fmla="*/ 84 w 98"/>
                <a:gd name="T55" fmla="*/ 83 h 170"/>
                <a:gd name="T56" fmla="*/ 79 w 98"/>
                <a:gd name="T57" fmla="*/ 93 h 170"/>
                <a:gd name="T58" fmla="*/ 70 w 98"/>
                <a:gd name="T59" fmla="*/ 97 h 170"/>
                <a:gd name="T60" fmla="*/ 65 w 98"/>
                <a:gd name="T61" fmla="*/ 97 h 170"/>
                <a:gd name="T62" fmla="*/ 63 w 98"/>
                <a:gd name="T63" fmla="*/ 97 h 170"/>
                <a:gd name="T64" fmla="*/ 63 w 98"/>
                <a:gd name="T65" fmla="*/ 170 h 170"/>
                <a:gd name="T66" fmla="*/ 77 w 98"/>
                <a:gd name="T67" fmla="*/ 170 h 170"/>
                <a:gd name="T68" fmla="*/ 77 w 98"/>
                <a:gd name="T69" fmla="*/ 110 h 170"/>
                <a:gd name="T70" fmla="*/ 84 w 98"/>
                <a:gd name="T71" fmla="*/ 107 h 170"/>
                <a:gd name="T72" fmla="*/ 85 w 98"/>
                <a:gd name="T73" fmla="*/ 106 h 170"/>
                <a:gd name="T74" fmla="*/ 96 w 98"/>
                <a:gd name="T75" fmla="*/ 93 h 170"/>
                <a:gd name="T76" fmla="*/ 98 w 98"/>
                <a:gd name="T77" fmla="*/ 83 h 170"/>
                <a:gd name="T78" fmla="*/ 98 w 98"/>
                <a:gd name="T79" fmla="*/ 28 h 170"/>
                <a:gd name="T80" fmla="*/ 98 w 98"/>
                <a:gd name="T81" fmla="*/ 2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70">
                  <a:moveTo>
                    <a:pt x="98" y="27"/>
                  </a:moveTo>
                  <a:cubicBezTo>
                    <a:pt x="98" y="24"/>
                    <a:pt x="97" y="21"/>
                    <a:pt x="96" y="18"/>
                  </a:cubicBezTo>
                  <a:cubicBezTo>
                    <a:pt x="94" y="12"/>
                    <a:pt x="90" y="7"/>
                    <a:pt x="84" y="4"/>
                  </a:cubicBezTo>
                  <a:cubicBezTo>
                    <a:pt x="80" y="2"/>
                    <a:pt x="75" y="0"/>
                    <a:pt x="7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8" y="7"/>
                    <a:pt x="4" y="12"/>
                    <a:pt x="2" y="18"/>
                  </a:cubicBezTo>
                  <a:cubicBezTo>
                    <a:pt x="1" y="21"/>
                    <a:pt x="0" y="24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1" y="90"/>
                    <a:pt x="2" y="93"/>
                  </a:cubicBezTo>
                  <a:cubicBezTo>
                    <a:pt x="4" y="98"/>
                    <a:pt x="8" y="103"/>
                    <a:pt x="13" y="106"/>
                  </a:cubicBezTo>
                  <a:cubicBezTo>
                    <a:pt x="13" y="106"/>
                    <a:pt x="13" y="107"/>
                    <a:pt x="14" y="107"/>
                  </a:cubicBezTo>
                  <a:cubicBezTo>
                    <a:pt x="16" y="108"/>
                    <a:pt x="18" y="109"/>
                    <a:pt x="21" y="11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5" y="97"/>
                    <a:pt x="22" y="96"/>
                    <a:pt x="19" y="94"/>
                  </a:cubicBezTo>
                  <a:cubicBezTo>
                    <a:pt x="16" y="91"/>
                    <a:pt x="14" y="87"/>
                    <a:pt x="14" y="8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8" y="14"/>
                    <a:pt x="84" y="20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7"/>
                    <a:pt x="82" y="91"/>
                    <a:pt x="79" y="93"/>
                  </a:cubicBezTo>
                  <a:cubicBezTo>
                    <a:pt x="77" y="95"/>
                    <a:pt x="73" y="97"/>
                    <a:pt x="70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0" y="109"/>
                    <a:pt x="82" y="108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90" y="103"/>
                    <a:pt x="94" y="98"/>
                    <a:pt x="96" y="93"/>
                  </a:cubicBezTo>
                  <a:cubicBezTo>
                    <a:pt x="97" y="90"/>
                    <a:pt x="98" y="86"/>
                    <a:pt x="98" y="83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7"/>
                    <a:pt x="9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6" name="Freeform 110"/>
            <p:cNvSpPr>
              <a:spLocks noEditPoints="1"/>
            </p:cNvSpPr>
            <p:nvPr/>
          </p:nvSpPr>
          <p:spPr bwMode="auto">
            <a:xfrm>
              <a:off x="9161463" y="2055813"/>
              <a:ext cx="279400" cy="279400"/>
            </a:xfrm>
            <a:custGeom>
              <a:avLst/>
              <a:gdLst>
                <a:gd name="T0" fmla="*/ 33 w 66"/>
                <a:gd name="T1" fmla="*/ 66 h 66"/>
                <a:gd name="T2" fmla="*/ 66 w 66"/>
                <a:gd name="T3" fmla="*/ 33 h 66"/>
                <a:gd name="T4" fmla="*/ 33 w 66"/>
                <a:gd name="T5" fmla="*/ 0 h 66"/>
                <a:gd name="T6" fmla="*/ 0 w 66"/>
                <a:gd name="T7" fmla="*/ 33 h 66"/>
                <a:gd name="T8" fmla="*/ 33 w 66"/>
                <a:gd name="T9" fmla="*/ 66 h 66"/>
                <a:gd name="T10" fmla="*/ 33 w 66"/>
                <a:gd name="T11" fmla="*/ 14 h 66"/>
                <a:gd name="T12" fmla="*/ 52 w 66"/>
                <a:gd name="T13" fmla="*/ 33 h 66"/>
                <a:gd name="T14" fmla="*/ 33 w 66"/>
                <a:gd name="T15" fmla="*/ 52 h 66"/>
                <a:gd name="T16" fmla="*/ 14 w 66"/>
                <a:gd name="T17" fmla="*/ 33 h 66"/>
                <a:gd name="T18" fmla="*/ 33 w 66"/>
                <a:gd name="T1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4"/>
                  </a:moveTo>
                  <a:cubicBezTo>
                    <a:pt x="43" y="14"/>
                    <a:pt x="52" y="23"/>
                    <a:pt x="52" y="33"/>
                  </a:cubicBezTo>
                  <a:cubicBezTo>
                    <a:pt x="52" y="44"/>
                    <a:pt x="43" y="52"/>
                    <a:pt x="33" y="52"/>
                  </a:cubicBezTo>
                  <a:cubicBezTo>
                    <a:pt x="22" y="52"/>
                    <a:pt x="14" y="44"/>
                    <a:pt x="14" y="33"/>
                  </a:cubicBezTo>
                  <a:cubicBezTo>
                    <a:pt x="14" y="23"/>
                    <a:pt x="22" y="14"/>
                    <a:pt x="3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3" name="Freeform 111"/>
            <p:cNvSpPr>
              <a:spLocks noEditPoints="1"/>
            </p:cNvSpPr>
            <p:nvPr/>
          </p:nvSpPr>
          <p:spPr bwMode="auto">
            <a:xfrm>
              <a:off x="9483726" y="2170113"/>
              <a:ext cx="279400" cy="279400"/>
            </a:xfrm>
            <a:custGeom>
              <a:avLst/>
              <a:gdLst>
                <a:gd name="T0" fmla="*/ 33 w 66"/>
                <a:gd name="T1" fmla="*/ 66 h 66"/>
                <a:gd name="T2" fmla="*/ 66 w 66"/>
                <a:gd name="T3" fmla="*/ 33 h 66"/>
                <a:gd name="T4" fmla="*/ 33 w 66"/>
                <a:gd name="T5" fmla="*/ 0 h 66"/>
                <a:gd name="T6" fmla="*/ 0 w 66"/>
                <a:gd name="T7" fmla="*/ 33 h 66"/>
                <a:gd name="T8" fmla="*/ 33 w 66"/>
                <a:gd name="T9" fmla="*/ 66 h 66"/>
                <a:gd name="T10" fmla="*/ 33 w 66"/>
                <a:gd name="T11" fmla="*/ 14 h 66"/>
                <a:gd name="T12" fmla="*/ 52 w 66"/>
                <a:gd name="T13" fmla="*/ 33 h 66"/>
                <a:gd name="T14" fmla="*/ 33 w 66"/>
                <a:gd name="T15" fmla="*/ 52 h 66"/>
                <a:gd name="T16" fmla="*/ 14 w 66"/>
                <a:gd name="T17" fmla="*/ 33 h 66"/>
                <a:gd name="T18" fmla="*/ 33 w 66"/>
                <a:gd name="T1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4"/>
                  </a:moveTo>
                  <a:cubicBezTo>
                    <a:pt x="43" y="14"/>
                    <a:pt x="52" y="22"/>
                    <a:pt x="52" y="33"/>
                  </a:cubicBezTo>
                  <a:cubicBezTo>
                    <a:pt x="52" y="43"/>
                    <a:pt x="43" y="52"/>
                    <a:pt x="33" y="52"/>
                  </a:cubicBezTo>
                  <a:cubicBezTo>
                    <a:pt x="22" y="52"/>
                    <a:pt x="14" y="43"/>
                    <a:pt x="14" y="33"/>
                  </a:cubicBezTo>
                  <a:cubicBezTo>
                    <a:pt x="14" y="22"/>
                    <a:pt x="22" y="14"/>
                    <a:pt x="3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4" name="Freeform 112"/>
            <p:cNvSpPr>
              <a:spLocks noEditPoints="1"/>
            </p:cNvSpPr>
            <p:nvPr/>
          </p:nvSpPr>
          <p:spPr bwMode="auto">
            <a:xfrm>
              <a:off x="8837613" y="2170113"/>
              <a:ext cx="280988" cy="279400"/>
            </a:xfrm>
            <a:custGeom>
              <a:avLst/>
              <a:gdLst>
                <a:gd name="T0" fmla="*/ 33 w 66"/>
                <a:gd name="T1" fmla="*/ 66 h 66"/>
                <a:gd name="T2" fmla="*/ 66 w 66"/>
                <a:gd name="T3" fmla="*/ 33 h 66"/>
                <a:gd name="T4" fmla="*/ 33 w 66"/>
                <a:gd name="T5" fmla="*/ 0 h 66"/>
                <a:gd name="T6" fmla="*/ 0 w 66"/>
                <a:gd name="T7" fmla="*/ 33 h 66"/>
                <a:gd name="T8" fmla="*/ 33 w 66"/>
                <a:gd name="T9" fmla="*/ 66 h 66"/>
                <a:gd name="T10" fmla="*/ 33 w 66"/>
                <a:gd name="T11" fmla="*/ 14 h 66"/>
                <a:gd name="T12" fmla="*/ 52 w 66"/>
                <a:gd name="T13" fmla="*/ 33 h 66"/>
                <a:gd name="T14" fmla="*/ 33 w 66"/>
                <a:gd name="T15" fmla="*/ 52 h 66"/>
                <a:gd name="T16" fmla="*/ 14 w 66"/>
                <a:gd name="T17" fmla="*/ 33 h 66"/>
                <a:gd name="T18" fmla="*/ 33 w 66"/>
                <a:gd name="T1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4"/>
                  </a:moveTo>
                  <a:cubicBezTo>
                    <a:pt x="44" y="14"/>
                    <a:pt x="52" y="22"/>
                    <a:pt x="52" y="33"/>
                  </a:cubicBezTo>
                  <a:cubicBezTo>
                    <a:pt x="52" y="43"/>
                    <a:pt x="44" y="52"/>
                    <a:pt x="33" y="52"/>
                  </a:cubicBezTo>
                  <a:cubicBezTo>
                    <a:pt x="23" y="52"/>
                    <a:pt x="14" y="43"/>
                    <a:pt x="14" y="33"/>
                  </a:cubicBezTo>
                  <a:cubicBezTo>
                    <a:pt x="14" y="22"/>
                    <a:pt x="23" y="14"/>
                    <a:pt x="3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4940344" y="5699625"/>
            <a:ext cx="600220" cy="658085"/>
            <a:chOff x="6543676" y="7829550"/>
            <a:chExt cx="971550" cy="1065213"/>
          </a:xfrm>
          <a:solidFill>
            <a:srgbClr val="043CAC"/>
          </a:solidFill>
        </p:grpSpPr>
        <p:sp>
          <p:nvSpPr>
            <p:cNvPr id="726" name="Freeform 113"/>
            <p:cNvSpPr>
              <a:spLocks/>
            </p:cNvSpPr>
            <p:nvPr/>
          </p:nvSpPr>
          <p:spPr bwMode="auto">
            <a:xfrm>
              <a:off x="6662738" y="8007350"/>
              <a:ext cx="169863" cy="322263"/>
            </a:xfrm>
            <a:custGeom>
              <a:avLst/>
              <a:gdLst>
                <a:gd name="T0" fmla="*/ 7 w 40"/>
                <a:gd name="T1" fmla="*/ 76 h 76"/>
                <a:gd name="T2" fmla="*/ 0 w 40"/>
                <a:gd name="T3" fmla="*/ 69 h 76"/>
                <a:gd name="T4" fmla="*/ 0 w 40"/>
                <a:gd name="T5" fmla="*/ 61 h 76"/>
                <a:gd name="T6" fmla="*/ 28 w 40"/>
                <a:gd name="T7" fmla="*/ 3 h 76"/>
                <a:gd name="T8" fmla="*/ 38 w 40"/>
                <a:gd name="T9" fmla="*/ 4 h 76"/>
                <a:gd name="T10" fmla="*/ 37 w 40"/>
                <a:gd name="T11" fmla="*/ 14 h 76"/>
                <a:gd name="T12" fmla="*/ 14 w 40"/>
                <a:gd name="T13" fmla="*/ 61 h 76"/>
                <a:gd name="T14" fmla="*/ 14 w 40"/>
                <a:gd name="T15" fmla="*/ 68 h 76"/>
                <a:gd name="T16" fmla="*/ 8 w 40"/>
                <a:gd name="T17" fmla="*/ 76 h 76"/>
                <a:gd name="T18" fmla="*/ 7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7" y="76"/>
                  </a:moveTo>
                  <a:cubicBezTo>
                    <a:pt x="4" y="76"/>
                    <a:pt x="1" y="73"/>
                    <a:pt x="0" y="69"/>
                  </a:cubicBezTo>
                  <a:cubicBezTo>
                    <a:pt x="0" y="67"/>
                    <a:pt x="0" y="64"/>
                    <a:pt x="0" y="61"/>
                  </a:cubicBezTo>
                  <a:cubicBezTo>
                    <a:pt x="0" y="39"/>
                    <a:pt x="10" y="17"/>
                    <a:pt x="28" y="3"/>
                  </a:cubicBezTo>
                  <a:cubicBezTo>
                    <a:pt x="31" y="0"/>
                    <a:pt x="35" y="1"/>
                    <a:pt x="38" y="4"/>
                  </a:cubicBezTo>
                  <a:cubicBezTo>
                    <a:pt x="40" y="7"/>
                    <a:pt x="40" y="11"/>
                    <a:pt x="37" y="14"/>
                  </a:cubicBezTo>
                  <a:cubicBezTo>
                    <a:pt x="22" y="25"/>
                    <a:pt x="14" y="43"/>
                    <a:pt x="14" y="61"/>
                  </a:cubicBezTo>
                  <a:cubicBezTo>
                    <a:pt x="14" y="63"/>
                    <a:pt x="14" y="66"/>
                    <a:pt x="14" y="68"/>
                  </a:cubicBezTo>
                  <a:cubicBezTo>
                    <a:pt x="15" y="72"/>
                    <a:pt x="12" y="75"/>
                    <a:pt x="8" y="76"/>
                  </a:cubicBezTo>
                  <a:cubicBezTo>
                    <a:pt x="8" y="76"/>
                    <a:pt x="8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7" name="Freeform 114"/>
            <p:cNvSpPr>
              <a:spLocks/>
            </p:cNvSpPr>
            <p:nvPr/>
          </p:nvSpPr>
          <p:spPr bwMode="auto">
            <a:xfrm>
              <a:off x="6799263" y="8326438"/>
              <a:ext cx="423863" cy="233363"/>
            </a:xfrm>
            <a:custGeom>
              <a:avLst/>
              <a:gdLst>
                <a:gd name="T0" fmla="*/ 72 w 100"/>
                <a:gd name="T1" fmla="*/ 0 h 55"/>
                <a:gd name="T2" fmla="*/ 28 w 100"/>
                <a:gd name="T3" fmla="*/ 0 h 55"/>
                <a:gd name="T4" fmla="*/ 0 w 100"/>
                <a:gd name="T5" fmla="*/ 28 h 55"/>
                <a:gd name="T6" fmla="*/ 0 w 100"/>
                <a:gd name="T7" fmla="*/ 47 h 55"/>
                <a:gd name="T8" fmla="*/ 14 w 100"/>
                <a:gd name="T9" fmla="*/ 55 h 55"/>
                <a:gd name="T10" fmla="*/ 14 w 100"/>
                <a:gd name="T11" fmla="*/ 28 h 55"/>
                <a:gd name="T12" fmla="*/ 28 w 100"/>
                <a:gd name="T13" fmla="*/ 14 h 55"/>
                <a:gd name="T14" fmla="*/ 72 w 100"/>
                <a:gd name="T15" fmla="*/ 14 h 55"/>
                <a:gd name="T16" fmla="*/ 86 w 100"/>
                <a:gd name="T17" fmla="*/ 28 h 55"/>
                <a:gd name="T18" fmla="*/ 86 w 100"/>
                <a:gd name="T19" fmla="*/ 48 h 55"/>
                <a:gd name="T20" fmla="*/ 100 w 100"/>
                <a:gd name="T21" fmla="*/ 35 h 55"/>
                <a:gd name="T22" fmla="*/ 100 w 100"/>
                <a:gd name="T23" fmla="*/ 28 h 55"/>
                <a:gd name="T24" fmla="*/ 72 w 100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55">
                  <a:moveTo>
                    <a:pt x="7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" y="50"/>
                    <a:pt x="9" y="53"/>
                    <a:pt x="14" y="55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4"/>
                    <a:pt x="86" y="20"/>
                    <a:pt x="86" y="2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92" y="44"/>
                    <a:pt x="96" y="40"/>
                    <a:pt x="100" y="35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13"/>
                    <a:pt x="88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8" name="Freeform 115"/>
            <p:cNvSpPr>
              <a:spLocks noEditPoints="1"/>
            </p:cNvSpPr>
            <p:nvPr/>
          </p:nvSpPr>
          <p:spPr bwMode="auto">
            <a:xfrm>
              <a:off x="6543676" y="7829550"/>
              <a:ext cx="971550" cy="1065213"/>
            </a:xfrm>
            <a:custGeom>
              <a:avLst/>
              <a:gdLst>
                <a:gd name="T0" fmla="*/ 222 w 229"/>
                <a:gd name="T1" fmla="*/ 204 h 251"/>
                <a:gd name="T2" fmla="*/ 188 w 229"/>
                <a:gd name="T3" fmla="*/ 162 h 251"/>
                <a:gd name="T4" fmla="*/ 207 w 229"/>
                <a:gd name="T5" fmla="*/ 103 h 251"/>
                <a:gd name="T6" fmla="*/ 103 w 229"/>
                <a:gd name="T7" fmla="*/ 0 h 251"/>
                <a:gd name="T8" fmla="*/ 0 w 229"/>
                <a:gd name="T9" fmla="*/ 103 h 251"/>
                <a:gd name="T10" fmla="*/ 103 w 229"/>
                <a:gd name="T11" fmla="*/ 206 h 251"/>
                <a:gd name="T12" fmla="*/ 143 w 229"/>
                <a:gd name="T13" fmla="*/ 198 h 251"/>
                <a:gd name="T14" fmla="*/ 177 w 229"/>
                <a:gd name="T15" fmla="*/ 240 h 251"/>
                <a:gd name="T16" fmla="*/ 201 w 229"/>
                <a:gd name="T17" fmla="*/ 250 h 251"/>
                <a:gd name="T18" fmla="*/ 217 w 229"/>
                <a:gd name="T19" fmla="*/ 244 h 251"/>
                <a:gd name="T20" fmla="*/ 218 w 229"/>
                <a:gd name="T21" fmla="*/ 243 h 251"/>
                <a:gd name="T22" fmla="*/ 228 w 229"/>
                <a:gd name="T23" fmla="*/ 224 h 251"/>
                <a:gd name="T24" fmla="*/ 222 w 229"/>
                <a:gd name="T25" fmla="*/ 204 h 251"/>
                <a:gd name="T26" fmla="*/ 14 w 229"/>
                <a:gd name="T27" fmla="*/ 103 h 251"/>
                <a:gd name="T28" fmla="*/ 103 w 229"/>
                <a:gd name="T29" fmla="*/ 14 h 251"/>
                <a:gd name="T30" fmla="*/ 193 w 229"/>
                <a:gd name="T31" fmla="*/ 103 h 251"/>
                <a:gd name="T32" fmla="*/ 103 w 229"/>
                <a:gd name="T33" fmla="*/ 192 h 251"/>
                <a:gd name="T34" fmla="*/ 14 w 229"/>
                <a:gd name="T35" fmla="*/ 103 h 251"/>
                <a:gd name="T36" fmla="*/ 214 w 229"/>
                <a:gd name="T37" fmla="*/ 223 h 251"/>
                <a:gd name="T38" fmla="*/ 209 w 229"/>
                <a:gd name="T39" fmla="*/ 232 h 251"/>
                <a:gd name="T40" fmla="*/ 207 w 229"/>
                <a:gd name="T41" fmla="*/ 233 h 251"/>
                <a:gd name="T42" fmla="*/ 200 w 229"/>
                <a:gd name="T43" fmla="*/ 236 h 251"/>
                <a:gd name="T44" fmla="*/ 188 w 229"/>
                <a:gd name="T45" fmla="*/ 231 h 251"/>
                <a:gd name="T46" fmla="*/ 156 w 229"/>
                <a:gd name="T47" fmla="*/ 192 h 251"/>
                <a:gd name="T48" fmla="*/ 179 w 229"/>
                <a:gd name="T49" fmla="*/ 174 h 251"/>
                <a:gd name="T50" fmla="*/ 211 w 229"/>
                <a:gd name="T51" fmla="*/ 213 h 251"/>
                <a:gd name="T52" fmla="*/ 214 w 229"/>
                <a:gd name="T53" fmla="*/ 22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" h="251">
                  <a:moveTo>
                    <a:pt x="222" y="204"/>
                  </a:moveTo>
                  <a:cubicBezTo>
                    <a:pt x="188" y="162"/>
                    <a:pt x="188" y="162"/>
                    <a:pt x="188" y="162"/>
                  </a:cubicBezTo>
                  <a:cubicBezTo>
                    <a:pt x="200" y="145"/>
                    <a:pt x="207" y="125"/>
                    <a:pt x="207" y="103"/>
                  </a:cubicBezTo>
                  <a:cubicBezTo>
                    <a:pt x="207" y="46"/>
                    <a:pt x="160" y="0"/>
                    <a:pt x="103" y="0"/>
                  </a:cubicBezTo>
                  <a:cubicBezTo>
                    <a:pt x="47" y="0"/>
                    <a:pt x="0" y="46"/>
                    <a:pt x="0" y="103"/>
                  </a:cubicBezTo>
                  <a:cubicBezTo>
                    <a:pt x="0" y="160"/>
                    <a:pt x="47" y="206"/>
                    <a:pt x="103" y="206"/>
                  </a:cubicBezTo>
                  <a:cubicBezTo>
                    <a:pt x="118" y="206"/>
                    <a:pt x="131" y="204"/>
                    <a:pt x="143" y="198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83" y="247"/>
                    <a:pt x="192" y="251"/>
                    <a:pt x="201" y="250"/>
                  </a:cubicBezTo>
                  <a:cubicBezTo>
                    <a:pt x="207" y="250"/>
                    <a:pt x="212" y="248"/>
                    <a:pt x="217" y="244"/>
                  </a:cubicBezTo>
                  <a:cubicBezTo>
                    <a:pt x="218" y="243"/>
                    <a:pt x="218" y="243"/>
                    <a:pt x="218" y="243"/>
                  </a:cubicBezTo>
                  <a:cubicBezTo>
                    <a:pt x="224" y="238"/>
                    <a:pt x="227" y="231"/>
                    <a:pt x="228" y="224"/>
                  </a:cubicBezTo>
                  <a:cubicBezTo>
                    <a:pt x="229" y="217"/>
                    <a:pt x="227" y="209"/>
                    <a:pt x="222" y="204"/>
                  </a:cubicBezTo>
                  <a:close/>
                  <a:moveTo>
                    <a:pt x="14" y="103"/>
                  </a:moveTo>
                  <a:cubicBezTo>
                    <a:pt x="14" y="54"/>
                    <a:pt x="54" y="14"/>
                    <a:pt x="103" y="14"/>
                  </a:cubicBezTo>
                  <a:cubicBezTo>
                    <a:pt x="153" y="14"/>
                    <a:pt x="193" y="54"/>
                    <a:pt x="193" y="103"/>
                  </a:cubicBezTo>
                  <a:cubicBezTo>
                    <a:pt x="193" y="152"/>
                    <a:pt x="153" y="192"/>
                    <a:pt x="103" y="192"/>
                  </a:cubicBezTo>
                  <a:cubicBezTo>
                    <a:pt x="54" y="192"/>
                    <a:pt x="14" y="152"/>
                    <a:pt x="14" y="103"/>
                  </a:cubicBezTo>
                  <a:close/>
                  <a:moveTo>
                    <a:pt x="214" y="223"/>
                  </a:moveTo>
                  <a:cubicBezTo>
                    <a:pt x="213" y="226"/>
                    <a:pt x="212" y="229"/>
                    <a:pt x="209" y="232"/>
                  </a:cubicBezTo>
                  <a:cubicBezTo>
                    <a:pt x="207" y="233"/>
                    <a:pt x="207" y="233"/>
                    <a:pt x="207" y="233"/>
                  </a:cubicBezTo>
                  <a:cubicBezTo>
                    <a:pt x="205" y="235"/>
                    <a:pt x="203" y="236"/>
                    <a:pt x="200" y="236"/>
                  </a:cubicBezTo>
                  <a:cubicBezTo>
                    <a:pt x="196" y="236"/>
                    <a:pt x="191" y="234"/>
                    <a:pt x="188" y="231"/>
                  </a:cubicBezTo>
                  <a:cubicBezTo>
                    <a:pt x="156" y="192"/>
                    <a:pt x="156" y="192"/>
                    <a:pt x="156" y="192"/>
                  </a:cubicBezTo>
                  <a:cubicBezTo>
                    <a:pt x="165" y="187"/>
                    <a:pt x="172" y="181"/>
                    <a:pt x="179" y="174"/>
                  </a:cubicBezTo>
                  <a:cubicBezTo>
                    <a:pt x="211" y="213"/>
                    <a:pt x="211" y="213"/>
                    <a:pt x="211" y="213"/>
                  </a:cubicBezTo>
                  <a:cubicBezTo>
                    <a:pt x="213" y="215"/>
                    <a:pt x="214" y="219"/>
                    <a:pt x="214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9" name="Freeform 116"/>
            <p:cNvSpPr>
              <a:spLocks noEditPoints="1"/>
            </p:cNvSpPr>
            <p:nvPr/>
          </p:nvSpPr>
          <p:spPr bwMode="auto">
            <a:xfrm>
              <a:off x="6870701" y="7999413"/>
              <a:ext cx="279400" cy="276225"/>
            </a:xfrm>
            <a:custGeom>
              <a:avLst/>
              <a:gdLst>
                <a:gd name="T0" fmla="*/ 33 w 66"/>
                <a:gd name="T1" fmla="*/ 0 h 65"/>
                <a:gd name="T2" fmla="*/ 0 w 66"/>
                <a:gd name="T3" fmla="*/ 32 h 65"/>
                <a:gd name="T4" fmla="*/ 33 w 66"/>
                <a:gd name="T5" fmla="*/ 65 h 65"/>
                <a:gd name="T6" fmla="*/ 66 w 66"/>
                <a:gd name="T7" fmla="*/ 32 h 65"/>
                <a:gd name="T8" fmla="*/ 33 w 66"/>
                <a:gd name="T9" fmla="*/ 0 h 65"/>
                <a:gd name="T10" fmla="*/ 33 w 66"/>
                <a:gd name="T11" fmla="*/ 51 h 65"/>
                <a:gd name="T12" fmla="*/ 14 w 66"/>
                <a:gd name="T13" fmla="*/ 32 h 65"/>
                <a:gd name="T14" fmla="*/ 33 w 66"/>
                <a:gd name="T15" fmla="*/ 14 h 65"/>
                <a:gd name="T16" fmla="*/ 52 w 66"/>
                <a:gd name="T17" fmla="*/ 32 h 65"/>
                <a:gd name="T18" fmla="*/ 33 w 66"/>
                <a:gd name="T19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ubicBezTo>
                    <a:pt x="51" y="65"/>
                    <a:pt x="66" y="51"/>
                    <a:pt x="66" y="32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51"/>
                  </a:moveTo>
                  <a:cubicBezTo>
                    <a:pt x="22" y="51"/>
                    <a:pt x="14" y="43"/>
                    <a:pt x="14" y="32"/>
                  </a:cubicBezTo>
                  <a:cubicBezTo>
                    <a:pt x="14" y="22"/>
                    <a:pt x="22" y="14"/>
                    <a:pt x="33" y="14"/>
                  </a:cubicBezTo>
                  <a:cubicBezTo>
                    <a:pt x="43" y="14"/>
                    <a:pt x="52" y="22"/>
                    <a:pt x="52" y="32"/>
                  </a:cubicBezTo>
                  <a:cubicBezTo>
                    <a:pt x="52" y="43"/>
                    <a:pt x="43" y="51"/>
                    <a:pt x="3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7962333" y="5645890"/>
            <a:ext cx="625719" cy="782640"/>
            <a:chOff x="10988676" y="7643813"/>
            <a:chExt cx="1012825" cy="1266825"/>
          </a:xfrm>
          <a:solidFill>
            <a:srgbClr val="043CAC"/>
          </a:solidFill>
        </p:grpSpPr>
        <p:sp>
          <p:nvSpPr>
            <p:cNvPr id="731" name="Freeform 117"/>
            <p:cNvSpPr>
              <a:spLocks/>
            </p:cNvSpPr>
            <p:nvPr/>
          </p:nvSpPr>
          <p:spPr bwMode="auto">
            <a:xfrm>
              <a:off x="10988676" y="8270875"/>
              <a:ext cx="373063" cy="639763"/>
            </a:xfrm>
            <a:custGeom>
              <a:avLst/>
              <a:gdLst>
                <a:gd name="T0" fmla="*/ 68 w 88"/>
                <a:gd name="T1" fmla="*/ 0 h 151"/>
                <a:gd name="T2" fmla="*/ 20 w 88"/>
                <a:gd name="T3" fmla="*/ 0 h 151"/>
                <a:gd name="T4" fmla="*/ 0 w 88"/>
                <a:gd name="T5" fmla="*/ 20 h 151"/>
                <a:gd name="T6" fmla="*/ 0 w 88"/>
                <a:gd name="T7" fmla="*/ 78 h 151"/>
                <a:gd name="T8" fmla="*/ 18 w 88"/>
                <a:gd name="T9" fmla="*/ 98 h 151"/>
                <a:gd name="T10" fmla="*/ 18 w 88"/>
                <a:gd name="T11" fmla="*/ 151 h 151"/>
                <a:gd name="T12" fmla="*/ 32 w 88"/>
                <a:gd name="T13" fmla="*/ 151 h 151"/>
                <a:gd name="T14" fmla="*/ 32 w 88"/>
                <a:gd name="T15" fmla="*/ 84 h 151"/>
                <a:gd name="T16" fmla="*/ 20 w 88"/>
                <a:gd name="T17" fmla="*/ 84 h 151"/>
                <a:gd name="T18" fmla="*/ 14 w 88"/>
                <a:gd name="T19" fmla="*/ 78 h 151"/>
                <a:gd name="T20" fmla="*/ 14 w 88"/>
                <a:gd name="T21" fmla="*/ 20 h 151"/>
                <a:gd name="T22" fmla="*/ 20 w 88"/>
                <a:gd name="T23" fmla="*/ 14 h 151"/>
                <a:gd name="T24" fmla="*/ 68 w 88"/>
                <a:gd name="T25" fmla="*/ 14 h 151"/>
                <a:gd name="T26" fmla="*/ 74 w 88"/>
                <a:gd name="T27" fmla="*/ 20 h 151"/>
                <a:gd name="T28" fmla="*/ 74 w 88"/>
                <a:gd name="T29" fmla="*/ 78 h 151"/>
                <a:gd name="T30" fmla="*/ 68 w 88"/>
                <a:gd name="T31" fmla="*/ 84 h 151"/>
                <a:gd name="T32" fmla="*/ 56 w 88"/>
                <a:gd name="T33" fmla="*/ 84 h 151"/>
                <a:gd name="T34" fmla="*/ 56 w 88"/>
                <a:gd name="T35" fmla="*/ 151 h 151"/>
                <a:gd name="T36" fmla="*/ 70 w 88"/>
                <a:gd name="T37" fmla="*/ 151 h 151"/>
                <a:gd name="T38" fmla="*/ 70 w 88"/>
                <a:gd name="T39" fmla="*/ 98 h 151"/>
                <a:gd name="T40" fmla="*/ 88 w 88"/>
                <a:gd name="T41" fmla="*/ 78 h 151"/>
                <a:gd name="T42" fmla="*/ 88 w 88"/>
                <a:gd name="T43" fmla="*/ 20 h 151"/>
                <a:gd name="T44" fmla="*/ 68 w 88"/>
                <a:gd name="T4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" h="151">
                  <a:moveTo>
                    <a:pt x="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9"/>
                    <a:pt x="8" y="97"/>
                    <a:pt x="18" y="98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7" y="84"/>
                    <a:pt x="14" y="82"/>
                    <a:pt x="14" y="7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7" y="14"/>
                    <a:pt x="20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1" y="14"/>
                    <a:pt x="74" y="17"/>
                    <a:pt x="74" y="2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82"/>
                    <a:pt x="71" y="84"/>
                    <a:pt x="68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80" y="97"/>
                    <a:pt x="88" y="89"/>
                    <a:pt x="88" y="7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9"/>
                    <a:pt x="79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2" name="Freeform 118"/>
            <p:cNvSpPr>
              <a:spLocks/>
            </p:cNvSpPr>
            <p:nvPr/>
          </p:nvSpPr>
          <p:spPr bwMode="auto">
            <a:xfrm>
              <a:off x="11625263" y="7643813"/>
              <a:ext cx="58738" cy="109538"/>
            </a:xfrm>
            <a:custGeom>
              <a:avLst/>
              <a:gdLst>
                <a:gd name="T0" fmla="*/ 7 w 14"/>
                <a:gd name="T1" fmla="*/ 26 h 26"/>
                <a:gd name="T2" fmla="*/ 0 w 14"/>
                <a:gd name="T3" fmla="*/ 19 h 26"/>
                <a:gd name="T4" fmla="*/ 0 w 14"/>
                <a:gd name="T5" fmla="*/ 7 h 26"/>
                <a:gd name="T6" fmla="*/ 7 w 14"/>
                <a:gd name="T7" fmla="*/ 0 h 26"/>
                <a:gd name="T8" fmla="*/ 14 w 14"/>
                <a:gd name="T9" fmla="*/ 7 h 26"/>
                <a:gd name="T10" fmla="*/ 14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4" y="26"/>
                    <a:pt x="0" y="23"/>
                    <a:pt x="0" y="1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3"/>
                    <a:pt x="11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0" name="Freeform 119"/>
            <p:cNvSpPr>
              <a:spLocks/>
            </p:cNvSpPr>
            <p:nvPr/>
          </p:nvSpPr>
          <p:spPr bwMode="auto">
            <a:xfrm>
              <a:off x="11318876" y="7775575"/>
              <a:ext cx="101600" cy="96838"/>
            </a:xfrm>
            <a:custGeom>
              <a:avLst/>
              <a:gdLst>
                <a:gd name="T0" fmla="*/ 16 w 24"/>
                <a:gd name="T1" fmla="*/ 23 h 23"/>
                <a:gd name="T2" fmla="*/ 11 w 24"/>
                <a:gd name="T3" fmla="*/ 21 h 23"/>
                <a:gd name="T4" fmla="*/ 3 w 24"/>
                <a:gd name="T5" fmla="*/ 13 h 23"/>
                <a:gd name="T6" fmla="*/ 3 w 24"/>
                <a:gd name="T7" fmla="*/ 3 h 23"/>
                <a:gd name="T8" fmla="*/ 13 w 24"/>
                <a:gd name="T9" fmla="*/ 3 h 23"/>
                <a:gd name="T10" fmla="*/ 21 w 24"/>
                <a:gd name="T11" fmla="*/ 11 h 23"/>
                <a:gd name="T12" fmla="*/ 21 w 24"/>
                <a:gd name="T13" fmla="*/ 21 h 23"/>
                <a:gd name="T14" fmla="*/ 16 w 24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3">
                  <a:moveTo>
                    <a:pt x="16" y="23"/>
                  </a:moveTo>
                  <a:cubicBezTo>
                    <a:pt x="15" y="23"/>
                    <a:pt x="13" y="23"/>
                    <a:pt x="11" y="2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5"/>
                    <a:pt x="3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4"/>
                    <a:pt x="24" y="19"/>
                    <a:pt x="21" y="21"/>
                  </a:cubicBezTo>
                  <a:cubicBezTo>
                    <a:pt x="20" y="23"/>
                    <a:pt x="18" y="23"/>
                    <a:pt x="1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1" name="Freeform 120"/>
            <p:cNvSpPr>
              <a:spLocks/>
            </p:cNvSpPr>
            <p:nvPr/>
          </p:nvSpPr>
          <p:spPr bwMode="auto">
            <a:xfrm>
              <a:off x="11891963" y="7770813"/>
              <a:ext cx="109538" cy="106363"/>
            </a:xfrm>
            <a:custGeom>
              <a:avLst/>
              <a:gdLst>
                <a:gd name="T0" fmla="*/ 8 w 26"/>
                <a:gd name="T1" fmla="*/ 25 h 25"/>
                <a:gd name="T2" fmla="*/ 3 w 26"/>
                <a:gd name="T3" fmla="*/ 23 h 25"/>
                <a:gd name="T4" fmla="*/ 3 w 26"/>
                <a:gd name="T5" fmla="*/ 13 h 25"/>
                <a:gd name="T6" fmla="*/ 13 w 26"/>
                <a:gd name="T7" fmla="*/ 3 h 25"/>
                <a:gd name="T8" fmla="*/ 23 w 26"/>
                <a:gd name="T9" fmla="*/ 3 h 25"/>
                <a:gd name="T10" fmla="*/ 23 w 26"/>
                <a:gd name="T11" fmla="*/ 13 h 25"/>
                <a:gd name="T12" fmla="*/ 13 w 26"/>
                <a:gd name="T13" fmla="*/ 23 h 25"/>
                <a:gd name="T14" fmla="*/ 8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8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0"/>
                    <a:pt x="0" y="16"/>
                    <a:pt x="3" y="1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0"/>
                    <a:pt x="20" y="0"/>
                    <a:pt x="23" y="3"/>
                  </a:cubicBezTo>
                  <a:cubicBezTo>
                    <a:pt x="26" y="6"/>
                    <a:pt x="26" y="10"/>
                    <a:pt x="23" y="1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4"/>
                    <a:pt x="10" y="25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2" name="Freeform 121"/>
            <p:cNvSpPr>
              <a:spLocks noEditPoints="1"/>
            </p:cNvSpPr>
            <p:nvPr/>
          </p:nvSpPr>
          <p:spPr bwMode="auto">
            <a:xfrm>
              <a:off x="11407776" y="7821613"/>
              <a:ext cx="501650" cy="563563"/>
            </a:xfrm>
            <a:custGeom>
              <a:avLst/>
              <a:gdLst>
                <a:gd name="T0" fmla="*/ 59 w 118"/>
                <a:gd name="T1" fmla="*/ 0 h 133"/>
                <a:gd name="T2" fmla="*/ 0 w 118"/>
                <a:gd name="T3" fmla="*/ 60 h 133"/>
                <a:gd name="T4" fmla="*/ 11 w 118"/>
                <a:gd name="T5" fmla="*/ 95 h 133"/>
                <a:gd name="T6" fmla="*/ 35 w 118"/>
                <a:gd name="T7" fmla="*/ 133 h 133"/>
                <a:gd name="T8" fmla="*/ 59 w 118"/>
                <a:gd name="T9" fmla="*/ 133 h 133"/>
                <a:gd name="T10" fmla="*/ 83 w 118"/>
                <a:gd name="T11" fmla="*/ 133 h 133"/>
                <a:gd name="T12" fmla="*/ 107 w 118"/>
                <a:gd name="T13" fmla="*/ 95 h 133"/>
                <a:gd name="T14" fmla="*/ 118 w 118"/>
                <a:gd name="T15" fmla="*/ 60 h 133"/>
                <a:gd name="T16" fmla="*/ 59 w 118"/>
                <a:gd name="T17" fmla="*/ 0 h 133"/>
                <a:gd name="T18" fmla="*/ 97 w 118"/>
                <a:gd name="T19" fmla="*/ 85 h 133"/>
                <a:gd name="T20" fmla="*/ 90 w 118"/>
                <a:gd name="T21" fmla="*/ 92 h 133"/>
                <a:gd name="T22" fmla="*/ 72 w 118"/>
                <a:gd name="T23" fmla="*/ 119 h 133"/>
                <a:gd name="T24" fmla="*/ 66 w 118"/>
                <a:gd name="T25" fmla="*/ 119 h 133"/>
                <a:gd name="T26" fmla="*/ 66 w 118"/>
                <a:gd name="T27" fmla="*/ 80 h 133"/>
                <a:gd name="T28" fmla="*/ 80 w 118"/>
                <a:gd name="T29" fmla="*/ 67 h 133"/>
                <a:gd name="T30" fmla="*/ 80 w 118"/>
                <a:gd name="T31" fmla="*/ 57 h 133"/>
                <a:gd name="T32" fmla="*/ 70 w 118"/>
                <a:gd name="T33" fmla="*/ 57 h 133"/>
                <a:gd name="T34" fmla="*/ 59 w 118"/>
                <a:gd name="T35" fmla="*/ 67 h 133"/>
                <a:gd name="T36" fmla="*/ 49 w 118"/>
                <a:gd name="T37" fmla="*/ 57 h 133"/>
                <a:gd name="T38" fmla="*/ 39 w 118"/>
                <a:gd name="T39" fmla="*/ 57 h 133"/>
                <a:gd name="T40" fmla="*/ 39 w 118"/>
                <a:gd name="T41" fmla="*/ 67 h 133"/>
                <a:gd name="T42" fmla="*/ 52 w 118"/>
                <a:gd name="T43" fmla="*/ 80 h 133"/>
                <a:gd name="T44" fmla="*/ 52 w 118"/>
                <a:gd name="T45" fmla="*/ 119 h 133"/>
                <a:gd name="T46" fmla="*/ 47 w 118"/>
                <a:gd name="T47" fmla="*/ 119 h 133"/>
                <a:gd name="T48" fmla="*/ 28 w 118"/>
                <a:gd name="T49" fmla="*/ 92 h 133"/>
                <a:gd name="T50" fmla="*/ 22 w 118"/>
                <a:gd name="T51" fmla="*/ 86 h 133"/>
                <a:gd name="T52" fmla="*/ 14 w 118"/>
                <a:gd name="T53" fmla="*/ 60 h 133"/>
                <a:gd name="T54" fmla="*/ 59 w 118"/>
                <a:gd name="T55" fmla="*/ 14 h 133"/>
                <a:gd name="T56" fmla="*/ 104 w 118"/>
                <a:gd name="T57" fmla="*/ 60 h 133"/>
                <a:gd name="T58" fmla="*/ 97 w 118"/>
                <a:gd name="T59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" h="133">
                  <a:moveTo>
                    <a:pt x="59" y="0"/>
                  </a:moveTo>
                  <a:cubicBezTo>
                    <a:pt x="27" y="0"/>
                    <a:pt x="0" y="26"/>
                    <a:pt x="0" y="60"/>
                  </a:cubicBezTo>
                  <a:cubicBezTo>
                    <a:pt x="0" y="75"/>
                    <a:pt x="5" y="86"/>
                    <a:pt x="11" y="95"/>
                  </a:cubicBezTo>
                  <a:cubicBezTo>
                    <a:pt x="22" y="107"/>
                    <a:pt x="33" y="112"/>
                    <a:pt x="35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5" y="112"/>
                    <a:pt x="96" y="107"/>
                    <a:pt x="107" y="95"/>
                  </a:cubicBezTo>
                  <a:cubicBezTo>
                    <a:pt x="114" y="86"/>
                    <a:pt x="118" y="75"/>
                    <a:pt x="118" y="60"/>
                  </a:cubicBezTo>
                  <a:cubicBezTo>
                    <a:pt x="118" y="26"/>
                    <a:pt x="92" y="0"/>
                    <a:pt x="59" y="0"/>
                  </a:cubicBezTo>
                  <a:close/>
                  <a:moveTo>
                    <a:pt x="97" y="85"/>
                  </a:moveTo>
                  <a:cubicBezTo>
                    <a:pt x="95" y="88"/>
                    <a:pt x="92" y="90"/>
                    <a:pt x="90" y="92"/>
                  </a:cubicBezTo>
                  <a:cubicBezTo>
                    <a:pt x="83" y="99"/>
                    <a:pt x="76" y="106"/>
                    <a:pt x="7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4"/>
                    <a:pt x="82" y="59"/>
                    <a:pt x="80" y="57"/>
                  </a:cubicBezTo>
                  <a:cubicBezTo>
                    <a:pt x="77" y="54"/>
                    <a:pt x="72" y="54"/>
                    <a:pt x="70" y="5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6" y="54"/>
                    <a:pt x="42" y="54"/>
                    <a:pt x="39" y="57"/>
                  </a:cubicBezTo>
                  <a:cubicBezTo>
                    <a:pt x="36" y="59"/>
                    <a:pt x="36" y="64"/>
                    <a:pt x="39" y="67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3" y="106"/>
                    <a:pt x="35" y="99"/>
                    <a:pt x="28" y="92"/>
                  </a:cubicBezTo>
                  <a:cubicBezTo>
                    <a:pt x="26" y="90"/>
                    <a:pt x="24" y="88"/>
                    <a:pt x="22" y="86"/>
                  </a:cubicBezTo>
                  <a:cubicBezTo>
                    <a:pt x="17" y="79"/>
                    <a:pt x="14" y="70"/>
                    <a:pt x="14" y="60"/>
                  </a:cubicBezTo>
                  <a:cubicBezTo>
                    <a:pt x="14" y="34"/>
                    <a:pt x="35" y="14"/>
                    <a:pt x="59" y="14"/>
                  </a:cubicBezTo>
                  <a:cubicBezTo>
                    <a:pt x="84" y="14"/>
                    <a:pt x="104" y="34"/>
                    <a:pt x="104" y="60"/>
                  </a:cubicBezTo>
                  <a:cubicBezTo>
                    <a:pt x="104" y="73"/>
                    <a:pt x="101" y="80"/>
                    <a:pt x="9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3" name="Freeform 122"/>
            <p:cNvSpPr>
              <a:spLocks/>
            </p:cNvSpPr>
            <p:nvPr/>
          </p:nvSpPr>
          <p:spPr bwMode="auto">
            <a:xfrm>
              <a:off x="11560176" y="8435975"/>
              <a:ext cx="200025" cy="60325"/>
            </a:xfrm>
            <a:custGeom>
              <a:avLst/>
              <a:gdLst>
                <a:gd name="T0" fmla="*/ 40 w 47"/>
                <a:gd name="T1" fmla="*/ 0 h 14"/>
                <a:gd name="T2" fmla="*/ 7 w 47"/>
                <a:gd name="T3" fmla="*/ 0 h 14"/>
                <a:gd name="T4" fmla="*/ 0 w 47"/>
                <a:gd name="T5" fmla="*/ 7 h 14"/>
                <a:gd name="T6" fmla="*/ 7 w 47"/>
                <a:gd name="T7" fmla="*/ 14 h 14"/>
                <a:gd name="T8" fmla="*/ 40 w 47"/>
                <a:gd name="T9" fmla="*/ 14 h 14"/>
                <a:gd name="T10" fmla="*/ 47 w 47"/>
                <a:gd name="T11" fmla="*/ 7 h 14"/>
                <a:gd name="T12" fmla="*/ 40 w 4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4" name="Freeform 123"/>
            <p:cNvSpPr>
              <a:spLocks noEditPoints="1"/>
            </p:cNvSpPr>
            <p:nvPr/>
          </p:nvSpPr>
          <p:spPr bwMode="auto">
            <a:xfrm>
              <a:off x="11052176" y="7966075"/>
              <a:ext cx="246063" cy="249238"/>
            </a:xfrm>
            <a:custGeom>
              <a:avLst/>
              <a:gdLst>
                <a:gd name="T0" fmla="*/ 29 w 58"/>
                <a:gd name="T1" fmla="*/ 0 h 59"/>
                <a:gd name="T2" fmla="*/ 0 w 58"/>
                <a:gd name="T3" fmla="*/ 30 h 59"/>
                <a:gd name="T4" fmla="*/ 29 w 58"/>
                <a:gd name="T5" fmla="*/ 59 h 59"/>
                <a:gd name="T6" fmla="*/ 58 w 58"/>
                <a:gd name="T7" fmla="*/ 30 h 59"/>
                <a:gd name="T8" fmla="*/ 29 w 58"/>
                <a:gd name="T9" fmla="*/ 0 h 59"/>
                <a:gd name="T10" fmla="*/ 29 w 58"/>
                <a:gd name="T11" fmla="*/ 45 h 59"/>
                <a:gd name="T12" fmla="*/ 14 w 58"/>
                <a:gd name="T13" fmla="*/ 30 h 59"/>
                <a:gd name="T14" fmla="*/ 29 w 58"/>
                <a:gd name="T15" fmla="*/ 14 h 59"/>
                <a:gd name="T16" fmla="*/ 44 w 58"/>
                <a:gd name="T17" fmla="*/ 30 h 59"/>
                <a:gd name="T18" fmla="*/ 29 w 58"/>
                <a:gd name="T1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9">
                  <a:moveTo>
                    <a:pt x="29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45" y="59"/>
                    <a:pt x="58" y="46"/>
                    <a:pt x="58" y="30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5"/>
                  </a:moveTo>
                  <a:cubicBezTo>
                    <a:pt x="21" y="45"/>
                    <a:pt x="14" y="38"/>
                    <a:pt x="14" y="30"/>
                  </a:cubicBezTo>
                  <a:cubicBezTo>
                    <a:pt x="14" y="21"/>
                    <a:pt x="21" y="14"/>
                    <a:pt x="29" y="14"/>
                  </a:cubicBezTo>
                  <a:cubicBezTo>
                    <a:pt x="38" y="14"/>
                    <a:pt x="44" y="21"/>
                    <a:pt x="44" y="30"/>
                  </a:cubicBezTo>
                  <a:cubicBezTo>
                    <a:pt x="44" y="38"/>
                    <a:pt x="38" y="45"/>
                    <a:pt x="2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6453692" y="3515732"/>
            <a:ext cx="660046" cy="544317"/>
            <a:chOff x="8766176" y="4078288"/>
            <a:chExt cx="1068388" cy="881063"/>
          </a:xfrm>
          <a:solidFill>
            <a:schemeClr val="bg1">
              <a:lumMod val="50000"/>
            </a:schemeClr>
          </a:solidFill>
        </p:grpSpPr>
        <p:sp>
          <p:nvSpPr>
            <p:cNvPr id="766" name="Freeform 124"/>
            <p:cNvSpPr>
              <a:spLocks/>
            </p:cNvSpPr>
            <p:nvPr/>
          </p:nvSpPr>
          <p:spPr bwMode="auto">
            <a:xfrm>
              <a:off x="8969376" y="4205288"/>
              <a:ext cx="661988" cy="492125"/>
            </a:xfrm>
            <a:custGeom>
              <a:avLst/>
              <a:gdLst>
                <a:gd name="T0" fmla="*/ 8 w 156"/>
                <a:gd name="T1" fmla="*/ 116 h 116"/>
                <a:gd name="T2" fmla="*/ 4 w 156"/>
                <a:gd name="T3" fmla="*/ 115 h 116"/>
                <a:gd name="T4" fmla="*/ 2 w 156"/>
                <a:gd name="T5" fmla="*/ 105 h 116"/>
                <a:gd name="T6" fmla="*/ 33 w 156"/>
                <a:gd name="T7" fmla="*/ 56 h 116"/>
                <a:gd name="T8" fmla="*/ 39 w 156"/>
                <a:gd name="T9" fmla="*/ 53 h 116"/>
                <a:gd name="T10" fmla="*/ 44 w 156"/>
                <a:gd name="T11" fmla="*/ 56 h 116"/>
                <a:gd name="T12" fmla="*/ 63 w 156"/>
                <a:gd name="T13" fmla="*/ 83 h 116"/>
                <a:gd name="T14" fmla="*/ 88 w 156"/>
                <a:gd name="T15" fmla="*/ 59 h 116"/>
                <a:gd name="T16" fmla="*/ 98 w 156"/>
                <a:gd name="T17" fmla="*/ 59 h 116"/>
                <a:gd name="T18" fmla="*/ 114 w 156"/>
                <a:gd name="T19" fmla="*/ 74 h 116"/>
                <a:gd name="T20" fmla="*/ 142 w 156"/>
                <a:gd name="T21" fmla="*/ 5 h 116"/>
                <a:gd name="T22" fmla="*/ 151 w 156"/>
                <a:gd name="T23" fmla="*/ 1 h 116"/>
                <a:gd name="T24" fmla="*/ 155 w 156"/>
                <a:gd name="T25" fmla="*/ 10 h 116"/>
                <a:gd name="T26" fmla="*/ 123 w 156"/>
                <a:gd name="T27" fmla="*/ 89 h 116"/>
                <a:gd name="T28" fmla="*/ 118 w 156"/>
                <a:gd name="T29" fmla="*/ 93 h 116"/>
                <a:gd name="T30" fmla="*/ 112 w 156"/>
                <a:gd name="T31" fmla="*/ 91 h 116"/>
                <a:gd name="T32" fmla="*/ 93 w 156"/>
                <a:gd name="T33" fmla="*/ 74 h 116"/>
                <a:gd name="T34" fmla="*/ 67 w 156"/>
                <a:gd name="T35" fmla="*/ 99 h 116"/>
                <a:gd name="T36" fmla="*/ 62 w 156"/>
                <a:gd name="T37" fmla="*/ 101 h 116"/>
                <a:gd name="T38" fmla="*/ 57 w 156"/>
                <a:gd name="T39" fmla="*/ 98 h 116"/>
                <a:gd name="T40" fmla="*/ 39 w 156"/>
                <a:gd name="T41" fmla="*/ 72 h 116"/>
                <a:gd name="T42" fmla="*/ 14 w 156"/>
                <a:gd name="T43" fmla="*/ 113 h 116"/>
                <a:gd name="T44" fmla="*/ 8 w 156"/>
                <a:gd name="T4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8" y="116"/>
                  </a:moveTo>
                  <a:cubicBezTo>
                    <a:pt x="7" y="116"/>
                    <a:pt x="5" y="116"/>
                    <a:pt x="4" y="115"/>
                  </a:cubicBezTo>
                  <a:cubicBezTo>
                    <a:pt x="1" y="113"/>
                    <a:pt x="0" y="108"/>
                    <a:pt x="2" y="10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4"/>
                    <a:pt x="36" y="53"/>
                    <a:pt x="39" y="53"/>
                  </a:cubicBezTo>
                  <a:cubicBezTo>
                    <a:pt x="41" y="53"/>
                    <a:pt x="43" y="54"/>
                    <a:pt x="44" y="56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1" y="56"/>
                    <a:pt x="95" y="56"/>
                    <a:pt x="98" y="59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3" y="1"/>
                    <a:pt x="147" y="0"/>
                    <a:pt x="151" y="1"/>
                  </a:cubicBezTo>
                  <a:cubicBezTo>
                    <a:pt x="155" y="3"/>
                    <a:pt x="156" y="7"/>
                    <a:pt x="155" y="1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91"/>
                    <a:pt x="121" y="93"/>
                    <a:pt x="118" y="93"/>
                  </a:cubicBezTo>
                  <a:cubicBezTo>
                    <a:pt x="116" y="94"/>
                    <a:pt x="114" y="93"/>
                    <a:pt x="112" y="91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2" y="115"/>
                    <a:pt x="10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7" name="Rectangle 125"/>
            <p:cNvSpPr>
              <a:spLocks noChangeArrowheads="1"/>
            </p:cNvSpPr>
            <p:nvPr/>
          </p:nvSpPr>
          <p:spPr bwMode="auto">
            <a:xfrm>
              <a:off x="8766176" y="4900613"/>
              <a:ext cx="106838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8" name="Freeform 126"/>
            <p:cNvSpPr>
              <a:spLocks noEditPoints="1"/>
            </p:cNvSpPr>
            <p:nvPr/>
          </p:nvSpPr>
          <p:spPr bwMode="auto">
            <a:xfrm>
              <a:off x="8766176" y="4078288"/>
              <a:ext cx="1068388" cy="749300"/>
            </a:xfrm>
            <a:custGeom>
              <a:avLst/>
              <a:gdLst>
                <a:gd name="T0" fmla="*/ 224 w 252"/>
                <a:gd name="T1" fmla="*/ 0 h 177"/>
                <a:gd name="T2" fmla="*/ 28 w 252"/>
                <a:gd name="T3" fmla="*/ 0 h 177"/>
                <a:gd name="T4" fmla="*/ 0 w 252"/>
                <a:gd name="T5" fmla="*/ 28 h 177"/>
                <a:gd name="T6" fmla="*/ 0 w 252"/>
                <a:gd name="T7" fmla="*/ 149 h 177"/>
                <a:gd name="T8" fmla="*/ 28 w 252"/>
                <a:gd name="T9" fmla="*/ 177 h 177"/>
                <a:gd name="T10" fmla="*/ 224 w 252"/>
                <a:gd name="T11" fmla="*/ 177 h 177"/>
                <a:gd name="T12" fmla="*/ 252 w 252"/>
                <a:gd name="T13" fmla="*/ 149 h 177"/>
                <a:gd name="T14" fmla="*/ 252 w 252"/>
                <a:gd name="T15" fmla="*/ 28 h 177"/>
                <a:gd name="T16" fmla="*/ 224 w 252"/>
                <a:gd name="T17" fmla="*/ 0 h 177"/>
                <a:gd name="T18" fmla="*/ 238 w 252"/>
                <a:gd name="T19" fmla="*/ 149 h 177"/>
                <a:gd name="T20" fmla="*/ 224 w 252"/>
                <a:gd name="T21" fmla="*/ 163 h 177"/>
                <a:gd name="T22" fmla="*/ 28 w 252"/>
                <a:gd name="T23" fmla="*/ 163 h 177"/>
                <a:gd name="T24" fmla="*/ 14 w 252"/>
                <a:gd name="T25" fmla="*/ 149 h 177"/>
                <a:gd name="T26" fmla="*/ 14 w 252"/>
                <a:gd name="T27" fmla="*/ 28 h 177"/>
                <a:gd name="T28" fmla="*/ 28 w 252"/>
                <a:gd name="T29" fmla="*/ 14 h 177"/>
                <a:gd name="T30" fmla="*/ 224 w 252"/>
                <a:gd name="T31" fmla="*/ 14 h 177"/>
                <a:gd name="T32" fmla="*/ 238 w 252"/>
                <a:gd name="T33" fmla="*/ 28 h 177"/>
                <a:gd name="T34" fmla="*/ 238 w 252"/>
                <a:gd name="T35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77">
                  <a:moveTo>
                    <a:pt x="224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5"/>
                    <a:pt x="13" y="177"/>
                    <a:pt x="28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9" y="177"/>
                    <a:pt x="252" y="165"/>
                    <a:pt x="252" y="14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12"/>
                    <a:pt x="239" y="0"/>
                    <a:pt x="224" y="0"/>
                  </a:cubicBezTo>
                  <a:close/>
                  <a:moveTo>
                    <a:pt x="238" y="149"/>
                  </a:moveTo>
                  <a:cubicBezTo>
                    <a:pt x="238" y="157"/>
                    <a:pt x="232" y="163"/>
                    <a:pt x="224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1" y="163"/>
                    <a:pt x="14" y="157"/>
                    <a:pt x="14" y="14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232" y="14"/>
                    <a:pt x="238" y="20"/>
                    <a:pt x="238" y="28"/>
                  </a:cubicBezTo>
                  <a:lnTo>
                    <a:pt x="23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69" name="Group 768"/>
          <p:cNvGrpSpPr/>
          <p:nvPr/>
        </p:nvGrpSpPr>
        <p:grpSpPr>
          <a:xfrm>
            <a:off x="6538086" y="4660022"/>
            <a:ext cx="492337" cy="608065"/>
            <a:chOff x="8902701" y="5913438"/>
            <a:chExt cx="796925" cy="984250"/>
          </a:xfrm>
          <a:solidFill>
            <a:srgbClr val="00B0F0"/>
          </a:solidFill>
        </p:grpSpPr>
        <p:sp>
          <p:nvSpPr>
            <p:cNvPr id="770" name="Freeform 127"/>
            <p:cNvSpPr>
              <a:spLocks noEditPoints="1"/>
            </p:cNvSpPr>
            <p:nvPr/>
          </p:nvSpPr>
          <p:spPr bwMode="auto">
            <a:xfrm>
              <a:off x="8902701" y="5913438"/>
              <a:ext cx="796925" cy="984250"/>
            </a:xfrm>
            <a:custGeom>
              <a:avLst/>
              <a:gdLst>
                <a:gd name="T0" fmla="*/ 168 w 188"/>
                <a:gd name="T1" fmla="*/ 0 h 232"/>
                <a:gd name="T2" fmla="*/ 59 w 188"/>
                <a:gd name="T3" fmla="*/ 0 h 232"/>
                <a:gd name="T4" fmla="*/ 57 w 188"/>
                <a:gd name="T5" fmla="*/ 0 h 232"/>
                <a:gd name="T6" fmla="*/ 57 w 188"/>
                <a:gd name="T7" fmla="*/ 1 h 232"/>
                <a:gd name="T8" fmla="*/ 54 w 188"/>
                <a:gd name="T9" fmla="*/ 2 h 232"/>
                <a:gd name="T10" fmla="*/ 3 w 188"/>
                <a:gd name="T11" fmla="*/ 46 h 232"/>
                <a:gd name="T12" fmla="*/ 0 w 188"/>
                <a:gd name="T13" fmla="*/ 51 h 232"/>
                <a:gd name="T14" fmla="*/ 0 w 188"/>
                <a:gd name="T15" fmla="*/ 51 h 232"/>
                <a:gd name="T16" fmla="*/ 0 w 188"/>
                <a:gd name="T17" fmla="*/ 212 h 232"/>
                <a:gd name="T18" fmla="*/ 20 w 188"/>
                <a:gd name="T19" fmla="*/ 232 h 232"/>
                <a:gd name="T20" fmla="*/ 168 w 188"/>
                <a:gd name="T21" fmla="*/ 232 h 232"/>
                <a:gd name="T22" fmla="*/ 188 w 188"/>
                <a:gd name="T23" fmla="*/ 212 h 232"/>
                <a:gd name="T24" fmla="*/ 188 w 188"/>
                <a:gd name="T25" fmla="*/ 20 h 232"/>
                <a:gd name="T26" fmla="*/ 168 w 188"/>
                <a:gd name="T27" fmla="*/ 0 h 232"/>
                <a:gd name="T28" fmla="*/ 174 w 188"/>
                <a:gd name="T29" fmla="*/ 212 h 232"/>
                <a:gd name="T30" fmla="*/ 168 w 188"/>
                <a:gd name="T31" fmla="*/ 218 h 232"/>
                <a:gd name="T32" fmla="*/ 20 w 188"/>
                <a:gd name="T33" fmla="*/ 218 h 232"/>
                <a:gd name="T34" fmla="*/ 14 w 188"/>
                <a:gd name="T35" fmla="*/ 212 h 232"/>
                <a:gd name="T36" fmla="*/ 14 w 188"/>
                <a:gd name="T37" fmla="*/ 57 h 232"/>
                <a:gd name="T38" fmla="*/ 55 w 188"/>
                <a:gd name="T39" fmla="*/ 23 h 232"/>
                <a:gd name="T40" fmla="*/ 55 w 188"/>
                <a:gd name="T41" fmla="*/ 56 h 232"/>
                <a:gd name="T42" fmla="*/ 37 w 188"/>
                <a:gd name="T43" fmla="*/ 56 h 232"/>
                <a:gd name="T44" fmla="*/ 37 w 188"/>
                <a:gd name="T45" fmla="*/ 70 h 232"/>
                <a:gd name="T46" fmla="*/ 69 w 188"/>
                <a:gd name="T47" fmla="*/ 70 h 232"/>
                <a:gd name="T48" fmla="*/ 69 w 188"/>
                <a:gd name="T49" fmla="*/ 14 h 232"/>
                <a:gd name="T50" fmla="*/ 168 w 188"/>
                <a:gd name="T51" fmla="*/ 14 h 232"/>
                <a:gd name="T52" fmla="*/ 174 w 188"/>
                <a:gd name="T53" fmla="*/ 20 h 232"/>
                <a:gd name="T54" fmla="*/ 174 w 188"/>
                <a:gd name="T55" fmla="*/ 21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232">
                  <a:moveTo>
                    <a:pt x="168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6" y="1"/>
                    <a:pt x="55" y="1"/>
                    <a:pt x="54" y="2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3"/>
                    <a:pt x="9" y="232"/>
                    <a:pt x="20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9" y="232"/>
                    <a:pt x="188" y="223"/>
                    <a:pt x="188" y="21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8" y="9"/>
                    <a:pt x="179" y="0"/>
                    <a:pt x="168" y="0"/>
                  </a:cubicBezTo>
                  <a:close/>
                  <a:moveTo>
                    <a:pt x="174" y="212"/>
                  </a:moveTo>
                  <a:cubicBezTo>
                    <a:pt x="174" y="216"/>
                    <a:pt x="172" y="218"/>
                    <a:pt x="168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17" y="218"/>
                    <a:pt x="14" y="216"/>
                    <a:pt x="14" y="212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72" y="14"/>
                    <a:pt x="174" y="17"/>
                    <a:pt x="174" y="20"/>
                  </a:cubicBezTo>
                  <a:lnTo>
                    <a:pt x="17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1" name="Freeform 128"/>
            <p:cNvSpPr>
              <a:spLocks/>
            </p:cNvSpPr>
            <p:nvPr/>
          </p:nvSpPr>
          <p:spPr bwMode="auto">
            <a:xfrm>
              <a:off x="9245601" y="6308725"/>
              <a:ext cx="304800" cy="168275"/>
            </a:xfrm>
            <a:custGeom>
              <a:avLst/>
              <a:gdLst>
                <a:gd name="T0" fmla="*/ 14 w 72"/>
                <a:gd name="T1" fmla="*/ 20 h 40"/>
                <a:gd name="T2" fmla="*/ 20 w 72"/>
                <a:gd name="T3" fmla="*/ 14 h 40"/>
                <a:gd name="T4" fmla="*/ 52 w 72"/>
                <a:gd name="T5" fmla="*/ 14 h 40"/>
                <a:gd name="T6" fmla="*/ 58 w 72"/>
                <a:gd name="T7" fmla="*/ 20 h 40"/>
                <a:gd name="T8" fmla="*/ 58 w 72"/>
                <a:gd name="T9" fmla="*/ 40 h 40"/>
                <a:gd name="T10" fmla="*/ 72 w 72"/>
                <a:gd name="T11" fmla="*/ 40 h 40"/>
                <a:gd name="T12" fmla="*/ 72 w 72"/>
                <a:gd name="T13" fmla="*/ 20 h 40"/>
                <a:gd name="T14" fmla="*/ 52 w 72"/>
                <a:gd name="T15" fmla="*/ 0 h 40"/>
                <a:gd name="T16" fmla="*/ 20 w 72"/>
                <a:gd name="T17" fmla="*/ 0 h 40"/>
                <a:gd name="T18" fmla="*/ 0 w 72"/>
                <a:gd name="T19" fmla="*/ 20 h 40"/>
                <a:gd name="T20" fmla="*/ 0 w 72"/>
                <a:gd name="T21" fmla="*/ 40 h 40"/>
                <a:gd name="T22" fmla="*/ 14 w 72"/>
                <a:gd name="T23" fmla="*/ 40 h 40"/>
                <a:gd name="T24" fmla="*/ 14 w 72"/>
                <a:gd name="T2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40">
                  <a:moveTo>
                    <a:pt x="14" y="20"/>
                  </a:moveTo>
                  <a:cubicBezTo>
                    <a:pt x="14" y="17"/>
                    <a:pt x="16" y="14"/>
                    <a:pt x="20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6" y="14"/>
                    <a:pt x="58" y="17"/>
                    <a:pt x="58" y="2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9"/>
                    <a:pt x="63" y="0"/>
                    <a:pt x="5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2" name="Freeform 129"/>
            <p:cNvSpPr>
              <a:spLocks/>
            </p:cNvSpPr>
            <p:nvPr/>
          </p:nvSpPr>
          <p:spPr bwMode="auto">
            <a:xfrm>
              <a:off x="9029701" y="6562725"/>
              <a:ext cx="542925" cy="58738"/>
            </a:xfrm>
            <a:custGeom>
              <a:avLst/>
              <a:gdLst>
                <a:gd name="T0" fmla="*/ 121 w 128"/>
                <a:gd name="T1" fmla="*/ 14 h 14"/>
                <a:gd name="T2" fmla="*/ 7 w 128"/>
                <a:gd name="T3" fmla="*/ 14 h 14"/>
                <a:gd name="T4" fmla="*/ 0 w 128"/>
                <a:gd name="T5" fmla="*/ 7 h 14"/>
                <a:gd name="T6" fmla="*/ 7 w 128"/>
                <a:gd name="T7" fmla="*/ 0 h 14"/>
                <a:gd name="T8" fmla="*/ 121 w 128"/>
                <a:gd name="T9" fmla="*/ 0 h 14"/>
                <a:gd name="T10" fmla="*/ 128 w 128"/>
                <a:gd name="T11" fmla="*/ 7 h 14"/>
                <a:gd name="T12" fmla="*/ 121 w 128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">
                  <a:moveTo>
                    <a:pt x="121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5" y="0"/>
                    <a:pt x="128" y="3"/>
                    <a:pt x="128" y="7"/>
                  </a:cubicBezTo>
                  <a:cubicBezTo>
                    <a:pt x="128" y="11"/>
                    <a:pt x="125" y="14"/>
                    <a:pt x="1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3" name="Freeform 130"/>
            <p:cNvSpPr>
              <a:spLocks/>
            </p:cNvSpPr>
            <p:nvPr/>
          </p:nvSpPr>
          <p:spPr bwMode="auto">
            <a:xfrm>
              <a:off x="9029701" y="6684963"/>
              <a:ext cx="542925" cy="60325"/>
            </a:xfrm>
            <a:custGeom>
              <a:avLst/>
              <a:gdLst>
                <a:gd name="T0" fmla="*/ 121 w 128"/>
                <a:gd name="T1" fmla="*/ 14 h 14"/>
                <a:gd name="T2" fmla="*/ 7 w 128"/>
                <a:gd name="T3" fmla="*/ 14 h 14"/>
                <a:gd name="T4" fmla="*/ 0 w 128"/>
                <a:gd name="T5" fmla="*/ 7 h 14"/>
                <a:gd name="T6" fmla="*/ 7 w 128"/>
                <a:gd name="T7" fmla="*/ 0 h 14"/>
                <a:gd name="T8" fmla="*/ 121 w 128"/>
                <a:gd name="T9" fmla="*/ 0 h 14"/>
                <a:gd name="T10" fmla="*/ 128 w 128"/>
                <a:gd name="T11" fmla="*/ 7 h 14"/>
                <a:gd name="T12" fmla="*/ 121 w 128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">
                  <a:moveTo>
                    <a:pt x="121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5" y="0"/>
                    <a:pt x="128" y="4"/>
                    <a:pt x="128" y="7"/>
                  </a:cubicBezTo>
                  <a:cubicBezTo>
                    <a:pt x="128" y="11"/>
                    <a:pt x="125" y="14"/>
                    <a:pt x="1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4" name="Freeform 131"/>
            <p:cNvSpPr>
              <a:spLocks noEditPoints="1"/>
            </p:cNvSpPr>
            <p:nvPr/>
          </p:nvSpPr>
          <p:spPr bwMode="auto">
            <a:xfrm>
              <a:off x="9291638" y="6045200"/>
              <a:ext cx="212725" cy="215900"/>
            </a:xfrm>
            <a:custGeom>
              <a:avLst/>
              <a:gdLst>
                <a:gd name="T0" fmla="*/ 25 w 50"/>
                <a:gd name="T1" fmla="*/ 0 h 51"/>
                <a:gd name="T2" fmla="*/ 0 w 50"/>
                <a:gd name="T3" fmla="*/ 26 h 51"/>
                <a:gd name="T4" fmla="*/ 25 w 50"/>
                <a:gd name="T5" fmla="*/ 51 h 51"/>
                <a:gd name="T6" fmla="*/ 50 w 50"/>
                <a:gd name="T7" fmla="*/ 26 h 51"/>
                <a:gd name="T8" fmla="*/ 25 w 50"/>
                <a:gd name="T9" fmla="*/ 0 h 51"/>
                <a:gd name="T10" fmla="*/ 25 w 50"/>
                <a:gd name="T11" fmla="*/ 37 h 51"/>
                <a:gd name="T12" fmla="*/ 14 w 50"/>
                <a:gd name="T13" fmla="*/ 26 h 51"/>
                <a:gd name="T14" fmla="*/ 25 w 50"/>
                <a:gd name="T15" fmla="*/ 14 h 51"/>
                <a:gd name="T16" fmla="*/ 36 w 50"/>
                <a:gd name="T17" fmla="*/ 26 h 51"/>
                <a:gd name="T18" fmla="*/ 25 w 50"/>
                <a:gd name="T1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0" y="40"/>
                    <a:pt x="50" y="26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9" y="37"/>
                    <a:pt x="14" y="32"/>
                    <a:pt x="14" y="26"/>
                  </a:cubicBezTo>
                  <a:cubicBezTo>
                    <a:pt x="14" y="19"/>
                    <a:pt x="19" y="14"/>
                    <a:pt x="25" y="14"/>
                  </a:cubicBezTo>
                  <a:cubicBezTo>
                    <a:pt x="31" y="14"/>
                    <a:pt x="36" y="19"/>
                    <a:pt x="36" y="26"/>
                  </a:cubicBezTo>
                  <a:cubicBezTo>
                    <a:pt x="36" y="32"/>
                    <a:pt x="31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4885225" y="4580510"/>
            <a:ext cx="749294" cy="608065"/>
            <a:chOff x="6451601" y="5913438"/>
            <a:chExt cx="1212850" cy="984250"/>
          </a:xfrm>
          <a:solidFill>
            <a:srgbClr val="00B0F0"/>
          </a:solidFill>
        </p:grpSpPr>
        <p:sp>
          <p:nvSpPr>
            <p:cNvPr id="776" name="Freeform 132"/>
            <p:cNvSpPr>
              <a:spLocks/>
            </p:cNvSpPr>
            <p:nvPr/>
          </p:nvSpPr>
          <p:spPr bwMode="auto">
            <a:xfrm>
              <a:off x="6510338" y="6757988"/>
              <a:ext cx="109538" cy="139700"/>
            </a:xfrm>
            <a:custGeom>
              <a:avLst/>
              <a:gdLst>
                <a:gd name="T0" fmla="*/ 14 w 26"/>
                <a:gd name="T1" fmla="*/ 2 h 33"/>
                <a:gd name="T2" fmla="*/ 2 w 26"/>
                <a:gd name="T3" fmla="*/ 23 h 33"/>
                <a:gd name="T4" fmla="*/ 5 w 26"/>
                <a:gd name="T5" fmla="*/ 32 h 33"/>
                <a:gd name="T6" fmla="*/ 8 w 26"/>
                <a:gd name="T7" fmla="*/ 33 h 33"/>
                <a:gd name="T8" fmla="*/ 15 w 26"/>
                <a:gd name="T9" fmla="*/ 30 h 33"/>
                <a:gd name="T10" fmla="*/ 26 w 26"/>
                <a:gd name="T11" fmla="*/ 9 h 33"/>
                <a:gd name="T12" fmla="*/ 15 w 26"/>
                <a:gd name="T13" fmla="*/ 0 h 33"/>
                <a:gd name="T14" fmla="*/ 14 w 26"/>
                <a:gd name="T1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3">
                  <a:moveTo>
                    <a:pt x="14" y="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0" y="26"/>
                    <a:pt x="2" y="31"/>
                    <a:pt x="5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11" y="33"/>
                    <a:pt x="13" y="32"/>
                    <a:pt x="15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2" y="6"/>
                    <a:pt x="19" y="4"/>
                    <a:pt x="15" y="0"/>
                  </a:cubicBezTo>
                  <a:cubicBezTo>
                    <a:pt x="15" y="1"/>
                    <a:pt x="15" y="1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7" name="Freeform 133"/>
            <p:cNvSpPr>
              <a:spLocks/>
            </p:cNvSpPr>
            <p:nvPr/>
          </p:nvSpPr>
          <p:spPr bwMode="auto">
            <a:xfrm>
              <a:off x="7197726" y="6761163"/>
              <a:ext cx="109538" cy="136525"/>
            </a:xfrm>
            <a:custGeom>
              <a:avLst/>
              <a:gdLst>
                <a:gd name="T0" fmla="*/ 12 w 26"/>
                <a:gd name="T1" fmla="*/ 1 h 32"/>
                <a:gd name="T2" fmla="*/ 11 w 26"/>
                <a:gd name="T3" fmla="*/ 0 h 32"/>
                <a:gd name="T4" fmla="*/ 0 w 26"/>
                <a:gd name="T5" fmla="*/ 8 h 32"/>
                <a:gd name="T6" fmla="*/ 12 w 26"/>
                <a:gd name="T7" fmla="*/ 29 h 32"/>
                <a:gd name="T8" fmla="*/ 18 w 26"/>
                <a:gd name="T9" fmla="*/ 32 h 32"/>
                <a:gd name="T10" fmla="*/ 21 w 26"/>
                <a:gd name="T11" fmla="*/ 31 h 32"/>
                <a:gd name="T12" fmla="*/ 24 w 26"/>
                <a:gd name="T13" fmla="*/ 22 h 32"/>
                <a:gd name="T14" fmla="*/ 12 w 26"/>
                <a:gd name="T1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2">
                  <a:moveTo>
                    <a:pt x="12" y="1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1"/>
                    <a:pt x="15" y="32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5" y="30"/>
                    <a:pt x="26" y="25"/>
                    <a:pt x="24" y="22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8" name="Freeform 134"/>
            <p:cNvSpPr>
              <a:spLocks/>
            </p:cNvSpPr>
            <p:nvPr/>
          </p:nvSpPr>
          <p:spPr bwMode="auto">
            <a:xfrm>
              <a:off x="6451601" y="5913438"/>
              <a:ext cx="911225" cy="915988"/>
            </a:xfrm>
            <a:custGeom>
              <a:avLst/>
              <a:gdLst>
                <a:gd name="T0" fmla="*/ 108 w 215"/>
                <a:gd name="T1" fmla="*/ 202 h 216"/>
                <a:gd name="T2" fmla="*/ 14 w 215"/>
                <a:gd name="T3" fmla="*/ 108 h 216"/>
                <a:gd name="T4" fmla="*/ 108 w 215"/>
                <a:gd name="T5" fmla="*/ 14 h 216"/>
                <a:gd name="T6" fmla="*/ 201 w 215"/>
                <a:gd name="T7" fmla="*/ 90 h 216"/>
                <a:gd name="T8" fmla="*/ 215 w 215"/>
                <a:gd name="T9" fmla="*/ 90 h 216"/>
                <a:gd name="T10" fmla="*/ 108 w 215"/>
                <a:gd name="T11" fmla="*/ 0 h 216"/>
                <a:gd name="T12" fmla="*/ 0 w 215"/>
                <a:gd name="T13" fmla="*/ 108 h 216"/>
                <a:gd name="T14" fmla="*/ 108 w 215"/>
                <a:gd name="T15" fmla="*/ 216 h 216"/>
                <a:gd name="T16" fmla="*/ 215 w 215"/>
                <a:gd name="T17" fmla="*/ 126 h 216"/>
                <a:gd name="T18" fmla="*/ 201 w 215"/>
                <a:gd name="T19" fmla="*/ 126 h 216"/>
                <a:gd name="T20" fmla="*/ 108 w 215"/>
                <a:gd name="T21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216">
                  <a:moveTo>
                    <a:pt x="108" y="202"/>
                  </a:moveTo>
                  <a:cubicBezTo>
                    <a:pt x="57" y="202"/>
                    <a:pt x="14" y="160"/>
                    <a:pt x="14" y="108"/>
                  </a:cubicBezTo>
                  <a:cubicBezTo>
                    <a:pt x="14" y="56"/>
                    <a:pt x="57" y="14"/>
                    <a:pt x="108" y="14"/>
                  </a:cubicBezTo>
                  <a:cubicBezTo>
                    <a:pt x="154" y="14"/>
                    <a:pt x="192" y="47"/>
                    <a:pt x="201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06" y="39"/>
                    <a:pt x="162" y="0"/>
                    <a:pt x="108" y="0"/>
                  </a:cubicBez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2" y="216"/>
                    <a:pt x="207" y="177"/>
                    <a:pt x="215" y="126"/>
                  </a:cubicBezTo>
                  <a:cubicBezTo>
                    <a:pt x="201" y="126"/>
                    <a:pt x="201" y="126"/>
                    <a:pt x="201" y="126"/>
                  </a:cubicBezTo>
                  <a:cubicBezTo>
                    <a:pt x="192" y="169"/>
                    <a:pt x="154" y="202"/>
                    <a:pt x="108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9" name="Freeform 135"/>
            <p:cNvSpPr>
              <a:spLocks/>
            </p:cNvSpPr>
            <p:nvPr/>
          </p:nvSpPr>
          <p:spPr bwMode="auto">
            <a:xfrm>
              <a:off x="6619876" y="6083300"/>
              <a:ext cx="568325" cy="576263"/>
            </a:xfrm>
            <a:custGeom>
              <a:avLst/>
              <a:gdLst>
                <a:gd name="T0" fmla="*/ 119 w 134"/>
                <a:gd name="T1" fmla="*/ 50 h 136"/>
                <a:gd name="T2" fmla="*/ 134 w 134"/>
                <a:gd name="T3" fmla="*/ 50 h 136"/>
                <a:gd name="T4" fmla="*/ 68 w 134"/>
                <a:gd name="T5" fmla="*/ 0 h 136"/>
                <a:gd name="T6" fmla="*/ 0 w 134"/>
                <a:gd name="T7" fmla="*/ 68 h 136"/>
                <a:gd name="T8" fmla="*/ 68 w 134"/>
                <a:gd name="T9" fmla="*/ 136 h 136"/>
                <a:gd name="T10" fmla="*/ 134 w 134"/>
                <a:gd name="T11" fmla="*/ 86 h 136"/>
                <a:gd name="T12" fmla="*/ 119 w 134"/>
                <a:gd name="T13" fmla="*/ 86 h 136"/>
                <a:gd name="T14" fmla="*/ 68 w 134"/>
                <a:gd name="T15" fmla="*/ 122 h 136"/>
                <a:gd name="T16" fmla="*/ 14 w 134"/>
                <a:gd name="T17" fmla="*/ 68 h 136"/>
                <a:gd name="T18" fmla="*/ 68 w 134"/>
                <a:gd name="T19" fmla="*/ 14 h 136"/>
                <a:gd name="T20" fmla="*/ 119 w 134"/>
                <a:gd name="T21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36">
                  <a:moveTo>
                    <a:pt x="119" y="50"/>
                  </a:moveTo>
                  <a:cubicBezTo>
                    <a:pt x="134" y="50"/>
                    <a:pt x="134" y="50"/>
                    <a:pt x="134" y="50"/>
                  </a:cubicBezTo>
                  <a:cubicBezTo>
                    <a:pt x="126" y="21"/>
                    <a:pt x="100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6"/>
                    <a:pt x="68" y="136"/>
                  </a:cubicBezTo>
                  <a:cubicBezTo>
                    <a:pt x="100" y="136"/>
                    <a:pt x="126" y="115"/>
                    <a:pt x="134" y="86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12" y="107"/>
                    <a:pt x="92" y="122"/>
                    <a:pt x="68" y="122"/>
                  </a:cubicBezTo>
                  <a:cubicBezTo>
                    <a:pt x="39" y="122"/>
                    <a:pt x="14" y="98"/>
                    <a:pt x="14" y="68"/>
                  </a:cubicBezTo>
                  <a:cubicBezTo>
                    <a:pt x="14" y="38"/>
                    <a:pt x="39" y="14"/>
                    <a:pt x="68" y="14"/>
                  </a:cubicBezTo>
                  <a:cubicBezTo>
                    <a:pt x="92" y="14"/>
                    <a:pt x="112" y="29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0" name="Freeform 136"/>
            <p:cNvSpPr>
              <a:spLocks/>
            </p:cNvSpPr>
            <p:nvPr/>
          </p:nvSpPr>
          <p:spPr bwMode="auto">
            <a:xfrm>
              <a:off x="6908801" y="6240463"/>
              <a:ext cx="755650" cy="266700"/>
            </a:xfrm>
            <a:custGeom>
              <a:avLst/>
              <a:gdLst>
                <a:gd name="T0" fmla="*/ 175 w 178"/>
                <a:gd name="T1" fmla="*/ 51 h 63"/>
                <a:gd name="T2" fmla="*/ 159 w 178"/>
                <a:gd name="T3" fmla="*/ 32 h 63"/>
                <a:gd name="T4" fmla="*/ 175 w 178"/>
                <a:gd name="T5" fmla="*/ 12 h 63"/>
                <a:gd name="T6" fmla="*/ 175 w 178"/>
                <a:gd name="T7" fmla="*/ 2 h 63"/>
                <a:gd name="T8" fmla="*/ 165 w 178"/>
                <a:gd name="T9" fmla="*/ 3 h 63"/>
                <a:gd name="T10" fmla="*/ 148 w 178"/>
                <a:gd name="T11" fmla="*/ 23 h 63"/>
                <a:gd name="T12" fmla="*/ 147 w 178"/>
                <a:gd name="T13" fmla="*/ 24 h 63"/>
                <a:gd name="T14" fmla="*/ 131 w 178"/>
                <a:gd name="T15" fmla="*/ 24 h 63"/>
                <a:gd name="T16" fmla="*/ 141 w 178"/>
                <a:gd name="T17" fmla="*/ 12 h 63"/>
                <a:gd name="T18" fmla="*/ 140 w 178"/>
                <a:gd name="T19" fmla="*/ 2 h 63"/>
                <a:gd name="T20" fmla="*/ 130 w 178"/>
                <a:gd name="T21" fmla="*/ 3 h 63"/>
                <a:gd name="T22" fmla="*/ 113 w 178"/>
                <a:gd name="T23" fmla="*/ 24 h 63"/>
                <a:gd name="T24" fmla="*/ 113 w 178"/>
                <a:gd name="T25" fmla="*/ 24 h 63"/>
                <a:gd name="T26" fmla="*/ 7 w 178"/>
                <a:gd name="T27" fmla="*/ 24 h 63"/>
                <a:gd name="T28" fmla="*/ 0 w 178"/>
                <a:gd name="T29" fmla="*/ 31 h 63"/>
                <a:gd name="T30" fmla="*/ 7 w 178"/>
                <a:gd name="T31" fmla="*/ 38 h 63"/>
                <a:gd name="T32" fmla="*/ 111 w 178"/>
                <a:gd name="T33" fmla="*/ 38 h 63"/>
                <a:gd name="T34" fmla="*/ 112 w 178"/>
                <a:gd name="T35" fmla="*/ 39 h 63"/>
                <a:gd name="T36" fmla="*/ 130 w 178"/>
                <a:gd name="T37" fmla="*/ 60 h 63"/>
                <a:gd name="T38" fmla="*/ 135 w 178"/>
                <a:gd name="T39" fmla="*/ 63 h 63"/>
                <a:gd name="T40" fmla="*/ 140 w 178"/>
                <a:gd name="T41" fmla="*/ 61 h 63"/>
                <a:gd name="T42" fmla="*/ 141 w 178"/>
                <a:gd name="T43" fmla="*/ 51 h 63"/>
                <a:gd name="T44" fmla="*/ 129 w 178"/>
                <a:gd name="T45" fmla="*/ 38 h 63"/>
                <a:gd name="T46" fmla="*/ 146 w 178"/>
                <a:gd name="T47" fmla="*/ 38 h 63"/>
                <a:gd name="T48" fmla="*/ 147 w 178"/>
                <a:gd name="T49" fmla="*/ 39 h 63"/>
                <a:gd name="T50" fmla="*/ 165 w 178"/>
                <a:gd name="T51" fmla="*/ 60 h 63"/>
                <a:gd name="T52" fmla="*/ 170 w 178"/>
                <a:gd name="T53" fmla="*/ 63 h 63"/>
                <a:gd name="T54" fmla="*/ 175 w 178"/>
                <a:gd name="T55" fmla="*/ 61 h 63"/>
                <a:gd name="T56" fmla="*/ 175 w 178"/>
                <a:gd name="T5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63">
                  <a:moveTo>
                    <a:pt x="175" y="51"/>
                  </a:moveTo>
                  <a:cubicBezTo>
                    <a:pt x="159" y="32"/>
                    <a:pt x="159" y="32"/>
                    <a:pt x="159" y="3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78" y="9"/>
                    <a:pt x="177" y="5"/>
                    <a:pt x="175" y="2"/>
                  </a:cubicBezTo>
                  <a:cubicBezTo>
                    <a:pt x="172" y="0"/>
                    <a:pt x="167" y="0"/>
                    <a:pt x="165" y="3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147" y="24"/>
                    <a:pt x="147" y="24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3" y="9"/>
                    <a:pt x="143" y="5"/>
                    <a:pt x="140" y="2"/>
                  </a:cubicBezTo>
                  <a:cubicBezTo>
                    <a:pt x="137" y="0"/>
                    <a:pt x="132" y="0"/>
                    <a:pt x="130" y="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3" y="24"/>
                    <a:pt x="0" y="27"/>
                    <a:pt x="0" y="31"/>
                  </a:cubicBezTo>
                  <a:cubicBezTo>
                    <a:pt x="0" y="35"/>
                    <a:pt x="3" y="38"/>
                    <a:pt x="7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1" y="62"/>
                    <a:pt x="133" y="63"/>
                    <a:pt x="135" y="63"/>
                  </a:cubicBezTo>
                  <a:cubicBezTo>
                    <a:pt x="137" y="63"/>
                    <a:pt x="139" y="62"/>
                    <a:pt x="140" y="61"/>
                  </a:cubicBezTo>
                  <a:cubicBezTo>
                    <a:pt x="143" y="59"/>
                    <a:pt x="143" y="54"/>
                    <a:pt x="141" y="51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8"/>
                    <a:pt x="147" y="39"/>
                    <a:pt x="147" y="39"/>
                  </a:cubicBezTo>
                  <a:cubicBezTo>
                    <a:pt x="165" y="60"/>
                    <a:pt x="165" y="60"/>
                    <a:pt x="165" y="60"/>
                  </a:cubicBezTo>
                  <a:cubicBezTo>
                    <a:pt x="166" y="62"/>
                    <a:pt x="168" y="63"/>
                    <a:pt x="170" y="63"/>
                  </a:cubicBezTo>
                  <a:cubicBezTo>
                    <a:pt x="172" y="63"/>
                    <a:pt x="173" y="62"/>
                    <a:pt x="175" y="61"/>
                  </a:cubicBezTo>
                  <a:cubicBezTo>
                    <a:pt x="177" y="59"/>
                    <a:pt x="178" y="54"/>
                    <a:pt x="17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1" name="Freeform 137"/>
            <p:cNvSpPr>
              <a:spLocks/>
            </p:cNvSpPr>
            <p:nvPr/>
          </p:nvSpPr>
          <p:spPr bwMode="auto">
            <a:xfrm>
              <a:off x="6786563" y="6248400"/>
              <a:ext cx="223838" cy="246063"/>
            </a:xfrm>
            <a:custGeom>
              <a:avLst/>
              <a:gdLst>
                <a:gd name="T0" fmla="*/ 36 w 53"/>
                <a:gd name="T1" fmla="*/ 11 h 58"/>
                <a:gd name="T2" fmla="*/ 52 w 53"/>
                <a:gd name="T3" fmla="*/ 11 h 58"/>
                <a:gd name="T4" fmla="*/ 29 w 53"/>
                <a:gd name="T5" fmla="*/ 0 h 58"/>
                <a:gd name="T6" fmla="*/ 0 w 53"/>
                <a:gd name="T7" fmla="*/ 29 h 58"/>
                <a:gd name="T8" fmla="*/ 29 w 53"/>
                <a:gd name="T9" fmla="*/ 58 h 58"/>
                <a:gd name="T10" fmla="*/ 53 w 53"/>
                <a:gd name="T11" fmla="*/ 47 h 58"/>
                <a:gd name="T12" fmla="*/ 36 w 53"/>
                <a:gd name="T13" fmla="*/ 47 h 58"/>
                <a:gd name="T14" fmla="*/ 24 w 53"/>
                <a:gd name="T15" fmla="*/ 42 h 58"/>
                <a:gd name="T16" fmla="*/ 19 w 53"/>
                <a:gd name="T17" fmla="*/ 32 h 58"/>
                <a:gd name="T18" fmla="*/ 18 w 53"/>
                <a:gd name="T19" fmla="*/ 29 h 58"/>
                <a:gd name="T20" fmla="*/ 19 w 53"/>
                <a:gd name="T21" fmla="*/ 26 h 58"/>
                <a:gd name="T22" fmla="*/ 36 w 53"/>
                <a:gd name="T23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8">
                  <a:moveTo>
                    <a:pt x="36" y="11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47" y="4"/>
                    <a:pt x="3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" y="58"/>
                    <a:pt x="47" y="54"/>
                    <a:pt x="53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1" y="47"/>
                    <a:pt x="27" y="45"/>
                    <a:pt x="24" y="42"/>
                  </a:cubicBezTo>
                  <a:cubicBezTo>
                    <a:pt x="21" y="39"/>
                    <a:pt x="19" y="36"/>
                    <a:pt x="19" y="32"/>
                  </a:cubicBezTo>
                  <a:cubicBezTo>
                    <a:pt x="18" y="31"/>
                    <a:pt x="18" y="30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20" y="18"/>
                    <a:pt x="2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4931419" y="1198052"/>
            <a:ext cx="702218" cy="655142"/>
            <a:chOff x="6523038" y="211138"/>
            <a:chExt cx="1136650" cy="1060450"/>
          </a:xfrm>
          <a:solidFill>
            <a:srgbClr val="00B0F0"/>
          </a:solidFill>
        </p:grpSpPr>
        <p:sp>
          <p:nvSpPr>
            <p:cNvPr id="783" name="Freeform 138"/>
            <p:cNvSpPr>
              <a:spLocks/>
            </p:cNvSpPr>
            <p:nvPr/>
          </p:nvSpPr>
          <p:spPr bwMode="auto">
            <a:xfrm>
              <a:off x="6523038" y="211138"/>
              <a:ext cx="1136650" cy="1060450"/>
            </a:xfrm>
            <a:custGeom>
              <a:avLst/>
              <a:gdLst>
                <a:gd name="T0" fmla="*/ 199 w 268"/>
                <a:gd name="T1" fmla="*/ 21 h 250"/>
                <a:gd name="T2" fmla="*/ 127 w 268"/>
                <a:gd name="T3" fmla="*/ 0 h 250"/>
                <a:gd name="T4" fmla="*/ 57 w 268"/>
                <a:gd name="T5" fmla="*/ 20 h 250"/>
                <a:gd name="T6" fmla="*/ 31 w 268"/>
                <a:gd name="T7" fmla="*/ 94 h 250"/>
                <a:gd name="T8" fmla="*/ 29 w 268"/>
                <a:gd name="T9" fmla="*/ 111 h 250"/>
                <a:gd name="T10" fmla="*/ 4 w 268"/>
                <a:gd name="T11" fmla="*/ 141 h 250"/>
                <a:gd name="T12" fmla="*/ 3 w 268"/>
                <a:gd name="T13" fmla="*/ 143 h 250"/>
                <a:gd name="T14" fmla="*/ 4 w 268"/>
                <a:gd name="T15" fmla="*/ 156 h 250"/>
                <a:gd name="T16" fmla="*/ 15 w 268"/>
                <a:gd name="T17" fmla="*/ 162 h 250"/>
                <a:gd name="T18" fmla="*/ 27 w 268"/>
                <a:gd name="T19" fmla="*/ 165 h 250"/>
                <a:gd name="T20" fmla="*/ 32 w 268"/>
                <a:gd name="T21" fmla="*/ 181 h 250"/>
                <a:gd name="T22" fmla="*/ 31 w 268"/>
                <a:gd name="T23" fmla="*/ 201 h 250"/>
                <a:gd name="T24" fmla="*/ 36 w 268"/>
                <a:gd name="T25" fmla="*/ 230 h 250"/>
                <a:gd name="T26" fmla="*/ 38 w 268"/>
                <a:gd name="T27" fmla="*/ 231 h 250"/>
                <a:gd name="T28" fmla="*/ 38 w 268"/>
                <a:gd name="T29" fmla="*/ 231 h 250"/>
                <a:gd name="T30" fmla="*/ 56 w 268"/>
                <a:gd name="T31" fmla="*/ 234 h 250"/>
                <a:gd name="T32" fmla="*/ 90 w 268"/>
                <a:gd name="T33" fmla="*/ 230 h 250"/>
                <a:gd name="T34" fmla="*/ 94 w 268"/>
                <a:gd name="T35" fmla="*/ 250 h 250"/>
                <a:gd name="T36" fmla="*/ 108 w 268"/>
                <a:gd name="T37" fmla="*/ 250 h 250"/>
                <a:gd name="T38" fmla="*/ 99 w 268"/>
                <a:gd name="T39" fmla="*/ 217 h 250"/>
                <a:gd name="T40" fmla="*/ 93 w 268"/>
                <a:gd name="T41" fmla="*/ 215 h 250"/>
                <a:gd name="T42" fmla="*/ 56 w 268"/>
                <a:gd name="T43" fmla="*/ 220 h 250"/>
                <a:gd name="T44" fmla="*/ 45 w 268"/>
                <a:gd name="T45" fmla="*/ 218 h 250"/>
                <a:gd name="T46" fmla="*/ 44 w 268"/>
                <a:gd name="T47" fmla="*/ 218 h 250"/>
                <a:gd name="T48" fmla="*/ 44 w 268"/>
                <a:gd name="T49" fmla="*/ 205 h 250"/>
                <a:gd name="T50" fmla="*/ 44 w 268"/>
                <a:gd name="T51" fmla="*/ 204 h 250"/>
                <a:gd name="T52" fmla="*/ 46 w 268"/>
                <a:gd name="T53" fmla="*/ 189 h 250"/>
                <a:gd name="T54" fmla="*/ 60 w 268"/>
                <a:gd name="T55" fmla="*/ 189 h 250"/>
                <a:gd name="T56" fmla="*/ 61 w 268"/>
                <a:gd name="T57" fmla="*/ 189 h 250"/>
                <a:gd name="T58" fmla="*/ 68 w 268"/>
                <a:gd name="T59" fmla="*/ 182 h 250"/>
                <a:gd name="T60" fmla="*/ 61 w 268"/>
                <a:gd name="T61" fmla="*/ 175 h 250"/>
                <a:gd name="T62" fmla="*/ 45 w 268"/>
                <a:gd name="T63" fmla="*/ 175 h 250"/>
                <a:gd name="T64" fmla="*/ 38 w 268"/>
                <a:gd name="T65" fmla="*/ 155 h 250"/>
                <a:gd name="T66" fmla="*/ 33 w 268"/>
                <a:gd name="T67" fmla="*/ 152 h 250"/>
                <a:gd name="T68" fmla="*/ 18 w 268"/>
                <a:gd name="T69" fmla="*/ 148 h 250"/>
                <a:gd name="T70" fmla="*/ 17 w 268"/>
                <a:gd name="T71" fmla="*/ 148 h 250"/>
                <a:gd name="T72" fmla="*/ 16 w 268"/>
                <a:gd name="T73" fmla="*/ 148 h 250"/>
                <a:gd name="T74" fmla="*/ 40 w 268"/>
                <a:gd name="T75" fmla="*/ 120 h 250"/>
                <a:gd name="T76" fmla="*/ 41 w 268"/>
                <a:gd name="T77" fmla="*/ 119 h 250"/>
                <a:gd name="T78" fmla="*/ 45 w 268"/>
                <a:gd name="T79" fmla="*/ 93 h 250"/>
                <a:gd name="T80" fmla="*/ 45 w 268"/>
                <a:gd name="T81" fmla="*/ 92 h 250"/>
                <a:gd name="T82" fmla="*/ 64 w 268"/>
                <a:gd name="T83" fmla="*/ 32 h 250"/>
                <a:gd name="T84" fmla="*/ 127 w 268"/>
                <a:gd name="T85" fmla="*/ 14 h 250"/>
                <a:gd name="T86" fmla="*/ 191 w 268"/>
                <a:gd name="T87" fmla="*/ 32 h 250"/>
                <a:gd name="T88" fmla="*/ 211 w 268"/>
                <a:gd name="T89" fmla="*/ 144 h 250"/>
                <a:gd name="T90" fmla="*/ 189 w 268"/>
                <a:gd name="T91" fmla="*/ 197 h 250"/>
                <a:gd name="T92" fmla="*/ 189 w 268"/>
                <a:gd name="T93" fmla="*/ 198 h 250"/>
                <a:gd name="T94" fmla="*/ 193 w 268"/>
                <a:gd name="T95" fmla="*/ 250 h 250"/>
                <a:gd name="T96" fmla="*/ 207 w 268"/>
                <a:gd name="T97" fmla="*/ 250 h 250"/>
                <a:gd name="T98" fmla="*/ 203 w 268"/>
                <a:gd name="T99" fmla="*/ 199 h 250"/>
                <a:gd name="T100" fmla="*/ 222 w 268"/>
                <a:gd name="T101" fmla="*/ 152 h 250"/>
                <a:gd name="T102" fmla="*/ 223 w 268"/>
                <a:gd name="T103" fmla="*/ 152 h 250"/>
                <a:gd name="T104" fmla="*/ 199 w 268"/>
                <a:gd name="T105" fmla="*/ 2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250">
                  <a:moveTo>
                    <a:pt x="199" y="21"/>
                  </a:moveTo>
                  <a:cubicBezTo>
                    <a:pt x="198" y="20"/>
                    <a:pt x="169" y="0"/>
                    <a:pt x="127" y="0"/>
                  </a:cubicBezTo>
                  <a:cubicBezTo>
                    <a:pt x="103" y="0"/>
                    <a:pt x="79" y="7"/>
                    <a:pt x="57" y="20"/>
                  </a:cubicBezTo>
                  <a:cubicBezTo>
                    <a:pt x="56" y="20"/>
                    <a:pt x="20" y="40"/>
                    <a:pt x="31" y="94"/>
                  </a:cubicBezTo>
                  <a:cubicBezTo>
                    <a:pt x="31" y="101"/>
                    <a:pt x="30" y="109"/>
                    <a:pt x="29" y="11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4" y="142"/>
                    <a:pt x="3" y="142"/>
                    <a:pt x="3" y="143"/>
                  </a:cubicBezTo>
                  <a:cubicBezTo>
                    <a:pt x="2" y="144"/>
                    <a:pt x="0" y="150"/>
                    <a:pt x="4" y="156"/>
                  </a:cubicBezTo>
                  <a:cubicBezTo>
                    <a:pt x="5" y="158"/>
                    <a:pt x="9" y="162"/>
                    <a:pt x="15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9" y="169"/>
                    <a:pt x="32" y="176"/>
                    <a:pt x="32" y="181"/>
                  </a:cubicBezTo>
                  <a:cubicBezTo>
                    <a:pt x="33" y="189"/>
                    <a:pt x="31" y="199"/>
                    <a:pt x="31" y="201"/>
                  </a:cubicBezTo>
                  <a:cubicBezTo>
                    <a:pt x="28" y="209"/>
                    <a:pt x="26" y="222"/>
                    <a:pt x="36" y="230"/>
                  </a:cubicBezTo>
                  <a:cubicBezTo>
                    <a:pt x="37" y="230"/>
                    <a:pt x="37" y="230"/>
                    <a:pt x="38" y="231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40" y="232"/>
                    <a:pt x="45" y="234"/>
                    <a:pt x="56" y="234"/>
                  </a:cubicBezTo>
                  <a:cubicBezTo>
                    <a:pt x="65" y="234"/>
                    <a:pt x="77" y="233"/>
                    <a:pt x="90" y="230"/>
                  </a:cubicBezTo>
                  <a:cubicBezTo>
                    <a:pt x="92" y="233"/>
                    <a:pt x="93" y="239"/>
                    <a:pt x="94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6" y="227"/>
                    <a:pt x="102" y="219"/>
                    <a:pt x="99" y="217"/>
                  </a:cubicBezTo>
                  <a:cubicBezTo>
                    <a:pt x="97" y="215"/>
                    <a:pt x="95" y="215"/>
                    <a:pt x="93" y="215"/>
                  </a:cubicBezTo>
                  <a:cubicBezTo>
                    <a:pt x="78" y="218"/>
                    <a:pt x="65" y="220"/>
                    <a:pt x="56" y="220"/>
                  </a:cubicBezTo>
                  <a:cubicBezTo>
                    <a:pt x="48" y="220"/>
                    <a:pt x="45" y="219"/>
                    <a:pt x="45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1" y="215"/>
                    <a:pt x="43" y="207"/>
                    <a:pt x="44" y="205"/>
                  </a:cubicBezTo>
                  <a:cubicBezTo>
                    <a:pt x="44" y="205"/>
                    <a:pt x="44" y="205"/>
                    <a:pt x="44" y="204"/>
                  </a:cubicBezTo>
                  <a:cubicBezTo>
                    <a:pt x="44" y="204"/>
                    <a:pt x="46" y="197"/>
                    <a:pt x="46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4" y="189"/>
                    <a:pt x="67" y="186"/>
                    <a:pt x="68" y="182"/>
                  </a:cubicBezTo>
                  <a:cubicBezTo>
                    <a:pt x="68" y="178"/>
                    <a:pt x="65" y="175"/>
                    <a:pt x="61" y="175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65"/>
                    <a:pt x="39" y="156"/>
                    <a:pt x="38" y="155"/>
                  </a:cubicBezTo>
                  <a:cubicBezTo>
                    <a:pt x="37" y="153"/>
                    <a:pt x="35" y="152"/>
                    <a:pt x="33" y="152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48"/>
                    <a:pt x="16" y="148"/>
                    <a:pt x="16" y="148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5" y="112"/>
                    <a:pt x="45" y="98"/>
                    <a:pt x="45" y="93"/>
                  </a:cubicBezTo>
                  <a:cubicBezTo>
                    <a:pt x="45" y="93"/>
                    <a:pt x="45" y="92"/>
                    <a:pt x="45" y="92"/>
                  </a:cubicBezTo>
                  <a:cubicBezTo>
                    <a:pt x="35" y="48"/>
                    <a:pt x="63" y="33"/>
                    <a:pt x="64" y="32"/>
                  </a:cubicBezTo>
                  <a:cubicBezTo>
                    <a:pt x="84" y="20"/>
                    <a:pt x="106" y="14"/>
                    <a:pt x="127" y="14"/>
                  </a:cubicBezTo>
                  <a:cubicBezTo>
                    <a:pt x="165" y="14"/>
                    <a:pt x="191" y="32"/>
                    <a:pt x="191" y="32"/>
                  </a:cubicBezTo>
                  <a:cubicBezTo>
                    <a:pt x="249" y="75"/>
                    <a:pt x="213" y="139"/>
                    <a:pt x="211" y="144"/>
                  </a:cubicBezTo>
                  <a:cubicBezTo>
                    <a:pt x="196" y="16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8" y="217"/>
                    <a:pt x="191" y="237"/>
                    <a:pt x="193" y="250"/>
                  </a:cubicBezTo>
                  <a:cubicBezTo>
                    <a:pt x="207" y="250"/>
                    <a:pt x="207" y="250"/>
                    <a:pt x="207" y="250"/>
                  </a:cubicBezTo>
                  <a:cubicBezTo>
                    <a:pt x="205" y="239"/>
                    <a:pt x="202" y="218"/>
                    <a:pt x="203" y="199"/>
                  </a:cubicBezTo>
                  <a:cubicBezTo>
                    <a:pt x="204" y="195"/>
                    <a:pt x="211" y="169"/>
                    <a:pt x="222" y="152"/>
                  </a:cubicBezTo>
                  <a:cubicBezTo>
                    <a:pt x="222" y="152"/>
                    <a:pt x="222" y="152"/>
                    <a:pt x="223" y="152"/>
                  </a:cubicBezTo>
                  <a:cubicBezTo>
                    <a:pt x="223" y="151"/>
                    <a:pt x="268" y="72"/>
                    <a:pt x="1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4" name="Freeform 139"/>
            <p:cNvSpPr>
              <a:spLocks noEditPoints="1"/>
            </p:cNvSpPr>
            <p:nvPr/>
          </p:nvSpPr>
          <p:spPr bwMode="auto">
            <a:xfrm>
              <a:off x="7040563" y="673100"/>
              <a:ext cx="271463" cy="271463"/>
            </a:xfrm>
            <a:custGeom>
              <a:avLst/>
              <a:gdLst>
                <a:gd name="T0" fmla="*/ 52 w 64"/>
                <a:gd name="T1" fmla="*/ 47 h 64"/>
                <a:gd name="T2" fmla="*/ 59 w 64"/>
                <a:gd name="T3" fmla="*/ 50 h 64"/>
                <a:gd name="T4" fmla="*/ 64 w 64"/>
                <a:gd name="T5" fmla="*/ 37 h 64"/>
                <a:gd name="T6" fmla="*/ 57 w 64"/>
                <a:gd name="T7" fmla="*/ 34 h 64"/>
                <a:gd name="T8" fmla="*/ 57 w 64"/>
                <a:gd name="T9" fmla="*/ 29 h 64"/>
                <a:gd name="T10" fmla="*/ 64 w 64"/>
                <a:gd name="T11" fmla="*/ 26 h 64"/>
                <a:gd name="T12" fmla="*/ 59 w 64"/>
                <a:gd name="T13" fmla="*/ 13 h 64"/>
                <a:gd name="T14" fmla="*/ 52 w 64"/>
                <a:gd name="T15" fmla="*/ 16 h 64"/>
                <a:gd name="T16" fmla="*/ 48 w 64"/>
                <a:gd name="T17" fmla="*/ 12 h 64"/>
                <a:gd name="T18" fmla="*/ 50 w 64"/>
                <a:gd name="T19" fmla="*/ 5 h 64"/>
                <a:gd name="T20" fmla="*/ 37 w 64"/>
                <a:gd name="T21" fmla="*/ 0 h 64"/>
                <a:gd name="T22" fmla="*/ 35 w 64"/>
                <a:gd name="T23" fmla="*/ 7 h 64"/>
                <a:gd name="T24" fmla="*/ 32 w 64"/>
                <a:gd name="T25" fmla="*/ 7 h 64"/>
                <a:gd name="T26" fmla="*/ 29 w 64"/>
                <a:gd name="T27" fmla="*/ 7 h 64"/>
                <a:gd name="T28" fmla="*/ 26 w 64"/>
                <a:gd name="T29" fmla="*/ 0 h 64"/>
                <a:gd name="T30" fmla="*/ 13 w 64"/>
                <a:gd name="T31" fmla="*/ 6 h 64"/>
                <a:gd name="T32" fmla="*/ 16 w 64"/>
                <a:gd name="T33" fmla="*/ 13 h 64"/>
                <a:gd name="T34" fmla="*/ 12 w 64"/>
                <a:gd name="T35" fmla="*/ 17 h 64"/>
                <a:gd name="T36" fmla="*/ 5 w 64"/>
                <a:gd name="T37" fmla="*/ 14 h 64"/>
                <a:gd name="T38" fmla="*/ 0 w 64"/>
                <a:gd name="T39" fmla="*/ 27 h 64"/>
                <a:gd name="T40" fmla="*/ 7 w 64"/>
                <a:gd name="T41" fmla="*/ 30 h 64"/>
                <a:gd name="T42" fmla="*/ 7 w 64"/>
                <a:gd name="T43" fmla="*/ 35 h 64"/>
                <a:gd name="T44" fmla="*/ 0 w 64"/>
                <a:gd name="T45" fmla="*/ 38 h 64"/>
                <a:gd name="T46" fmla="*/ 6 w 64"/>
                <a:gd name="T47" fmla="*/ 51 h 64"/>
                <a:gd name="T48" fmla="*/ 13 w 64"/>
                <a:gd name="T49" fmla="*/ 48 h 64"/>
                <a:gd name="T50" fmla="*/ 17 w 64"/>
                <a:gd name="T51" fmla="*/ 52 h 64"/>
                <a:gd name="T52" fmla="*/ 14 w 64"/>
                <a:gd name="T53" fmla="*/ 59 h 64"/>
                <a:gd name="T54" fmla="*/ 27 w 64"/>
                <a:gd name="T55" fmla="*/ 64 h 64"/>
                <a:gd name="T56" fmla="*/ 30 w 64"/>
                <a:gd name="T57" fmla="*/ 57 h 64"/>
                <a:gd name="T58" fmla="*/ 32 w 64"/>
                <a:gd name="T59" fmla="*/ 57 h 64"/>
                <a:gd name="T60" fmla="*/ 35 w 64"/>
                <a:gd name="T61" fmla="*/ 57 h 64"/>
                <a:gd name="T62" fmla="*/ 38 w 64"/>
                <a:gd name="T63" fmla="*/ 64 h 64"/>
                <a:gd name="T64" fmla="*/ 51 w 64"/>
                <a:gd name="T65" fmla="*/ 58 h 64"/>
                <a:gd name="T66" fmla="*/ 48 w 64"/>
                <a:gd name="T67" fmla="*/ 51 h 64"/>
                <a:gd name="T68" fmla="*/ 52 w 64"/>
                <a:gd name="T69" fmla="*/ 47 h 64"/>
                <a:gd name="T70" fmla="*/ 43 w 64"/>
                <a:gd name="T71" fmla="*/ 36 h 64"/>
                <a:gd name="T72" fmla="*/ 32 w 64"/>
                <a:gd name="T73" fmla="*/ 43 h 64"/>
                <a:gd name="T74" fmla="*/ 28 w 64"/>
                <a:gd name="T75" fmla="*/ 42 h 64"/>
                <a:gd name="T76" fmla="*/ 22 w 64"/>
                <a:gd name="T77" fmla="*/ 36 h 64"/>
                <a:gd name="T78" fmla="*/ 22 w 64"/>
                <a:gd name="T79" fmla="*/ 28 h 64"/>
                <a:gd name="T80" fmla="*/ 32 w 64"/>
                <a:gd name="T81" fmla="*/ 21 h 64"/>
                <a:gd name="T82" fmla="*/ 36 w 64"/>
                <a:gd name="T83" fmla="*/ 22 h 64"/>
                <a:gd name="T84" fmla="*/ 43 w 64"/>
                <a:gd name="T8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64">
                  <a:moveTo>
                    <a:pt x="52" y="47"/>
                  </a:moveTo>
                  <a:cubicBezTo>
                    <a:pt x="59" y="50"/>
                    <a:pt x="59" y="50"/>
                    <a:pt x="59" y="50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2"/>
                    <a:pt x="57" y="31"/>
                    <a:pt x="57" y="29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5"/>
                    <a:pt x="49" y="13"/>
                    <a:pt x="48" y="12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1" y="7"/>
                    <a:pt x="30" y="7"/>
                    <a:pt x="29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4" y="15"/>
                    <a:pt x="12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3"/>
                    <a:pt x="7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49"/>
                    <a:pt x="15" y="51"/>
                    <a:pt x="17" y="5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1" y="57"/>
                    <a:pt x="31" y="57"/>
                    <a:pt x="32" y="57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0" y="50"/>
                    <a:pt x="51" y="49"/>
                    <a:pt x="52" y="47"/>
                  </a:cubicBezTo>
                  <a:close/>
                  <a:moveTo>
                    <a:pt x="43" y="36"/>
                  </a:moveTo>
                  <a:cubicBezTo>
                    <a:pt x="41" y="40"/>
                    <a:pt x="37" y="43"/>
                    <a:pt x="32" y="43"/>
                  </a:cubicBezTo>
                  <a:cubicBezTo>
                    <a:pt x="31" y="43"/>
                    <a:pt x="29" y="43"/>
                    <a:pt x="28" y="42"/>
                  </a:cubicBezTo>
                  <a:cubicBezTo>
                    <a:pt x="25" y="41"/>
                    <a:pt x="23" y="39"/>
                    <a:pt x="22" y="36"/>
                  </a:cubicBezTo>
                  <a:cubicBezTo>
                    <a:pt x="21" y="34"/>
                    <a:pt x="21" y="31"/>
                    <a:pt x="22" y="28"/>
                  </a:cubicBezTo>
                  <a:cubicBezTo>
                    <a:pt x="24" y="24"/>
                    <a:pt x="28" y="21"/>
                    <a:pt x="32" y="21"/>
                  </a:cubicBezTo>
                  <a:cubicBezTo>
                    <a:pt x="34" y="21"/>
                    <a:pt x="35" y="21"/>
                    <a:pt x="36" y="22"/>
                  </a:cubicBezTo>
                  <a:cubicBezTo>
                    <a:pt x="42" y="24"/>
                    <a:pt x="45" y="30"/>
                    <a:pt x="4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5" name="Freeform 140"/>
            <p:cNvSpPr>
              <a:spLocks noEditPoints="1"/>
            </p:cNvSpPr>
            <p:nvPr/>
          </p:nvSpPr>
          <p:spPr bwMode="auto">
            <a:xfrm>
              <a:off x="6875463" y="334963"/>
              <a:ext cx="350838" cy="355600"/>
            </a:xfrm>
            <a:custGeom>
              <a:avLst/>
              <a:gdLst>
                <a:gd name="T0" fmla="*/ 83 w 83"/>
                <a:gd name="T1" fmla="*/ 49 h 84"/>
                <a:gd name="T2" fmla="*/ 83 w 83"/>
                <a:gd name="T3" fmla="*/ 35 h 84"/>
                <a:gd name="T4" fmla="*/ 73 w 83"/>
                <a:gd name="T5" fmla="*/ 35 h 84"/>
                <a:gd name="T6" fmla="*/ 69 w 83"/>
                <a:gd name="T7" fmla="*/ 24 h 84"/>
                <a:gd name="T8" fmla="*/ 76 w 83"/>
                <a:gd name="T9" fmla="*/ 18 h 84"/>
                <a:gd name="T10" fmla="*/ 66 w 83"/>
                <a:gd name="T11" fmla="*/ 8 h 84"/>
                <a:gd name="T12" fmla="*/ 59 w 83"/>
                <a:gd name="T13" fmla="*/ 14 h 84"/>
                <a:gd name="T14" fmla="*/ 48 w 83"/>
                <a:gd name="T15" fmla="*/ 10 h 84"/>
                <a:gd name="T16" fmla="*/ 48 w 83"/>
                <a:gd name="T17" fmla="*/ 0 h 84"/>
                <a:gd name="T18" fmla="*/ 34 w 83"/>
                <a:gd name="T19" fmla="*/ 0 h 84"/>
                <a:gd name="T20" fmla="*/ 34 w 83"/>
                <a:gd name="T21" fmla="*/ 10 h 84"/>
                <a:gd name="T22" fmla="*/ 24 w 83"/>
                <a:gd name="T23" fmla="*/ 14 h 84"/>
                <a:gd name="T24" fmla="*/ 17 w 83"/>
                <a:gd name="T25" fmla="*/ 8 h 84"/>
                <a:gd name="T26" fmla="*/ 7 w 83"/>
                <a:gd name="T27" fmla="*/ 18 h 84"/>
                <a:gd name="T28" fmla="*/ 14 w 83"/>
                <a:gd name="T29" fmla="*/ 24 h 84"/>
                <a:gd name="T30" fmla="*/ 9 w 83"/>
                <a:gd name="T31" fmla="*/ 35 h 84"/>
                <a:gd name="T32" fmla="*/ 0 w 83"/>
                <a:gd name="T33" fmla="*/ 35 h 84"/>
                <a:gd name="T34" fmla="*/ 0 w 83"/>
                <a:gd name="T35" fmla="*/ 49 h 84"/>
                <a:gd name="T36" fmla="*/ 9 w 83"/>
                <a:gd name="T37" fmla="*/ 49 h 84"/>
                <a:gd name="T38" fmla="*/ 14 w 83"/>
                <a:gd name="T39" fmla="*/ 60 h 84"/>
                <a:gd name="T40" fmla="*/ 7 w 83"/>
                <a:gd name="T41" fmla="*/ 67 h 84"/>
                <a:gd name="T42" fmla="*/ 17 w 83"/>
                <a:gd name="T43" fmla="*/ 76 h 84"/>
                <a:gd name="T44" fmla="*/ 24 w 83"/>
                <a:gd name="T45" fmla="*/ 70 h 84"/>
                <a:gd name="T46" fmla="*/ 34 w 83"/>
                <a:gd name="T47" fmla="*/ 74 h 84"/>
                <a:gd name="T48" fmla="*/ 34 w 83"/>
                <a:gd name="T49" fmla="*/ 84 h 84"/>
                <a:gd name="T50" fmla="*/ 48 w 83"/>
                <a:gd name="T51" fmla="*/ 84 h 84"/>
                <a:gd name="T52" fmla="*/ 48 w 83"/>
                <a:gd name="T53" fmla="*/ 74 h 84"/>
                <a:gd name="T54" fmla="*/ 59 w 83"/>
                <a:gd name="T55" fmla="*/ 70 h 84"/>
                <a:gd name="T56" fmla="*/ 66 w 83"/>
                <a:gd name="T57" fmla="*/ 76 h 84"/>
                <a:gd name="T58" fmla="*/ 76 w 83"/>
                <a:gd name="T59" fmla="*/ 67 h 84"/>
                <a:gd name="T60" fmla="*/ 69 w 83"/>
                <a:gd name="T61" fmla="*/ 60 h 84"/>
                <a:gd name="T62" fmla="*/ 73 w 83"/>
                <a:gd name="T63" fmla="*/ 49 h 84"/>
                <a:gd name="T64" fmla="*/ 83 w 83"/>
                <a:gd name="T65" fmla="*/ 49 h 84"/>
                <a:gd name="T66" fmla="*/ 41 w 83"/>
                <a:gd name="T67" fmla="*/ 61 h 84"/>
                <a:gd name="T68" fmla="*/ 22 w 83"/>
                <a:gd name="T69" fmla="*/ 42 h 84"/>
                <a:gd name="T70" fmla="*/ 41 w 83"/>
                <a:gd name="T71" fmla="*/ 23 h 84"/>
                <a:gd name="T72" fmla="*/ 60 w 83"/>
                <a:gd name="T73" fmla="*/ 42 h 84"/>
                <a:gd name="T74" fmla="*/ 41 w 83"/>
                <a:gd name="T75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84">
                  <a:moveTo>
                    <a:pt x="83" y="49"/>
                  </a:moveTo>
                  <a:cubicBezTo>
                    <a:pt x="83" y="35"/>
                    <a:pt x="83" y="35"/>
                    <a:pt x="8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1"/>
                    <a:pt x="71" y="28"/>
                    <a:pt x="69" y="24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6" y="12"/>
                    <a:pt x="52" y="11"/>
                    <a:pt x="48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1"/>
                    <a:pt x="27" y="12"/>
                    <a:pt x="24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8"/>
                    <a:pt x="10" y="31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3"/>
                    <a:pt x="12" y="57"/>
                    <a:pt x="14" y="60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7" y="72"/>
                    <a:pt x="30" y="73"/>
                    <a:pt x="34" y="7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2"/>
                    <a:pt x="59" y="70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1" y="57"/>
                    <a:pt x="73" y="53"/>
                    <a:pt x="73" y="49"/>
                  </a:cubicBezTo>
                  <a:lnTo>
                    <a:pt x="83" y="49"/>
                  </a:lnTo>
                  <a:close/>
                  <a:moveTo>
                    <a:pt x="41" y="61"/>
                  </a:moveTo>
                  <a:cubicBezTo>
                    <a:pt x="31" y="61"/>
                    <a:pt x="22" y="52"/>
                    <a:pt x="22" y="42"/>
                  </a:cubicBezTo>
                  <a:cubicBezTo>
                    <a:pt x="22" y="32"/>
                    <a:pt x="31" y="23"/>
                    <a:pt x="41" y="23"/>
                  </a:cubicBezTo>
                  <a:cubicBezTo>
                    <a:pt x="52" y="23"/>
                    <a:pt x="60" y="32"/>
                    <a:pt x="60" y="42"/>
                  </a:cubicBezTo>
                  <a:cubicBezTo>
                    <a:pt x="60" y="52"/>
                    <a:pt x="52" y="61"/>
                    <a:pt x="4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4911902" y="3515732"/>
            <a:ext cx="657104" cy="544317"/>
            <a:chOff x="6497638" y="4078288"/>
            <a:chExt cx="1063625" cy="881063"/>
          </a:xfrm>
          <a:solidFill>
            <a:schemeClr val="bg1">
              <a:lumMod val="50000"/>
            </a:schemeClr>
          </a:solidFill>
        </p:grpSpPr>
        <p:sp>
          <p:nvSpPr>
            <p:cNvPr id="787" name="Rectangle 141"/>
            <p:cNvSpPr>
              <a:spLocks noChangeArrowheads="1"/>
            </p:cNvSpPr>
            <p:nvPr/>
          </p:nvSpPr>
          <p:spPr bwMode="auto">
            <a:xfrm>
              <a:off x="6497638" y="4900613"/>
              <a:ext cx="106362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8" name="Freeform 142"/>
            <p:cNvSpPr>
              <a:spLocks noEditPoints="1"/>
            </p:cNvSpPr>
            <p:nvPr/>
          </p:nvSpPr>
          <p:spPr bwMode="auto">
            <a:xfrm>
              <a:off x="6497638" y="4078288"/>
              <a:ext cx="1063625" cy="749300"/>
            </a:xfrm>
            <a:custGeom>
              <a:avLst/>
              <a:gdLst>
                <a:gd name="T0" fmla="*/ 223 w 251"/>
                <a:gd name="T1" fmla="*/ 0 h 177"/>
                <a:gd name="T2" fmla="*/ 28 w 251"/>
                <a:gd name="T3" fmla="*/ 0 h 177"/>
                <a:gd name="T4" fmla="*/ 0 w 251"/>
                <a:gd name="T5" fmla="*/ 28 h 177"/>
                <a:gd name="T6" fmla="*/ 0 w 251"/>
                <a:gd name="T7" fmla="*/ 149 h 177"/>
                <a:gd name="T8" fmla="*/ 28 w 251"/>
                <a:gd name="T9" fmla="*/ 177 h 177"/>
                <a:gd name="T10" fmla="*/ 223 w 251"/>
                <a:gd name="T11" fmla="*/ 177 h 177"/>
                <a:gd name="T12" fmla="*/ 251 w 251"/>
                <a:gd name="T13" fmla="*/ 149 h 177"/>
                <a:gd name="T14" fmla="*/ 251 w 251"/>
                <a:gd name="T15" fmla="*/ 28 h 177"/>
                <a:gd name="T16" fmla="*/ 223 w 251"/>
                <a:gd name="T17" fmla="*/ 0 h 177"/>
                <a:gd name="T18" fmla="*/ 237 w 251"/>
                <a:gd name="T19" fmla="*/ 149 h 177"/>
                <a:gd name="T20" fmla="*/ 223 w 251"/>
                <a:gd name="T21" fmla="*/ 163 h 177"/>
                <a:gd name="T22" fmla="*/ 28 w 251"/>
                <a:gd name="T23" fmla="*/ 163 h 177"/>
                <a:gd name="T24" fmla="*/ 14 w 251"/>
                <a:gd name="T25" fmla="*/ 149 h 177"/>
                <a:gd name="T26" fmla="*/ 14 w 251"/>
                <a:gd name="T27" fmla="*/ 28 h 177"/>
                <a:gd name="T28" fmla="*/ 28 w 251"/>
                <a:gd name="T29" fmla="*/ 14 h 177"/>
                <a:gd name="T30" fmla="*/ 223 w 251"/>
                <a:gd name="T31" fmla="*/ 14 h 177"/>
                <a:gd name="T32" fmla="*/ 237 w 251"/>
                <a:gd name="T33" fmla="*/ 28 h 177"/>
                <a:gd name="T34" fmla="*/ 237 w 251"/>
                <a:gd name="T35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177">
                  <a:moveTo>
                    <a:pt x="22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5"/>
                    <a:pt x="13" y="177"/>
                    <a:pt x="28" y="177"/>
                  </a:cubicBezTo>
                  <a:cubicBezTo>
                    <a:pt x="223" y="177"/>
                    <a:pt x="223" y="177"/>
                    <a:pt x="223" y="177"/>
                  </a:cubicBezTo>
                  <a:cubicBezTo>
                    <a:pt x="239" y="177"/>
                    <a:pt x="251" y="165"/>
                    <a:pt x="251" y="149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1" y="12"/>
                    <a:pt x="239" y="0"/>
                    <a:pt x="223" y="0"/>
                  </a:cubicBezTo>
                  <a:close/>
                  <a:moveTo>
                    <a:pt x="237" y="149"/>
                  </a:moveTo>
                  <a:cubicBezTo>
                    <a:pt x="237" y="157"/>
                    <a:pt x="231" y="163"/>
                    <a:pt x="223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0" y="163"/>
                    <a:pt x="14" y="157"/>
                    <a:pt x="14" y="14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0" y="14"/>
                    <a:pt x="28" y="14"/>
                  </a:cubicBezTo>
                  <a:cubicBezTo>
                    <a:pt x="223" y="14"/>
                    <a:pt x="223" y="14"/>
                    <a:pt x="223" y="14"/>
                  </a:cubicBezTo>
                  <a:cubicBezTo>
                    <a:pt x="231" y="14"/>
                    <a:pt x="237" y="20"/>
                    <a:pt x="237" y="28"/>
                  </a:cubicBezTo>
                  <a:lnTo>
                    <a:pt x="237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9" name="Freeform 143"/>
            <p:cNvSpPr>
              <a:spLocks noEditPoints="1"/>
            </p:cNvSpPr>
            <p:nvPr/>
          </p:nvSpPr>
          <p:spPr bwMode="auto">
            <a:xfrm>
              <a:off x="6786563" y="4260850"/>
              <a:ext cx="431800" cy="436563"/>
            </a:xfrm>
            <a:custGeom>
              <a:avLst/>
              <a:gdLst>
                <a:gd name="T0" fmla="*/ 50 w 102"/>
                <a:gd name="T1" fmla="*/ 52 h 103"/>
                <a:gd name="T2" fmla="*/ 50 w 102"/>
                <a:gd name="T3" fmla="*/ 0 h 103"/>
                <a:gd name="T4" fmla="*/ 0 w 102"/>
                <a:gd name="T5" fmla="*/ 52 h 103"/>
                <a:gd name="T6" fmla="*/ 50 w 102"/>
                <a:gd name="T7" fmla="*/ 103 h 103"/>
                <a:gd name="T8" fmla="*/ 51 w 102"/>
                <a:gd name="T9" fmla="*/ 103 h 103"/>
                <a:gd name="T10" fmla="*/ 102 w 102"/>
                <a:gd name="T11" fmla="*/ 52 h 103"/>
                <a:gd name="T12" fmla="*/ 50 w 102"/>
                <a:gd name="T13" fmla="*/ 52 h 103"/>
                <a:gd name="T14" fmla="*/ 51 w 102"/>
                <a:gd name="T15" fmla="*/ 91 h 103"/>
                <a:gd name="T16" fmla="*/ 51 w 102"/>
                <a:gd name="T17" fmla="*/ 91 h 103"/>
                <a:gd name="T18" fmla="*/ 50 w 102"/>
                <a:gd name="T19" fmla="*/ 91 h 103"/>
                <a:gd name="T20" fmla="*/ 12 w 102"/>
                <a:gd name="T21" fmla="*/ 52 h 103"/>
                <a:gd name="T22" fmla="*/ 38 w 102"/>
                <a:gd name="T23" fmla="*/ 15 h 103"/>
                <a:gd name="T24" fmla="*/ 38 w 102"/>
                <a:gd name="T25" fmla="*/ 64 h 103"/>
                <a:gd name="T26" fmla="*/ 89 w 102"/>
                <a:gd name="T27" fmla="*/ 64 h 103"/>
                <a:gd name="T28" fmla="*/ 51 w 102"/>
                <a:gd name="T29" fmla="*/ 9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3">
                  <a:moveTo>
                    <a:pt x="50" y="5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1"/>
                    <a:pt x="0" y="24"/>
                    <a:pt x="0" y="52"/>
                  </a:cubicBezTo>
                  <a:cubicBezTo>
                    <a:pt x="0" y="80"/>
                    <a:pt x="22" y="103"/>
                    <a:pt x="50" y="103"/>
                  </a:cubicBezTo>
                  <a:cubicBezTo>
                    <a:pt x="50" y="103"/>
                    <a:pt x="51" y="103"/>
                    <a:pt x="51" y="103"/>
                  </a:cubicBezTo>
                  <a:cubicBezTo>
                    <a:pt x="79" y="103"/>
                    <a:pt x="102" y="80"/>
                    <a:pt x="102" y="52"/>
                  </a:cubicBezTo>
                  <a:lnTo>
                    <a:pt x="50" y="52"/>
                  </a:lnTo>
                  <a:close/>
                  <a:moveTo>
                    <a:pt x="51" y="91"/>
                  </a:moveTo>
                  <a:cubicBezTo>
                    <a:pt x="51" y="91"/>
                    <a:pt x="51" y="91"/>
                    <a:pt x="51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29" y="91"/>
                    <a:pt x="12" y="73"/>
                    <a:pt x="12" y="52"/>
                  </a:cubicBezTo>
                  <a:cubicBezTo>
                    <a:pt x="12" y="35"/>
                    <a:pt x="23" y="20"/>
                    <a:pt x="38" y="1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4" y="80"/>
                    <a:pt x="69" y="91"/>
                    <a:pt x="5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0" name="Freeform 144"/>
            <p:cNvSpPr>
              <a:spLocks noEditPoints="1"/>
            </p:cNvSpPr>
            <p:nvPr/>
          </p:nvSpPr>
          <p:spPr bwMode="auto">
            <a:xfrm>
              <a:off x="7053263" y="4210050"/>
              <a:ext cx="220663" cy="215900"/>
            </a:xfrm>
            <a:custGeom>
              <a:avLst/>
              <a:gdLst>
                <a:gd name="T0" fmla="*/ 1 w 52"/>
                <a:gd name="T1" fmla="*/ 0 h 51"/>
                <a:gd name="T2" fmla="*/ 0 w 52"/>
                <a:gd name="T3" fmla="*/ 0 h 51"/>
                <a:gd name="T4" fmla="*/ 0 w 52"/>
                <a:gd name="T5" fmla="*/ 51 h 51"/>
                <a:gd name="T6" fmla="*/ 52 w 52"/>
                <a:gd name="T7" fmla="*/ 51 h 51"/>
                <a:gd name="T8" fmla="*/ 1 w 52"/>
                <a:gd name="T9" fmla="*/ 0 h 51"/>
                <a:gd name="T10" fmla="*/ 12 w 52"/>
                <a:gd name="T11" fmla="*/ 13 h 51"/>
                <a:gd name="T12" fmla="*/ 38 w 52"/>
                <a:gd name="T13" fmla="*/ 39 h 51"/>
                <a:gd name="T14" fmla="*/ 12 w 52"/>
                <a:gd name="T15" fmla="*/ 39 h 51"/>
                <a:gd name="T16" fmla="*/ 12 w 52"/>
                <a:gd name="T1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23"/>
                    <a:pt x="29" y="0"/>
                    <a:pt x="1" y="0"/>
                  </a:cubicBezTo>
                  <a:close/>
                  <a:moveTo>
                    <a:pt x="12" y="13"/>
                  </a:moveTo>
                  <a:cubicBezTo>
                    <a:pt x="24" y="17"/>
                    <a:pt x="34" y="27"/>
                    <a:pt x="38" y="39"/>
                  </a:cubicBezTo>
                  <a:cubicBezTo>
                    <a:pt x="12" y="39"/>
                    <a:pt x="12" y="39"/>
                    <a:pt x="12" y="39"/>
                  </a:cubicBezTo>
                  <a:lnTo>
                    <a:pt x="1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91" name="Group 790"/>
          <p:cNvGrpSpPr/>
          <p:nvPr/>
        </p:nvGrpSpPr>
        <p:grpSpPr>
          <a:xfrm>
            <a:off x="7934823" y="3443696"/>
            <a:ext cx="658085" cy="657104"/>
            <a:chOff x="10945813" y="3963988"/>
            <a:chExt cx="1065213" cy="1063625"/>
          </a:xfrm>
          <a:solidFill>
            <a:schemeClr val="bg1">
              <a:lumMod val="50000"/>
            </a:schemeClr>
          </a:solidFill>
        </p:grpSpPr>
        <p:sp>
          <p:nvSpPr>
            <p:cNvPr id="792" name="Freeform 145"/>
            <p:cNvSpPr>
              <a:spLocks/>
            </p:cNvSpPr>
            <p:nvPr/>
          </p:nvSpPr>
          <p:spPr bwMode="auto">
            <a:xfrm>
              <a:off x="11336338" y="4027488"/>
              <a:ext cx="674688" cy="657225"/>
            </a:xfrm>
            <a:custGeom>
              <a:avLst/>
              <a:gdLst>
                <a:gd name="T0" fmla="*/ 131 w 159"/>
                <a:gd name="T1" fmla="*/ 0 h 155"/>
                <a:gd name="T2" fmla="*/ 0 w 159"/>
                <a:gd name="T3" fmla="*/ 0 h 155"/>
                <a:gd name="T4" fmla="*/ 4 w 159"/>
                <a:gd name="T5" fmla="*/ 14 h 155"/>
                <a:gd name="T6" fmla="*/ 131 w 159"/>
                <a:gd name="T7" fmla="*/ 14 h 155"/>
                <a:gd name="T8" fmla="*/ 145 w 159"/>
                <a:gd name="T9" fmla="*/ 28 h 155"/>
                <a:gd name="T10" fmla="*/ 145 w 159"/>
                <a:gd name="T11" fmla="*/ 127 h 155"/>
                <a:gd name="T12" fmla="*/ 131 w 159"/>
                <a:gd name="T13" fmla="*/ 141 h 155"/>
                <a:gd name="T14" fmla="*/ 20 w 159"/>
                <a:gd name="T15" fmla="*/ 141 h 155"/>
                <a:gd name="T16" fmla="*/ 20 w 159"/>
                <a:gd name="T17" fmla="*/ 155 h 155"/>
                <a:gd name="T18" fmla="*/ 131 w 159"/>
                <a:gd name="T19" fmla="*/ 155 h 155"/>
                <a:gd name="T20" fmla="*/ 159 w 159"/>
                <a:gd name="T21" fmla="*/ 127 h 155"/>
                <a:gd name="T22" fmla="*/ 159 w 159"/>
                <a:gd name="T23" fmla="*/ 28 h 155"/>
                <a:gd name="T24" fmla="*/ 131 w 159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5">
                  <a:moveTo>
                    <a:pt x="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4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9" y="14"/>
                    <a:pt x="145" y="20"/>
                    <a:pt x="145" y="28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34"/>
                    <a:pt x="139" y="141"/>
                    <a:pt x="131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31" y="155"/>
                    <a:pt x="131" y="155"/>
                    <a:pt x="131" y="155"/>
                  </a:cubicBezTo>
                  <a:cubicBezTo>
                    <a:pt x="147" y="155"/>
                    <a:pt x="159" y="142"/>
                    <a:pt x="159" y="127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12"/>
                    <a:pt x="147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3" name="Freeform 146"/>
            <p:cNvSpPr>
              <a:spLocks/>
            </p:cNvSpPr>
            <p:nvPr/>
          </p:nvSpPr>
          <p:spPr bwMode="auto">
            <a:xfrm>
              <a:off x="10945813" y="4302125"/>
              <a:ext cx="415925" cy="725488"/>
            </a:xfrm>
            <a:custGeom>
              <a:avLst/>
              <a:gdLst>
                <a:gd name="T0" fmla="*/ 70 w 98"/>
                <a:gd name="T1" fmla="*/ 0 h 171"/>
                <a:gd name="T2" fmla="*/ 28 w 98"/>
                <a:gd name="T3" fmla="*/ 0 h 171"/>
                <a:gd name="T4" fmla="*/ 0 w 98"/>
                <a:gd name="T5" fmla="*/ 29 h 171"/>
                <a:gd name="T6" fmla="*/ 0 w 98"/>
                <a:gd name="T7" fmla="*/ 83 h 171"/>
                <a:gd name="T8" fmla="*/ 21 w 98"/>
                <a:gd name="T9" fmla="*/ 110 h 171"/>
                <a:gd name="T10" fmla="*/ 21 w 98"/>
                <a:gd name="T11" fmla="*/ 171 h 171"/>
                <a:gd name="T12" fmla="*/ 35 w 98"/>
                <a:gd name="T13" fmla="*/ 171 h 171"/>
                <a:gd name="T14" fmla="*/ 35 w 98"/>
                <a:gd name="T15" fmla="*/ 97 h 171"/>
                <a:gd name="T16" fmla="*/ 28 w 98"/>
                <a:gd name="T17" fmla="*/ 97 h 171"/>
                <a:gd name="T18" fmla="*/ 14 w 98"/>
                <a:gd name="T19" fmla="*/ 83 h 171"/>
                <a:gd name="T20" fmla="*/ 14 w 98"/>
                <a:gd name="T21" fmla="*/ 29 h 171"/>
                <a:gd name="T22" fmla="*/ 28 w 98"/>
                <a:gd name="T23" fmla="*/ 14 h 171"/>
                <a:gd name="T24" fmla="*/ 70 w 98"/>
                <a:gd name="T25" fmla="*/ 14 h 171"/>
                <a:gd name="T26" fmla="*/ 84 w 98"/>
                <a:gd name="T27" fmla="*/ 29 h 171"/>
                <a:gd name="T28" fmla="*/ 84 w 98"/>
                <a:gd name="T29" fmla="*/ 83 h 171"/>
                <a:gd name="T30" fmla="*/ 82 w 98"/>
                <a:gd name="T31" fmla="*/ 90 h 171"/>
                <a:gd name="T32" fmla="*/ 70 w 98"/>
                <a:gd name="T33" fmla="*/ 97 h 171"/>
                <a:gd name="T34" fmla="*/ 63 w 98"/>
                <a:gd name="T35" fmla="*/ 97 h 171"/>
                <a:gd name="T36" fmla="*/ 63 w 98"/>
                <a:gd name="T37" fmla="*/ 171 h 171"/>
                <a:gd name="T38" fmla="*/ 77 w 98"/>
                <a:gd name="T39" fmla="*/ 171 h 171"/>
                <a:gd name="T40" fmla="*/ 77 w 98"/>
                <a:gd name="T41" fmla="*/ 110 h 171"/>
                <a:gd name="T42" fmla="*/ 97 w 98"/>
                <a:gd name="T43" fmla="*/ 90 h 171"/>
                <a:gd name="T44" fmla="*/ 98 w 98"/>
                <a:gd name="T45" fmla="*/ 83 h 171"/>
                <a:gd name="T46" fmla="*/ 98 w 98"/>
                <a:gd name="T47" fmla="*/ 29 h 171"/>
                <a:gd name="T48" fmla="*/ 70 w 98"/>
                <a:gd name="T4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171">
                  <a:moveTo>
                    <a:pt x="7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6"/>
                    <a:pt x="9" y="106"/>
                    <a:pt x="21" y="110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0" y="97"/>
                    <a:pt x="14" y="91"/>
                    <a:pt x="14" y="83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1"/>
                    <a:pt x="20" y="14"/>
                    <a:pt x="28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8" y="14"/>
                    <a:pt x="84" y="21"/>
                    <a:pt x="84" y="29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5"/>
                    <a:pt x="83" y="88"/>
                    <a:pt x="82" y="90"/>
                  </a:cubicBezTo>
                  <a:cubicBezTo>
                    <a:pt x="80" y="94"/>
                    <a:pt x="75" y="97"/>
                    <a:pt x="70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77" y="171"/>
                    <a:pt x="77" y="171"/>
                    <a:pt x="77" y="171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7" y="107"/>
                    <a:pt x="95" y="99"/>
                    <a:pt x="97" y="90"/>
                  </a:cubicBezTo>
                  <a:cubicBezTo>
                    <a:pt x="98" y="87"/>
                    <a:pt x="98" y="85"/>
                    <a:pt x="98" y="83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13"/>
                    <a:pt x="85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4" name="Freeform 147"/>
            <p:cNvSpPr>
              <a:spLocks noEditPoints="1"/>
            </p:cNvSpPr>
            <p:nvPr/>
          </p:nvSpPr>
          <p:spPr bwMode="auto">
            <a:xfrm>
              <a:off x="11014076" y="3963988"/>
              <a:ext cx="279400" cy="279400"/>
            </a:xfrm>
            <a:custGeom>
              <a:avLst/>
              <a:gdLst>
                <a:gd name="T0" fmla="*/ 33 w 66"/>
                <a:gd name="T1" fmla="*/ 66 h 66"/>
                <a:gd name="T2" fmla="*/ 66 w 66"/>
                <a:gd name="T3" fmla="*/ 33 h 66"/>
                <a:gd name="T4" fmla="*/ 33 w 66"/>
                <a:gd name="T5" fmla="*/ 0 h 66"/>
                <a:gd name="T6" fmla="*/ 0 w 66"/>
                <a:gd name="T7" fmla="*/ 33 h 66"/>
                <a:gd name="T8" fmla="*/ 33 w 66"/>
                <a:gd name="T9" fmla="*/ 66 h 66"/>
                <a:gd name="T10" fmla="*/ 33 w 66"/>
                <a:gd name="T11" fmla="*/ 14 h 66"/>
                <a:gd name="T12" fmla="*/ 52 w 66"/>
                <a:gd name="T13" fmla="*/ 33 h 66"/>
                <a:gd name="T14" fmla="*/ 33 w 66"/>
                <a:gd name="T15" fmla="*/ 52 h 66"/>
                <a:gd name="T16" fmla="*/ 14 w 66"/>
                <a:gd name="T17" fmla="*/ 33 h 66"/>
                <a:gd name="T18" fmla="*/ 33 w 66"/>
                <a:gd name="T1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4"/>
                  </a:moveTo>
                  <a:cubicBezTo>
                    <a:pt x="43" y="14"/>
                    <a:pt x="52" y="22"/>
                    <a:pt x="52" y="33"/>
                  </a:cubicBezTo>
                  <a:cubicBezTo>
                    <a:pt x="52" y="43"/>
                    <a:pt x="43" y="52"/>
                    <a:pt x="33" y="52"/>
                  </a:cubicBezTo>
                  <a:cubicBezTo>
                    <a:pt x="23" y="52"/>
                    <a:pt x="14" y="43"/>
                    <a:pt x="14" y="33"/>
                  </a:cubicBezTo>
                  <a:cubicBezTo>
                    <a:pt x="14" y="22"/>
                    <a:pt x="23" y="14"/>
                    <a:pt x="3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5" name="Freeform 148"/>
            <p:cNvSpPr>
              <a:spLocks/>
            </p:cNvSpPr>
            <p:nvPr/>
          </p:nvSpPr>
          <p:spPr bwMode="auto">
            <a:xfrm>
              <a:off x="11425238" y="4154488"/>
              <a:ext cx="466725" cy="390525"/>
            </a:xfrm>
            <a:custGeom>
              <a:avLst/>
              <a:gdLst>
                <a:gd name="T0" fmla="*/ 7 w 110"/>
                <a:gd name="T1" fmla="*/ 92 h 92"/>
                <a:gd name="T2" fmla="*/ 4 w 110"/>
                <a:gd name="T3" fmla="*/ 91 h 92"/>
                <a:gd name="T4" fmla="*/ 2 w 110"/>
                <a:gd name="T5" fmla="*/ 83 h 92"/>
                <a:gd name="T6" fmla="*/ 26 w 110"/>
                <a:gd name="T7" fmla="*/ 42 h 92"/>
                <a:gd name="T8" fmla="*/ 31 w 110"/>
                <a:gd name="T9" fmla="*/ 40 h 92"/>
                <a:gd name="T10" fmla="*/ 31 w 110"/>
                <a:gd name="T11" fmla="*/ 40 h 92"/>
                <a:gd name="T12" fmla="*/ 36 w 110"/>
                <a:gd name="T13" fmla="*/ 42 h 92"/>
                <a:gd name="T14" fmla="*/ 48 w 110"/>
                <a:gd name="T15" fmla="*/ 60 h 92"/>
                <a:gd name="T16" fmla="*/ 62 w 110"/>
                <a:gd name="T17" fmla="*/ 44 h 92"/>
                <a:gd name="T18" fmla="*/ 67 w 110"/>
                <a:gd name="T19" fmla="*/ 42 h 92"/>
                <a:gd name="T20" fmla="*/ 71 w 110"/>
                <a:gd name="T21" fmla="*/ 44 h 92"/>
                <a:gd name="T22" fmla="*/ 80 w 110"/>
                <a:gd name="T23" fmla="*/ 52 h 92"/>
                <a:gd name="T24" fmla="*/ 98 w 110"/>
                <a:gd name="T25" fmla="*/ 4 h 92"/>
                <a:gd name="T26" fmla="*/ 104 w 110"/>
                <a:gd name="T27" fmla="*/ 0 h 92"/>
                <a:gd name="T28" fmla="*/ 106 w 110"/>
                <a:gd name="T29" fmla="*/ 1 h 92"/>
                <a:gd name="T30" fmla="*/ 109 w 110"/>
                <a:gd name="T31" fmla="*/ 9 h 92"/>
                <a:gd name="T32" fmla="*/ 88 w 110"/>
                <a:gd name="T33" fmla="*/ 64 h 92"/>
                <a:gd name="T34" fmla="*/ 84 w 110"/>
                <a:gd name="T35" fmla="*/ 68 h 92"/>
                <a:gd name="T36" fmla="*/ 82 w 110"/>
                <a:gd name="T37" fmla="*/ 68 h 92"/>
                <a:gd name="T38" fmla="*/ 78 w 110"/>
                <a:gd name="T39" fmla="*/ 66 h 92"/>
                <a:gd name="T40" fmla="*/ 67 w 110"/>
                <a:gd name="T41" fmla="*/ 57 h 92"/>
                <a:gd name="T42" fmla="*/ 51 w 110"/>
                <a:gd name="T43" fmla="*/ 74 h 92"/>
                <a:gd name="T44" fmla="*/ 47 w 110"/>
                <a:gd name="T45" fmla="*/ 76 h 92"/>
                <a:gd name="T46" fmla="*/ 46 w 110"/>
                <a:gd name="T47" fmla="*/ 76 h 92"/>
                <a:gd name="T48" fmla="*/ 42 w 110"/>
                <a:gd name="T49" fmla="*/ 73 h 92"/>
                <a:gd name="T50" fmla="*/ 31 w 110"/>
                <a:gd name="T51" fmla="*/ 57 h 92"/>
                <a:gd name="T52" fmla="*/ 12 w 110"/>
                <a:gd name="T53" fmla="*/ 89 h 92"/>
                <a:gd name="T54" fmla="*/ 7 w 110"/>
                <a:gd name="T5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2">
                  <a:moveTo>
                    <a:pt x="7" y="92"/>
                  </a:moveTo>
                  <a:cubicBezTo>
                    <a:pt x="6" y="92"/>
                    <a:pt x="4" y="91"/>
                    <a:pt x="4" y="91"/>
                  </a:cubicBezTo>
                  <a:cubicBezTo>
                    <a:pt x="1" y="89"/>
                    <a:pt x="0" y="85"/>
                    <a:pt x="2" y="83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1"/>
                    <a:pt x="29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3" y="40"/>
                    <a:pt x="35" y="41"/>
                    <a:pt x="36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4" y="43"/>
                    <a:pt x="65" y="42"/>
                    <a:pt x="67" y="42"/>
                  </a:cubicBezTo>
                  <a:cubicBezTo>
                    <a:pt x="68" y="42"/>
                    <a:pt x="70" y="43"/>
                    <a:pt x="71" y="4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2"/>
                    <a:pt x="101" y="0"/>
                    <a:pt x="104" y="0"/>
                  </a:cubicBezTo>
                  <a:cubicBezTo>
                    <a:pt x="104" y="0"/>
                    <a:pt x="105" y="1"/>
                    <a:pt x="106" y="1"/>
                  </a:cubicBezTo>
                  <a:cubicBezTo>
                    <a:pt x="109" y="2"/>
                    <a:pt x="110" y="5"/>
                    <a:pt x="109" y="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6"/>
                    <a:pt x="86" y="67"/>
                    <a:pt x="84" y="68"/>
                  </a:cubicBezTo>
                  <a:cubicBezTo>
                    <a:pt x="83" y="68"/>
                    <a:pt x="83" y="68"/>
                    <a:pt x="82" y="68"/>
                  </a:cubicBezTo>
                  <a:cubicBezTo>
                    <a:pt x="81" y="68"/>
                    <a:pt x="80" y="67"/>
                    <a:pt x="78" y="6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5"/>
                    <a:pt x="48" y="76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5"/>
                    <a:pt x="43" y="74"/>
                    <a:pt x="42" y="7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1" y="91"/>
                    <a:pt x="9" y="92"/>
                    <a:pt x="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96" name="Group 795"/>
          <p:cNvGrpSpPr/>
          <p:nvPr/>
        </p:nvGrpSpPr>
        <p:grpSpPr>
          <a:xfrm>
            <a:off x="9577053" y="5729008"/>
            <a:ext cx="427850" cy="744039"/>
            <a:chOff x="4800601" y="5559426"/>
            <a:chExt cx="614363" cy="1068388"/>
          </a:xfrm>
          <a:solidFill>
            <a:srgbClr val="043CAC"/>
          </a:solidFill>
        </p:grpSpPr>
        <p:sp>
          <p:nvSpPr>
            <p:cNvPr id="797" name="Freeform 60"/>
            <p:cNvSpPr>
              <a:spLocks/>
            </p:cNvSpPr>
            <p:nvPr/>
          </p:nvSpPr>
          <p:spPr bwMode="auto">
            <a:xfrm>
              <a:off x="4906963" y="5835651"/>
              <a:ext cx="393700" cy="436563"/>
            </a:xfrm>
            <a:custGeom>
              <a:avLst/>
              <a:gdLst>
                <a:gd name="T0" fmla="*/ 5 w 93"/>
                <a:gd name="T1" fmla="*/ 102 h 103"/>
                <a:gd name="T2" fmla="*/ 8 w 93"/>
                <a:gd name="T3" fmla="*/ 103 h 103"/>
                <a:gd name="T4" fmla="*/ 14 w 93"/>
                <a:gd name="T5" fmla="*/ 100 h 103"/>
                <a:gd name="T6" fmla="*/ 34 w 93"/>
                <a:gd name="T7" fmla="*/ 68 h 103"/>
                <a:gd name="T8" fmla="*/ 54 w 93"/>
                <a:gd name="T9" fmla="*/ 85 h 103"/>
                <a:gd name="T10" fmla="*/ 60 w 93"/>
                <a:gd name="T11" fmla="*/ 86 h 103"/>
                <a:gd name="T12" fmla="*/ 65 w 93"/>
                <a:gd name="T13" fmla="*/ 82 h 103"/>
                <a:gd name="T14" fmla="*/ 92 w 93"/>
                <a:gd name="T15" fmla="*/ 10 h 103"/>
                <a:gd name="T16" fmla="*/ 88 w 93"/>
                <a:gd name="T17" fmla="*/ 1 h 103"/>
                <a:gd name="T18" fmla="*/ 79 w 93"/>
                <a:gd name="T19" fmla="*/ 5 h 103"/>
                <a:gd name="T20" fmla="*/ 55 w 93"/>
                <a:gd name="T21" fmla="*/ 68 h 103"/>
                <a:gd name="T22" fmla="*/ 37 w 93"/>
                <a:gd name="T23" fmla="*/ 52 h 103"/>
                <a:gd name="T24" fmla="*/ 32 w 93"/>
                <a:gd name="T25" fmla="*/ 51 h 103"/>
                <a:gd name="T26" fmla="*/ 27 w 93"/>
                <a:gd name="T27" fmla="*/ 54 h 103"/>
                <a:gd name="T28" fmla="*/ 2 w 93"/>
                <a:gd name="T29" fmla="*/ 92 h 103"/>
                <a:gd name="T30" fmla="*/ 5 w 93"/>
                <a:gd name="T3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03">
                  <a:moveTo>
                    <a:pt x="5" y="102"/>
                  </a:moveTo>
                  <a:cubicBezTo>
                    <a:pt x="6" y="103"/>
                    <a:pt x="7" y="103"/>
                    <a:pt x="8" y="103"/>
                  </a:cubicBezTo>
                  <a:cubicBezTo>
                    <a:pt x="11" y="103"/>
                    <a:pt x="13" y="102"/>
                    <a:pt x="14" y="100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6" y="86"/>
                    <a:pt x="58" y="87"/>
                    <a:pt x="60" y="86"/>
                  </a:cubicBezTo>
                  <a:cubicBezTo>
                    <a:pt x="63" y="85"/>
                    <a:pt x="64" y="84"/>
                    <a:pt x="65" y="82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3" y="7"/>
                    <a:pt x="91" y="3"/>
                    <a:pt x="88" y="1"/>
                  </a:cubicBezTo>
                  <a:cubicBezTo>
                    <a:pt x="84" y="0"/>
                    <a:pt x="80" y="2"/>
                    <a:pt x="79" y="5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4" y="51"/>
                    <a:pt x="32" y="51"/>
                  </a:cubicBezTo>
                  <a:cubicBezTo>
                    <a:pt x="30" y="51"/>
                    <a:pt x="28" y="52"/>
                    <a:pt x="27" y="54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95"/>
                    <a:pt x="1" y="100"/>
                    <a:pt x="5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8" name="Freeform 63"/>
            <p:cNvSpPr>
              <a:spLocks noEditPoints="1"/>
            </p:cNvSpPr>
            <p:nvPr/>
          </p:nvSpPr>
          <p:spPr bwMode="auto">
            <a:xfrm>
              <a:off x="4800601" y="5559426"/>
              <a:ext cx="614363" cy="1068388"/>
            </a:xfrm>
            <a:custGeom>
              <a:avLst/>
              <a:gdLst>
                <a:gd name="T0" fmla="*/ 125 w 145"/>
                <a:gd name="T1" fmla="*/ 0 h 252"/>
                <a:gd name="T2" fmla="*/ 20 w 145"/>
                <a:gd name="T3" fmla="*/ 0 h 252"/>
                <a:gd name="T4" fmla="*/ 0 w 145"/>
                <a:gd name="T5" fmla="*/ 20 h 252"/>
                <a:gd name="T6" fmla="*/ 0 w 145"/>
                <a:gd name="T7" fmla="*/ 232 h 252"/>
                <a:gd name="T8" fmla="*/ 20 w 145"/>
                <a:gd name="T9" fmla="*/ 252 h 252"/>
                <a:gd name="T10" fmla="*/ 125 w 145"/>
                <a:gd name="T11" fmla="*/ 252 h 252"/>
                <a:gd name="T12" fmla="*/ 145 w 145"/>
                <a:gd name="T13" fmla="*/ 232 h 252"/>
                <a:gd name="T14" fmla="*/ 145 w 145"/>
                <a:gd name="T15" fmla="*/ 20 h 252"/>
                <a:gd name="T16" fmla="*/ 125 w 145"/>
                <a:gd name="T17" fmla="*/ 0 h 252"/>
                <a:gd name="T18" fmla="*/ 131 w 145"/>
                <a:gd name="T19" fmla="*/ 186 h 252"/>
                <a:gd name="T20" fmla="*/ 14 w 145"/>
                <a:gd name="T21" fmla="*/ 186 h 252"/>
                <a:gd name="T22" fmla="*/ 14 w 145"/>
                <a:gd name="T23" fmla="*/ 49 h 252"/>
                <a:gd name="T24" fmla="*/ 131 w 145"/>
                <a:gd name="T25" fmla="*/ 49 h 252"/>
                <a:gd name="T26" fmla="*/ 131 w 145"/>
                <a:gd name="T27" fmla="*/ 186 h 252"/>
                <a:gd name="T28" fmla="*/ 20 w 145"/>
                <a:gd name="T29" fmla="*/ 14 h 252"/>
                <a:gd name="T30" fmla="*/ 125 w 145"/>
                <a:gd name="T31" fmla="*/ 14 h 252"/>
                <a:gd name="T32" fmla="*/ 131 w 145"/>
                <a:gd name="T33" fmla="*/ 20 h 252"/>
                <a:gd name="T34" fmla="*/ 131 w 145"/>
                <a:gd name="T35" fmla="*/ 35 h 252"/>
                <a:gd name="T36" fmla="*/ 14 w 145"/>
                <a:gd name="T37" fmla="*/ 35 h 252"/>
                <a:gd name="T38" fmla="*/ 14 w 145"/>
                <a:gd name="T39" fmla="*/ 20 h 252"/>
                <a:gd name="T40" fmla="*/ 20 w 145"/>
                <a:gd name="T41" fmla="*/ 14 h 252"/>
                <a:gd name="T42" fmla="*/ 125 w 145"/>
                <a:gd name="T43" fmla="*/ 238 h 252"/>
                <a:gd name="T44" fmla="*/ 20 w 145"/>
                <a:gd name="T45" fmla="*/ 238 h 252"/>
                <a:gd name="T46" fmla="*/ 14 w 145"/>
                <a:gd name="T47" fmla="*/ 232 h 252"/>
                <a:gd name="T48" fmla="*/ 14 w 145"/>
                <a:gd name="T49" fmla="*/ 200 h 252"/>
                <a:gd name="T50" fmla="*/ 131 w 145"/>
                <a:gd name="T51" fmla="*/ 200 h 252"/>
                <a:gd name="T52" fmla="*/ 131 w 145"/>
                <a:gd name="T53" fmla="*/ 232 h 252"/>
                <a:gd name="T54" fmla="*/ 125 w 145"/>
                <a:gd name="T55" fmla="*/ 2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5" h="252">
                  <a:moveTo>
                    <a:pt x="12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3"/>
                    <a:pt x="9" y="252"/>
                    <a:pt x="20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36" y="252"/>
                    <a:pt x="145" y="243"/>
                    <a:pt x="145" y="232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9"/>
                    <a:pt x="136" y="0"/>
                    <a:pt x="125" y="0"/>
                  </a:cubicBezTo>
                  <a:close/>
                  <a:moveTo>
                    <a:pt x="131" y="186"/>
                  </a:moveTo>
                  <a:cubicBezTo>
                    <a:pt x="14" y="186"/>
                    <a:pt x="14" y="186"/>
                    <a:pt x="14" y="18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1" y="49"/>
                    <a:pt x="131" y="49"/>
                    <a:pt x="131" y="49"/>
                  </a:cubicBezTo>
                  <a:lnTo>
                    <a:pt x="131" y="186"/>
                  </a:lnTo>
                  <a:close/>
                  <a:moveTo>
                    <a:pt x="20" y="14"/>
                  </a:moveTo>
                  <a:cubicBezTo>
                    <a:pt x="125" y="14"/>
                    <a:pt x="125" y="14"/>
                    <a:pt x="125" y="14"/>
                  </a:cubicBezTo>
                  <a:cubicBezTo>
                    <a:pt x="128" y="14"/>
                    <a:pt x="131" y="17"/>
                    <a:pt x="131" y="20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6" y="14"/>
                    <a:pt x="20" y="14"/>
                  </a:cubicBezTo>
                  <a:close/>
                  <a:moveTo>
                    <a:pt x="125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6" y="238"/>
                    <a:pt x="14" y="235"/>
                    <a:pt x="14" y="232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1" y="200"/>
                    <a:pt x="131" y="200"/>
                    <a:pt x="131" y="200"/>
                  </a:cubicBezTo>
                  <a:cubicBezTo>
                    <a:pt x="131" y="232"/>
                    <a:pt x="131" y="232"/>
                    <a:pt x="131" y="232"/>
                  </a:cubicBezTo>
                  <a:cubicBezTo>
                    <a:pt x="131" y="235"/>
                    <a:pt x="128" y="238"/>
                    <a:pt x="12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9" name="Oval 64"/>
            <p:cNvSpPr>
              <a:spLocks noChangeArrowheads="1"/>
            </p:cNvSpPr>
            <p:nvPr/>
          </p:nvSpPr>
          <p:spPr bwMode="auto">
            <a:xfrm>
              <a:off x="5067301" y="6445251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00" name="Group 799"/>
          <p:cNvGrpSpPr/>
          <p:nvPr/>
        </p:nvGrpSpPr>
        <p:grpSpPr>
          <a:xfrm>
            <a:off x="9374111" y="1234971"/>
            <a:ext cx="776899" cy="640682"/>
            <a:chOff x="6343650" y="2155825"/>
            <a:chExt cx="1068388" cy="881063"/>
          </a:xfrm>
          <a:solidFill>
            <a:srgbClr val="00B0F0"/>
          </a:solidFill>
        </p:grpSpPr>
        <p:sp>
          <p:nvSpPr>
            <p:cNvPr id="801" name="Rectangle 97"/>
            <p:cNvSpPr>
              <a:spLocks noChangeArrowheads="1"/>
            </p:cNvSpPr>
            <p:nvPr/>
          </p:nvSpPr>
          <p:spPr bwMode="auto">
            <a:xfrm>
              <a:off x="6343650" y="2978150"/>
              <a:ext cx="106838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2" name="Freeform 98"/>
            <p:cNvSpPr>
              <a:spLocks noEditPoints="1"/>
            </p:cNvSpPr>
            <p:nvPr/>
          </p:nvSpPr>
          <p:spPr bwMode="auto">
            <a:xfrm>
              <a:off x="6343650" y="2155825"/>
              <a:ext cx="1068388" cy="750888"/>
            </a:xfrm>
            <a:custGeom>
              <a:avLst/>
              <a:gdLst>
                <a:gd name="T0" fmla="*/ 224 w 252"/>
                <a:gd name="T1" fmla="*/ 0 h 177"/>
                <a:gd name="T2" fmla="*/ 28 w 252"/>
                <a:gd name="T3" fmla="*/ 0 h 177"/>
                <a:gd name="T4" fmla="*/ 0 w 252"/>
                <a:gd name="T5" fmla="*/ 28 h 177"/>
                <a:gd name="T6" fmla="*/ 0 w 252"/>
                <a:gd name="T7" fmla="*/ 149 h 177"/>
                <a:gd name="T8" fmla="*/ 28 w 252"/>
                <a:gd name="T9" fmla="*/ 177 h 177"/>
                <a:gd name="T10" fmla="*/ 224 w 252"/>
                <a:gd name="T11" fmla="*/ 177 h 177"/>
                <a:gd name="T12" fmla="*/ 252 w 252"/>
                <a:gd name="T13" fmla="*/ 149 h 177"/>
                <a:gd name="T14" fmla="*/ 252 w 252"/>
                <a:gd name="T15" fmla="*/ 28 h 177"/>
                <a:gd name="T16" fmla="*/ 224 w 252"/>
                <a:gd name="T17" fmla="*/ 0 h 177"/>
                <a:gd name="T18" fmla="*/ 238 w 252"/>
                <a:gd name="T19" fmla="*/ 149 h 177"/>
                <a:gd name="T20" fmla="*/ 224 w 252"/>
                <a:gd name="T21" fmla="*/ 163 h 177"/>
                <a:gd name="T22" fmla="*/ 28 w 252"/>
                <a:gd name="T23" fmla="*/ 163 h 177"/>
                <a:gd name="T24" fmla="*/ 14 w 252"/>
                <a:gd name="T25" fmla="*/ 149 h 177"/>
                <a:gd name="T26" fmla="*/ 14 w 252"/>
                <a:gd name="T27" fmla="*/ 28 h 177"/>
                <a:gd name="T28" fmla="*/ 28 w 252"/>
                <a:gd name="T29" fmla="*/ 14 h 177"/>
                <a:gd name="T30" fmla="*/ 224 w 252"/>
                <a:gd name="T31" fmla="*/ 14 h 177"/>
                <a:gd name="T32" fmla="*/ 238 w 252"/>
                <a:gd name="T33" fmla="*/ 28 h 177"/>
                <a:gd name="T34" fmla="*/ 238 w 252"/>
                <a:gd name="T35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77">
                  <a:moveTo>
                    <a:pt x="224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4"/>
                    <a:pt x="13" y="177"/>
                    <a:pt x="28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9" y="177"/>
                    <a:pt x="252" y="164"/>
                    <a:pt x="252" y="14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12"/>
                    <a:pt x="239" y="0"/>
                    <a:pt x="224" y="0"/>
                  </a:cubicBezTo>
                  <a:close/>
                  <a:moveTo>
                    <a:pt x="238" y="149"/>
                  </a:moveTo>
                  <a:cubicBezTo>
                    <a:pt x="238" y="157"/>
                    <a:pt x="231" y="163"/>
                    <a:pt x="224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1" y="163"/>
                    <a:pt x="14" y="157"/>
                    <a:pt x="14" y="14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ubicBezTo>
                    <a:pt x="224" y="14"/>
                    <a:pt x="224" y="14"/>
                    <a:pt x="224" y="14"/>
                  </a:cubicBezTo>
                  <a:cubicBezTo>
                    <a:pt x="231" y="14"/>
                    <a:pt x="238" y="20"/>
                    <a:pt x="238" y="28"/>
                  </a:cubicBezTo>
                  <a:lnTo>
                    <a:pt x="23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3" name="Freeform 99"/>
            <p:cNvSpPr>
              <a:spLocks noEditPoints="1"/>
            </p:cNvSpPr>
            <p:nvPr/>
          </p:nvSpPr>
          <p:spPr bwMode="auto">
            <a:xfrm>
              <a:off x="6623050" y="2287588"/>
              <a:ext cx="509588" cy="373063"/>
            </a:xfrm>
            <a:custGeom>
              <a:avLst/>
              <a:gdLst>
                <a:gd name="T0" fmla="*/ 321 w 321"/>
                <a:gd name="T1" fmla="*/ 48 h 235"/>
                <a:gd name="T2" fmla="*/ 91 w 321"/>
                <a:gd name="T3" fmla="*/ 48 h 235"/>
                <a:gd name="T4" fmla="*/ 81 w 321"/>
                <a:gd name="T5" fmla="*/ 0 h 235"/>
                <a:gd name="T6" fmla="*/ 0 w 321"/>
                <a:gd name="T7" fmla="*/ 0 h 235"/>
                <a:gd name="T8" fmla="*/ 6 w 321"/>
                <a:gd name="T9" fmla="*/ 32 h 235"/>
                <a:gd name="T10" fmla="*/ 54 w 321"/>
                <a:gd name="T11" fmla="*/ 32 h 235"/>
                <a:gd name="T12" fmla="*/ 97 w 321"/>
                <a:gd name="T13" fmla="*/ 235 h 235"/>
                <a:gd name="T14" fmla="*/ 257 w 321"/>
                <a:gd name="T15" fmla="*/ 235 h 235"/>
                <a:gd name="T16" fmla="*/ 270 w 321"/>
                <a:gd name="T17" fmla="*/ 203 h 235"/>
                <a:gd name="T18" fmla="*/ 123 w 321"/>
                <a:gd name="T19" fmla="*/ 203 h 235"/>
                <a:gd name="T20" fmla="*/ 115 w 321"/>
                <a:gd name="T21" fmla="*/ 165 h 235"/>
                <a:gd name="T22" fmla="*/ 281 w 321"/>
                <a:gd name="T23" fmla="*/ 165 h 235"/>
                <a:gd name="T24" fmla="*/ 321 w 321"/>
                <a:gd name="T25" fmla="*/ 48 h 235"/>
                <a:gd name="T26" fmla="*/ 260 w 321"/>
                <a:gd name="T27" fmla="*/ 133 h 235"/>
                <a:gd name="T28" fmla="*/ 107 w 321"/>
                <a:gd name="T29" fmla="*/ 133 h 235"/>
                <a:gd name="T30" fmla="*/ 97 w 321"/>
                <a:gd name="T31" fmla="*/ 80 h 235"/>
                <a:gd name="T32" fmla="*/ 276 w 321"/>
                <a:gd name="T33" fmla="*/ 80 h 235"/>
                <a:gd name="T34" fmla="*/ 260 w 321"/>
                <a:gd name="T35" fmla="*/ 1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1" h="235">
                  <a:moveTo>
                    <a:pt x="321" y="48"/>
                  </a:moveTo>
                  <a:lnTo>
                    <a:pt x="91" y="4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6" y="32"/>
                  </a:lnTo>
                  <a:lnTo>
                    <a:pt x="54" y="32"/>
                  </a:lnTo>
                  <a:lnTo>
                    <a:pt x="97" y="235"/>
                  </a:lnTo>
                  <a:lnTo>
                    <a:pt x="257" y="235"/>
                  </a:lnTo>
                  <a:lnTo>
                    <a:pt x="270" y="203"/>
                  </a:lnTo>
                  <a:lnTo>
                    <a:pt x="123" y="203"/>
                  </a:lnTo>
                  <a:lnTo>
                    <a:pt x="115" y="165"/>
                  </a:lnTo>
                  <a:lnTo>
                    <a:pt x="281" y="165"/>
                  </a:lnTo>
                  <a:lnTo>
                    <a:pt x="321" y="48"/>
                  </a:lnTo>
                  <a:close/>
                  <a:moveTo>
                    <a:pt x="260" y="133"/>
                  </a:moveTo>
                  <a:lnTo>
                    <a:pt x="107" y="133"/>
                  </a:lnTo>
                  <a:lnTo>
                    <a:pt x="97" y="80"/>
                  </a:lnTo>
                  <a:lnTo>
                    <a:pt x="276" y="80"/>
                  </a:lnTo>
                  <a:lnTo>
                    <a:pt x="26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4" name="Oval 100"/>
            <p:cNvSpPr>
              <a:spLocks noChangeArrowheads="1"/>
            </p:cNvSpPr>
            <p:nvPr/>
          </p:nvSpPr>
          <p:spPr bwMode="auto">
            <a:xfrm>
              <a:off x="6789738" y="27019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5" name="Oval 101"/>
            <p:cNvSpPr>
              <a:spLocks noChangeArrowheads="1"/>
            </p:cNvSpPr>
            <p:nvPr/>
          </p:nvSpPr>
          <p:spPr bwMode="auto">
            <a:xfrm>
              <a:off x="6958013" y="2701925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06" name="Group 805"/>
          <p:cNvGrpSpPr/>
          <p:nvPr/>
        </p:nvGrpSpPr>
        <p:grpSpPr>
          <a:xfrm>
            <a:off x="10964765" y="1127117"/>
            <a:ext cx="659683" cy="760575"/>
            <a:chOff x="201613" y="5705475"/>
            <a:chExt cx="944563" cy="1089025"/>
          </a:xfrm>
          <a:solidFill>
            <a:srgbClr val="00B0F0"/>
          </a:solidFill>
        </p:grpSpPr>
        <p:sp>
          <p:nvSpPr>
            <p:cNvPr id="807" name="Freeform 63"/>
            <p:cNvSpPr>
              <a:spLocks noEditPoints="1"/>
            </p:cNvSpPr>
            <p:nvPr/>
          </p:nvSpPr>
          <p:spPr bwMode="auto">
            <a:xfrm>
              <a:off x="201613" y="6086475"/>
              <a:ext cx="944563" cy="708025"/>
            </a:xfrm>
            <a:custGeom>
              <a:avLst/>
              <a:gdLst>
                <a:gd name="T0" fmla="*/ 203 w 223"/>
                <a:gd name="T1" fmla="*/ 0 h 167"/>
                <a:gd name="T2" fmla="*/ 194 w 223"/>
                <a:gd name="T3" fmla="*/ 0 h 167"/>
                <a:gd name="T4" fmla="*/ 188 w 223"/>
                <a:gd name="T5" fmla="*/ 14 h 167"/>
                <a:gd name="T6" fmla="*/ 203 w 223"/>
                <a:gd name="T7" fmla="*/ 14 h 167"/>
                <a:gd name="T8" fmla="*/ 209 w 223"/>
                <a:gd name="T9" fmla="*/ 20 h 167"/>
                <a:gd name="T10" fmla="*/ 209 w 223"/>
                <a:gd name="T11" fmla="*/ 49 h 167"/>
                <a:gd name="T12" fmla="*/ 179 w 223"/>
                <a:gd name="T13" fmla="*/ 49 h 167"/>
                <a:gd name="T14" fmla="*/ 179 w 223"/>
                <a:gd name="T15" fmla="*/ 49 h 167"/>
                <a:gd name="T16" fmla="*/ 179 w 223"/>
                <a:gd name="T17" fmla="*/ 49 h 167"/>
                <a:gd name="T18" fmla="*/ 172 w 223"/>
                <a:gd name="T19" fmla="*/ 56 h 167"/>
                <a:gd name="T20" fmla="*/ 172 w 223"/>
                <a:gd name="T21" fmla="*/ 84 h 167"/>
                <a:gd name="T22" fmla="*/ 148 w 223"/>
                <a:gd name="T23" fmla="*/ 84 h 167"/>
                <a:gd name="T24" fmla="*/ 148 w 223"/>
                <a:gd name="T25" fmla="*/ 98 h 167"/>
                <a:gd name="T26" fmla="*/ 172 w 223"/>
                <a:gd name="T27" fmla="*/ 98 h 167"/>
                <a:gd name="T28" fmla="*/ 172 w 223"/>
                <a:gd name="T29" fmla="*/ 153 h 167"/>
                <a:gd name="T30" fmla="*/ 110 w 223"/>
                <a:gd name="T31" fmla="*/ 153 h 167"/>
                <a:gd name="T32" fmla="*/ 110 w 223"/>
                <a:gd name="T33" fmla="*/ 81 h 167"/>
                <a:gd name="T34" fmla="*/ 125 w 223"/>
                <a:gd name="T35" fmla="*/ 67 h 167"/>
                <a:gd name="T36" fmla="*/ 118 w 223"/>
                <a:gd name="T37" fmla="*/ 54 h 167"/>
                <a:gd name="T38" fmla="*/ 98 w 223"/>
                <a:gd name="T39" fmla="*/ 73 h 167"/>
                <a:gd name="T40" fmla="*/ 96 w 223"/>
                <a:gd name="T41" fmla="*/ 79 h 167"/>
                <a:gd name="T42" fmla="*/ 96 w 223"/>
                <a:gd name="T43" fmla="*/ 112 h 167"/>
                <a:gd name="T44" fmla="*/ 60 w 223"/>
                <a:gd name="T45" fmla="*/ 112 h 167"/>
                <a:gd name="T46" fmla="*/ 60 w 223"/>
                <a:gd name="T47" fmla="*/ 50 h 167"/>
                <a:gd name="T48" fmla="*/ 86 w 223"/>
                <a:gd name="T49" fmla="*/ 51 h 167"/>
                <a:gd name="T50" fmla="*/ 86 w 223"/>
                <a:gd name="T51" fmla="*/ 37 h 167"/>
                <a:gd name="T52" fmla="*/ 60 w 223"/>
                <a:gd name="T53" fmla="*/ 36 h 167"/>
                <a:gd name="T54" fmla="*/ 60 w 223"/>
                <a:gd name="T55" fmla="*/ 15 h 167"/>
                <a:gd name="T56" fmla="*/ 60 w 223"/>
                <a:gd name="T57" fmla="*/ 14 h 167"/>
                <a:gd name="T58" fmla="*/ 97 w 223"/>
                <a:gd name="T59" fmla="*/ 14 h 167"/>
                <a:gd name="T60" fmla="*/ 91 w 223"/>
                <a:gd name="T61" fmla="*/ 0 h 167"/>
                <a:gd name="T62" fmla="*/ 20 w 223"/>
                <a:gd name="T63" fmla="*/ 0 h 167"/>
                <a:gd name="T64" fmla="*/ 0 w 223"/>
                <a:gd name="T65" fmla="*/ 20 h 167"/>
                <a:gd name="T66" fmla="*/ 0 w 223"/>
                <a:gd name="T67" fmla="*/ 147 h 167"/>
                <a:gd name="T68" fmla="*/ 20 w 223"/>
                <a:gd name="T69" fmla="*/ 167 h 167"/>
                <a:gd name="T70" fmla="*/ 203 w 223"/>
                <a:gd name="T71" fmla="*/ 167 h 167"/>
                <a:gd name="T72" fmla="*/ 223 w 223"/>
                <a:gd name="T73" fmla="*/ 147 h 167"/>
                <a:gd name="T74" fmla="*/ 223 w 223"/>
                <a:gd name="T75" fmla="*/ 20 h 167"/>
                <a:gd name="T76" fmla="*/ 203 w 223"/>
                <a:gd name="T77" fmla="*/ 0 h 167"/>
                <a:gd name="T78" fmla="*/ 96 w 223"/>
                <a:gd name="T79" fmla="*/ 126 h 167"/>
                <a:gd name="T80" fmla="*/ 96 w 223"/>
                <a:gd name="T81" fmla="*/ 153 h 167"/>
                <a:gd name="T82" fmla="*/ 60 w 223"/>
                <a:gd name="T83" fmla="*/ 153 h 167"/>
                <a:gd name="T84" fmla="*/ 60 w 223"/>
                <a:gd name="T85" fmla="*/ 126 h 167"/>
                <a:gd name="T86" fmla="*/ 96 w 223"/>
                <a:gd name="T87" fmla="*/ 126 h 167"/>
                <a:gd name="T88" fmla="*/ 20 w 223"/>
                <a:gd name="T89" fmla="*/ 14 h 167"/>
                <a:gd name="T90" fmla="*/ 46 w 223"/>
                <a:gd name="T91" fmla="*/ 14 h 167"/>
                <a:gd name="T92" fmla="*/ 46 w 223"/>
                <a:gd name="T93" fmla="*/ 15 h 167"/>
                <a:gd name="T94" fmla="*/ 46 w 223"/>
                <a:gd name="T95" fmla="*/ 36 h 167"/>
                <a:gd name="T96" fmla="*/ 14 w 223"/>
                <a:gd name="T97" fmla="*/ 36 h 167"/>
                <a:gd name="T98" fmla="*/ 14 w 223"/>
                <a:gd name="T99" fmla="*/ 20 h 167"/>
                <a:gd name="T100" fmla="*/ 20 w 223"/>
                <a:gd name="T101" fmla="*/ 14 h 167"/>
                <a:gd name="T102" fmla="*/ 14 w 223"/>
                <a:gd name="T103" fmla="*/ 147 h 167"/>
                <a:gd name="T104" fmla="*/ 14 w 223"/>
                <a:gd name="T105" fmla="*/ 50 h 167"/>
                <a:gd name="T106" fmla="*/ 46 w 223"/>
                <a:gd name="T107" fmla="*/ 50 h 167"/>
                <a:gd name="T108" fmla="*/ 46 w 223"/>
                <a:gd name="T109" fmla="*/ 153 h 167"/>
                <a:gd name="T110" fmla="*/ 20 w 223"/>
                <a:gd name="T111" fmla="*/ 153 h 167"/>
                <a:gd name="T112" fmla="*/ 14 w 223"/>
                <a:gd name="T113" fmla="*/ 147 h 167"/>
                <a:gd name="T114" fmla="*/ 203 w 223"/>
                <a:gd name="T115" fmla="*/ 153 h 167"/>
                <a:gd name="T116" fmla="*/ 186 w 223"/>
                <a:gd name="T117" fmla="*/ 153 h 167"/>
                <a:gd name="T118" fmla="*/ 186 w 223"/>
                <a:gd name="T119" fmla="*/ 63 h 167"/>
                <a:gd name="T120" fmla="*/ 209 w 223"/>
                <a:gd name="T121" fmla="*/ 63 h 167"/>
                <a:gd name="T122" fmla="*/ 209 w 223"/>
                <a:gd name="T123" fmla="*/ 147 h 167"/>
                <a:gd name="T124" fmla="*/ 203 w 223"/>
                <a:gd name="T125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3" h="167">
                  <a:moveTo>
                    <a:pt x="203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2" y="5"/>
                    <a:pt x="190" y="10"/>
                    <a:pt x="188" y="14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07" y="14"/>
                    <a:pt x="209" y="17"/>
                    <a:pt x="209" y="2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5" y="49"/>
                    <a:pt x="172" y="52"/>
                    <a:pt x="172" y="56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2" y="153"/>
                    <a:pt x="172" y="153"/>
                    <a:pt x="172" y="15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3" y="64"/>
                    <a:pt x="121" y="59"/>
                    <a:pt x="118" y="5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7" y="75"/>
                    <a:pt x="96" y="77"/>
                    <a:pt x="96" y="79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4"/>
                    <a:pt x="60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5" y="10"/>
                    <a:pt x="93" y="5"/>
                    <a:pt x="9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8"/>
                    <a:pt x="9" y="167"/>
                    <a:pt x="20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14" y="167"/>
                    <a:pt x="223" y="158"/>
                    <a:pt x="223" y="147"/>
                  </a:cubicBezTo>
                  <a:cubicBezTo>
                    <a:pt x="223" y="20"/>
                    <a:pt x="223" y="20"/>
                    <a:pt x="223" y="20"/>
                  </a:cubicBezTo>
                  <a:cubicBezTo>
                    <a:pt x="223" y="9"/>
                    <a:pt x="214" y="0"/>
                    <a:pt x="203" y="0"/>
                  </a:cubicBezTo>
                  <a:close/>
                  <a:moveTo>
                    <a:pt x="96" y="126"/>
                  </a:moveTo>
                  <a:cubicBezTo>
                    <a:pt x="96" y="153"/>
                    <a:pt x="96" y="153"/>
                    <a:pt x="96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26"/>
                    <a:pt x="60" y="126"/>
                    <a:pt x="60" y="126"/>
                  </a:cubicBezTo>
                  <a:lnTo>
                    <a:pt x="96" y="126"/>
                  </a:lnTo>
                  <a:close/>
                  <a:moveTo>
                    <a:pt x="20" y="14"/>
                  </a:move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7" y="14"/>
                    <a:pt x="20" y="14"/>
                  </a:cubicBezTo>
                  <a:close/>
                  <a:moveTo>
                    <a:pt x="14" y="14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7" y="153"/>
                    <a:pt x="14" y="150"/>
                    <a:pt x="14" y="147"/>
                  </a:cubicBezTo>
                  <a:close/>
                  <a:moveTo>
                    <a:pt x="203" y="153"/>
                  </a:moveTo>
                  <a:cubicBezTo>
                    <a:pt x="186" y="153"/>
                    <a:pt x="186" y="153"/>
                    <a:pt x="186" y="153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150"/>
                    <a:pt x="207" y="153"/>
                    <a:pt x="20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8" name="Freeform 64"/>
            <p:cNvSpPr>
              <a:spLocks noEditPoints="1"/>
            </p:cNvSpPr>
            <p:nvPr/>
          </p:nvSpPr>
          <p:spPr bwMode="auto">
            <a:xfrm>
              <a:off x="587375" y="5705475"/>
              <a:ext cx="436563" cy="665163"/>
            </a:xfrm>
            <a:custGeom>
              <a:avLst/>
              <a:gdLst>
                <a:gd name="T0" fmla="*/ 51 w 103"/>
                <a:gd name="T1" fmla="*/ 157 h 157"/>
                <a:gd name="T2" fmla="*/ 58 w 103"/>
                <a:gd name="T3" fmla="*/ 154 h 157"/>
                <a:gd name="T4" fmla="*/ 103 w 103"/>
                <a:gd name="T5" fmla="*/ 51 h 157"/>
                <a:gd name="T6" fmla="*/ 51 w 103"/>
                <a:gd name="T7" fmla="*/ 0 h 157"/>
                <a:gd name="T8" fmla="*/ 0 w 103"/>
                <a:gd name="T9" fmla="*/ 51 h 157"/>
                <a:gd name="T10" fmla="*/ 45 w 103"/>
                <a:gd name="T11" fmla="*/ 154 h 157"/>
                <a:gd name="T12" fmla="*/ 51 w 103"/>
                <a:gd name="T13" fmla="*/ 157 h 157"/>
                <a:gd name="T14" fmla="*/ 51 w 103"/>
                <a:gd name="T15" fmla="*/ 14 h 157"/>
                <a:gd name="T16" fmla="*/ 89 w 103"/>
                <a:gd name="T17" fmla="*/ 51 h 157"/>
                <a:gd name="T18" fmla="*/ 51 w 103"/>
                <a:gd name="T19" fmla="*/ 136 h 157"/>
                <a:gd name="T20" fmla="*/ 14 w 103"/>
                <a:gd name="T21" fmla="*/ 51 h 157"/>
                <a:gd name="T22" fmla="*/ 51 w 103"/>
                <a:gd name="T23" fmla="*/ 1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57">
                  <a:moveTo>
                    <a:pt x="51" y="157"/>
                  </a:moveTo>
                  <a:cubicBezTo>
                    <a:pt x="54" y="157"/>
                    <a:pt x="56" y="156"/>
                    <a:pt x="58" y="154"/>
                  </a:cubicBezTo>
                  <a:cubicBezTo>
                    <a:pt x="62" y="146"/>
                    <a:pt x="103" y="77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77"/>
                    <a:pt x="41" y="146"/>
                    <a:pt x="45" y="154"/>
                  </a:cubicBezTo>
                  <a:cubicBezTo>
                    <a:pt x="47" y="156"/>
                    <a:pt x="49" y="157"/>
                    <a:pt x="51" y="157"/>
                  </a:cubicBezTo>
                  <a:close/>
                  <a:moveTo>
                    <a:pt x="51" y="14"/>
                  </a:moveTo>
                  <a:cubicBezTo>
                    <a:pt x="72" y="14"/>
                    <a:pt x="89" y="30"/>
                    <a:pt x="89" y="51"/>
                  </a:cubicBezTo>
                  <a:cubicBezTo>
                    <a:pt x="89" y="67"/>
                    <a:pt x="66" y="111"/>
                    <a:pt x="51" y="136"/>
                  </a:cubicBezTo>
                  <a:cubicBezTo>
                    <a:pt x="37" y="111"/>
                    <a:pt x="14" y="67"/>
                    <a:pt x="14" y="51"/>
                  </a:cubicBezTo>
                  <a:cubicBezTo>
                    <a:pt x="14" y="30"/>
                    <a:pt x="31" y="14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9" name="Freeform 65"/>
            <p:cNvSpPr>
              <a:spLocks noEditPoints="1"/>
            </p:cNvSpPr>
            <p:nvPr/>
          </p:nvSpPr>
          <p:spPr bwMode="auto">
            <a:xfrm>
              <a:off x="696913" y="5811838"/>
              <a:ext cx="215900" cy="220663"/>
            </a:xfrm>
            <a:custGeom>
              <a:avLst/>
              <a:gdLst>
                <a:gd name="T0" fmla="*/ 51 w 51"/>
                <a:gd name="T1" fmla="*/ 26 h 52"/>
                <a:gd name="T2" fmla="*/ 25 w 51"/>
                <a:gd name="T3" fmla="*/ 0 h 52"/>
                <a:gd name="T4" fmla="*/ 0 w 51"/>
                <a:gd name="T5" fmla="*/ 26 h 52"/>
                <a:gd name="T6" fmla="*/ 25 w 51"/>
                <a:gd name="T7" fmla="*/ 52 h 52"/>
                <a:gd name="T8" fmla="*/ 51 w 51"/>
                <a:gd name="T9" fmla="*/ 26 h 52"/>
                <a:gd name="T10" fmla="*/ 14 w 51"/>
                <a:gd name="T11" fmla="*/ 26 h 52"/>
                <a:gd name="T12" fmla="*/ 25 w 51"/>
                <a:gd name="T13" fmla="*/ 14 h 52"/>
                <a:gd name="T14" fmla="*/ 37 w 51"/>
                <a:gd name="T15" fmla="*/ 26 h 52"/>
                <a:gd name="T16" fmla="*/ 25 w 51"/>
                <a:gd name="T17" fmla="*/ 38 h 52"/>
                <a:gd name="T18" fmla="*/ 14 w 51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cubicBezTo>
                    <a:pt x="51" y="12"/>
                    <a:pt x="40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40" y="52"/>
                    <a:pt x="51" y="40"/>
                    <a:pt x="51" y="26"/>
                  </a:cubicBezTo>
                  <a:close/>
                  <a:moveTo>
                    <a:pt x="14" y="26"/>
                  </a:moveTo>
                  <a:cubicBezTo>
                    <a:pt x="14" y="19"/>
                    <a:pt x="19" y="14"/>
                    <a:pt x="25" y="14"/>
                  </a:cubicBezTo>
                  <a:cubicBezTo>
                    <a:pt x="32" y="14"/>
                    <a:pt x="37" y="19"/>
                    <a:pt x="37" y="26"/>
                  </a:cubicBezTo>
                  <a:cubicBezTo>
                    <a:pt x="37" y="32"/>
                    <a:pt x="32" y="38"/>
                    <a:pt x="25" y="38"/>
                  </a:cubicBezTo>
                  <a:cubicBezTo>
                    <a:pt x="19" y="38"/>
                    <a:pt x="14" y="32"/>
                    <a:pt x="1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9388342" y="2223986"/>
            <a:ext cx="737401" cy="702870"/>
            <a:chOff x="47626" y="1874838"/>
            <a:chExt cx="1050925" cy="1001713"/>
          </a:xfrm>
          <a:solidFill>
            <a:srgbClr val="043CAC"/>
          </a:solidFill>
        </p:grpSpPr>
        <p:sp>
          <p:nvSpPr>
            <p:cNvPr id="811" name="Oval 40"/>
            <p:cNvSpPr>
              <a:spLocks noChangeArrowheads="1"/>
            </p:cNvSpPr>
            <p:nvPr/>
          </p:nvSpPr>
          <p:spPr bwMode="auto">
            <a:xfrm>
              <a:off x="534988" y="1874838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2" name="Freeform 41"/>
            <p:cNvSpPr>
              <a:spLocks noEditPoints="1"/>
            </p:cNvSpPr>
            <p:nvPr/>
          </p:nvSpPr>
          <p:spPr bwMode="auto">
            <a:xfrm>
              <a:off x="47626" y="2006601"/>
              <a:ext cx="1050925" cy="593725"/>
            </a:xfrm>
            <a:custGeom>
              <a:avLst/>
              <a:gdLst>
                <a:gd name="T0" fmla="*/ 212 w 248"/>
                <a:gd name="T1" fmla="*/ 30 h 140"/>
                <a:gd name="T2" fmla="*/ 215 w 248"/>
                <a:gd name="T3" fmla="*/ 30 h 140"/>
                <a:gd name="T4" fmla="*/ 240 w 248"/>
                <a:gd name="T5" fmla="*/ 15 h 140"/>
                <a:gd name="T6" fmla="*/ 236 w 248"/>
                <a:gd name="T7" fmla="*/ 5 h 140"/>
                <a:gd name="T8" fmla="*/ 227 w 248"/>
                <a:gd name="T9" fmla="*/ 9 h 140"/>
                <a:gd name="T10" fmla="*/ 227 w 248"/>
                <a:gd name="T11" fmla="*/ 10 h 140"/>
                <a:gd name="T12" fmla="*/ 203 w 248"/>
                <a:gd name="T13" fmla="*/ 14 h 140"/>
                <a:gd name="T14" fmla="*/ 202 w 248"/>
                <a:gd name="T15" fmla="*/ 14 h 140"/>
                <a:gd name="T16" fmla="*/ 124 w 248"/>
                <a:gd name="T17" fmla="*/ 0 h 140"/>
                <a:gd name="T18" fmla="*/ 43 w 248"/>
                <a:gd name="T19" fmla="*/ 15 h 140"/>
                <a:gd name="T20" fmla="*/ 21 w 248"/>
                <a:gd name="T21" fmla="*/ 11 h 140"/>
                <a:gd name="T22" fmla="*/ 21 w 248"/>
                <a:gd name="T23" fmla="*/ 10 h 140"/>
                <a:gd name="T24" fmla="*/ 12 w 248"/>
                <a:gd name="T25" fmla="*/ 6 h 140"/>
                <a:gd name="T26" fmla="*/ 8 w 248"/>
                <a:gd name="T27" fmla="*/ 15 h 140"/>
                <a:gd name="T28" fmla="*/ 33 w 248"/>
                <a:gd name="T29" fmla="*/ 31 h 140"/>
                <a:gd name="T30" fmla="*/ 35 w 248"/>
                <a:gd name="T31" fmla="*/ 31 h 140"/>
                <a:gd name="T32" fmla="*/ 0 w 248"/>
                <a:gd name="T33" fmla="*/ 98 h 140"/>
                <a:gd name="T34" fmla="*/ 42 w 248"/>
                <a:gd name="T35" fmla="*/ 130 h 140"/>
                <a:gd name="T36" fmla="*/ 84 w 248"/>
                <a:gd name="T37" fmla="*/ 98 h 140"/>
                <a:gd name="T38" fmla="*/ 48 w 248"/>
                <a:gd name="T39" fmla="*/ 29 h 140"/>
                <a:gd name="T40" fmla="*/ 47 w 248"/>
                <a:gd name="T41" fmla="*/ 28 h 140"/>
                <a:gd name="T42" fmla="*/ 49 w 248"/>
                <a:gd name="T43" fmla="*/ 28 h 140"/>
                <a:gd name="T44" fmla="*/ 51 w 248"/>
                <a:gd name="T45" fmla="*/ 27 h 140"/>
                <a:gd name="T46" fmla="*/ 117 w 248"/>
                <a:gd name="T47" fmla="*/ 14 h 140"/>
                <a:gd name="T48" fmla="*/ 117 w 248"/>
                <a:gd name="T49" fmla="*/ 140 h 140"/>
                <a:gd name="T50" fmla="*/ 131 w 248"/>
                <a:gd name="T51" fmla="*/ 140 h 140"/>
                <a:gd name="T52" fmla="*/ 131 w 248"/>
                <a:gd name="T53" fmla="*/ 14 h 140"/>
                <a:gd name="T54" fmla="*/ 197 w 248"/>
                <a:gd name="T55" fmla="*/ 27 h 140"/>
                <a:gd name="T56" fmla="*/ 199 w 248"/>
                <a:gd name="T57" fmla="*/ 27 h 140"/>
                <a:gd name="T58" fmla="*/ 201 w 248"/>
                <a:gd name="T59" fmla="*/ 28 h 140"/>
                <a:gd name="T60" fmla="*/ 200 w 248"/>
                <a:gd name="T61" fmla="*/ 29 h 140"/>
                <a:gd name="T62" fmla="*/ 164 w 248"/>
                <a:gd name="T63" fmla="*/ 98 h 140"/>
                <a:gd name="T64" fmla="*/ 206 w 248"/>
                <a:gd name="T65" fmla="*/ 130 h 140"/>
                <a:gd name="T66" fmla="*/ 248 w 248"/>
                <a:gd name="T67" fmla="*/ 98 h 140"/>
                <a:gd name="T68" fmla="*/ 212 w 248"/>
                <a:gd name="T69" fmla="*/ 30 h 140"/>
                <a:gd name="T70" fmla="*/ 70 w 248"/>
                <a:gd name="T71" fmla="*/ 98 h 140"/>
                <a:gd name="T72" fmla="*/ 42 w 248"/>
                <a:gd name="T73" fmla="*/ 116 h 140"/>
                <a:gd name="T74" fmla="*/ 14 w 248"/>
                <a:gd name="T75" fmla="*/ 98 h 140"/>
                <a:gd name="T76" fmla="*/ 14 w 248"/>
                <a:gd name="T77" fmla="*/ 97 h 140"/>
                <a:gd name="T78" fmla="*/ 70 w 248"/>
                <a:gd name="T79" fmla="*/ 97 h 140"/>
                <a:gd name="T80" fmla="*/ 70 w 248"/>
                <a:gd name="T81" fmla="*/ 98 h 140"/>
                <a:gd name="T82" fmla="*/ 64 w 248"/>
                <a:gd name="T83" fmla="*/ 83 h 140"/>
                <a:gd name="T84" fmla="*/ 20 w 248"/>
                <a:gd name="T85" fmla="*/ 83 h 140"/>
                <a:gd name="T86" fmla="*/ 42 w 248"/>
                <a:gd name="T87" fmla="*/ 45 h 140"/>
                <a:gd name="T88" fmla="*/ 64 w 248"/>
                <a:gd name="T89" fmla="*/ 83 h 140"/>
                <a:gd name="T90" fmla="*/ 206 w 248"/>
                <a:gd name="T91" fmla="*/ 45 h 140"/>
                <a:gd name="T92" fmla="*/ 229 w 248"/>
                <a:gd name="T93" fmla="*/ 85 h 140"/>
                <a:gd name="T94" fmla="*/ 183 w 248"/>
                <a:gd name="T95" fmla="*/ 85 h 140"/>
                <a:gd name="T96" fmla="*/ 206 w 248"/>
                <a:gd name="T97" fmla="*/ 45 h 140"/>
                <a:gd name="T98" fmla="*/ 206 w 248"/>
                <a:gd name="T99" fmla="*/ 116 h 140"/>
                <a:gd name="T100" fmla="*/ 178 w 248"/>
                <a:gd name="T101" fmla="*/ 99 h 140"/>
                <a:gd name="T102" fmla="*/ 234 w 248"/>
                <a:gd name="T103" fmla="*/ 99 h 140"/>
                <a:gd name="T104" fmla="*/ 206 w 248"/>
                <a:gd name="T105" fmla="*/ 1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8" h="140">
                  <a:moveTo>
                    <a:pt x="212" y="30"/>
                  </a:moveTo>
                  <a:cubicBezTo>
                    <a:pt x="213" y="30"/>
                    <a:pt x="214" y="30"/>
                    <a:pt x="215" y="30"/>
                  </a:cubicBezTo>
                  <a:cubicBezTo>
                    <a:pt x="234" y="30"/>
                    <a:pt x="239" y="15"/>
                    <a:pt x="240" y="15"/>
                  </a:cubicBezTo>
                  <a:cubicBezTo>
                    <a:pt x="241" y="11"/>
                    <a:pt x="239" y="7"/>
                    <a:pt x="236" y="5"/>
                  </a:cubicBezTo>
                  <a:cubicBezTo>
                    <a:pt x="232" y="4"/>
                    <a:pt x="228" y="6"/>
                    <a:pt x="227" y="9"/>
                  </a:cubicBezTo>
                  <a:cubicBezTo>
                    <a:pt x="227" y="9"/>
                    <a:pt x="227" y="10"/>
                    <a:pt x="227" y="10"/>
                  </a:cubicBezTo>
                  <a:cubicBezTo>
                    <a:pt x="226" y="12"/>
                    <a:pt x="221" y="20"/>
                    <a:pt x="203" y="14"/>
                  </a:cubicBezTo>
                  <a:cubicBezTo>
                    <a:pt x="203" y="14"/>
                    <a:pt x="203" y="14"/>
                    <a:pt x="202" y="14"/>
                  </a:cubicBezTo>
                  <a:cubicBezTo>
                    <a:pt x="181" y="5"/>
                    <a:pt x="152" y="0"/>
                    <a:pt x="124" y="0"/>
                  </a:cubicBezTo>
                  <a:cubicBezTo>
                    <a:pt x="95" y="0"/>
                    <a:pt x="65" y="5"/>
                    <a:pt x="43" y="15"/>
                  </a:cubicBezTo>
                  <a:cubicBezTo>
                    <a:pt x="27" y="20"/>
                    <a:pt x="22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9" y="6"/>
                    <a:pt x="15" y="5"/>
                    <a:pt x="12" y="6"/>
                  </a:cubicBezTo>
                  <a:cubicBezTo>
                    <a:pt x="8" y="8"/>
                    <a:pt x="6" y="12"/>
                    <a:pt x="8" y="15"/>
                  </a:cubicBezTo>
                  <a:cubicBezTo>
                    <a:pt x="8" y="16"/>
                    <a:pt x="14" y="31"/>
                    <a:pt x="33" y="31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25" y="45"/>
                    <a:pt x="0" y="84"/>
                    <a:pt x="0" y="98"/>
                  </a:cubicBezTo>
                  <a:cubicBezTo>
                    <a:pt x="0" y="116"/>
                    <a:pt x="18" y="130"/>
                    <a:pt x="42" y="130"/>
                  </a:cubicBezTo>
                  <a:cubicBezTo>
                    <a:pt x="65" y="130"/>
                    <a:pt x="84" y="116"/>
                    <a:pt x="84" y="98"/>
                  </a:cubicBezTo>
                  <a:cubicBezTo>
                    <a:pt x="84" y="83"/>
                    <a:pt x="56" y="41"/>
                    <a:pt x="48" y="29"/>
                  </a:cubicBezTo>
                  <a:cubicBezTo>
                    <a:pt x="47" y="29"/>
                    <a:pt x="47" y="29"/>
                    <a:pt x="47" y="28"/>
                  </a:cubicBezTo>
                  <a:cubicBezTo>
                    <a:pt x="47" y="28"/>
                    <a:pt x="48" y="28"/>
                    <a:pt x="49" y="28"/>
                  </a:cubicBezTo>
                  <a:cubicBezTo>
                    <a:pt x="49" y="27"/>
                    <a:pt x="51" y="27"/>
                    <a:pt x="51" y="27"/>
                  </a:cubicBezTo>
                  <a:cubicBezTo>
                    <a:pt x="67" y="20"/>
                    <a:pt x="90" y="15"/>
                    <a:pt x="117" y="14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58" y="15"/>
                    <a:pt x="182" y="20"/>
                    <a:pt x="197" y="27"/>
                  </a:cubicBezTo>
                  <a:cubicBezTo>
                    <a:pt x="198" y="27"/>
                    <a:pt x="199" y="27"/>
                    <a:pt x="199" y="27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01" y="28"/>
                    <a:pt x="200" y="28"/>
                    <a:pt x="200" y="29"/>
                  </a:cubicBezTo>
                  <a:cubicBezTo>
                    <a:pt x="192" y="41"/>
                    <a:pt x="164" y="83"/>
                    <a:pt x="164" y="98"/>
                  </a:cubicBezTo>
                  <a:cubicBezTo>
                    <a:pt x="164" y="116"/>
                    <a:pt x="182" y="130"/>
                    <a:pt x="206" y="130"/>
                  </a:cubicBezTo>
                  <a:cubicBezTo>
                    <a:pt x="229" y="130"/>
                    <a:pt x="248" y="116"/>
                    <a:pt x="248" y="98"/>
                  </a:cubicBezTo>
                  <a:cubicBezTo>
                    <a:pt x="248" y="83"/>
                    <a:pt x="221" y="43"/>
                    <a:pt x="212" y="30"/>
                  </a:cubicBezTo>
                  <a:close/>
                  <a:moveTo>
                    <a:pt x="70" y="98"/>
                  </a:moveTo>
                  <a:cubicBezTo>
                    <a:pt x="70" y="108"/>
                    <a:pt x="57" y="116"/>
                    <a:pt x="42" y="116"/>
                  </a:cubicBezTo>
                  <a:cubicBezTo>
                    <a:pt x="27" y="116"/>
                    <a:pt x="14" y="108"/>
                    <a:pt x="14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7"/>
                    <a:pt x="70" y="97"/>
                    <a:pt x="70" y="98"/>
                  </a:cubicBezTo>
                  <a:close/>
                  <a:moveTo>
                    <a:pt x="64" y="83"/>
                  </a:moveTo>
                  <a:cubicBezTo>
                    <a:pt x="20" y="83"/>
                    <a:pt x="20" y="83"/>
                    <a:pt x="20" y="83"/>
                  </a:cubicBezTo>
                  <a:cubicBezTo>
                    <a:pt x="25" y="72"/>
                    <a:pt x="33" y="58"/>
                    <a:pt x="42" y="45"/>
                  </a:cubicBezTo>
                  <a:cubicBezTo>
                    <a:pt x="50" y="58"/>
                    <a:pt x="58" y="72"/>
                    <a:pt x="64" y="83"/>
                  </a:cubicBezTo>
                  <a:close/>
                  <a:moveTo>
                    <a:pt x="206" y="45"/>
                  </a:moveTo>
                  <a:cubicBezTo>
                    <a:pt x="215" y="59"/>
                    <a:pt x="224" y="74"/>
                    <a:pt x="229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8" y="74"/>
                    <a:pt x="197" y="59"/>
                    <a:pt x="206" y="45"/>
                  </a:cubicBezTo>
                  <a:close/>
                  <a:moveTo>
                    <a:pt x="206" y="116"/>
                  </a:moveTo>
                  <a:cubicBezTo>
                    <a:pt x="191" y="116"/>
                    <a:pt x="179" y="108"/>
                    <a:pt x="178" y="99"/>
                  </a:cubicBezTo>
                  <a:cubicBezTo>
                    <a:pt x="234" y="99"/>
                    <a:pt x="234" y="99"/>
                    <a:pt x="234" y="99"/>
                  </a:cubicBezTo>
                  <a:cubicBezTo>
                    <a:pt x="233" y="108"/>
                    <a:pt x="220" y="116"/>
                    <a:pt x="20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3" name="Freeform 42"/>
            <p:cNvSpPr>
              <a:spLocks noEditPoints="1"/>
            </p:cNvSpPr>
            <p:nvPr/>
          </p:nvSpPr>
          <p:spPr bwMode="auto">
            <a:xfrm>
              <a:off x="258763" y="2663826"/>
              <a:ext cx="627063" cy="212725"/>
            </a:xfrm>
            <a:custGeom>
              <a:avLst/>
              <a:gdLst>
                <a:gd name="T0" fmla="*/ 74 w 148"/>
                <a:gd name="T1" fmla="*/ 0 h 50"/>
                <a:gd name="T2" fmla="*/ 0 w 148"/>
                <a:gd name="T3" fmla="*/ 50 h 50"/>
                <a:gd name="T4" fmla="*/ 148 w 148"/>
                <a:gd name="T5" fmla="*/ 50 h 50"/>
                <a:gd name="T6" fmla="*/ 74 w 148"/>
                <a:gd name="T7" fmla="*/ 0 h 50"/>
                <a:gd name="T8" fmla="*/ 24 w 148"/>
                <a:gd name="T9" fmla="*/ 36 h 50"/>
                <a:gd name="T10" fmla="*/ 74 w 148"/>
                <a:gd name="T11" fmla="*/ 14 h 50"/>
                <a:gd name="T12" fmla="*/ 124 w 148"/>
                <a:gd name="T13" fmla="*/ 36 h 50"/>
                <a:gd name="T14" fmla="*/ 24 w 148"/>
                <a:gd name="T1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50">
                  <a:moveTo>
                    <a:pt x="74" y="0"/>
                  </a:moveTo>
                  <a:cubicBezTo>
                    <a:pt x="39" y="0"/>
                    <a:pt x="10" y="21"/>
                    <a:pt x="0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37" y="21"/>
                    <a:pt x="108" y="0"/>
                    <a:pt x="74" y="0"/>
                  </a:cubicBezTo>
                  <a:close/>
                  <a:moveTo>
                    <a:pt x="24" y="36"/>
                  </a:moveTo>
                  <a:cubicBezTo>
                    <a:pt x="36" y="22"/>
                    <a:pt x="54" y="14"/>
                    <a:pt x="74" y="14"/>
                  </a:cubicBezTo>
                  <a:cubicBezTo>
                    <a:pt x="94" y="14"/>
                    <a:pt x="112" y="22"/>
                    <a:pt x="124" y="36"/>
                  </a:cubicBezTo>
                  <a:lnTo>
                    <a:pt x="2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9410157" y="3461971"/>
            <a:ext cx="666526" cy="569011"/>
            <a:chOff x="10953751" y="266700"/>
            <a:chExt cx="1052513" cy="898526"/>
          </a:xfrm>
          <a:solidFill>
            <a:schemeClr val="bg1">
              <a:lumMod val="50000"/>
            </a:schemeClr>
          </a:solidFill>
        </p:grpSpPr>
        <p:sp>
          <p:nvSpPr>
            <p:cNvPr id="815" name="Freeform 71"/>
            <p:cNvSpPr>
              <a:spLocks/>
            </p:cNvSpPr>
            <p:nvPr/>
          </p:nvSpPr>
          <p:spPr bwMode="auto">
            <a:xfrm>
              <a:off x="11052176" y="596900"/>
              <a:ext cx="844550" cy="241300"/>
            </a:xfrm>
            <a:custGeom>
              <a:avLst/>
              <a:gdLst>
                <a:gd name="T0" fmla="*/ 7 w 199"/>
                <a:gd name="T1" fmla="*/ 56 h 57"/>
                <a:gd name="T2" fmla="*/ 14 w 199"/>
                <a:gd name="T3" fmla="*/ 49 h 57"/>
                <a:gd name="T4" fmla="*/ 14 w 199"/>
                <a:gd name="T5" fmla="*/ 34 h 57"/>
                <a:gd name="T6" fmla="*/ 93 w 199"/>
                <a:gd name="T7" fmla="*/ 34 h 57"/>
                <a:gd name="T8" fmla="*/ 93 w 199"/>
                <a:gd name="T9" fmla="*/ 50 h 57"/>
                <a:gd name="T10" fmla="*/ 100 w 199"/>
                <a:gd name="T11" fmla="*/ 57 h 57"/>
                <a:gd name="T12" fmla="*/ 107 w 199"/>
                <a:gd name="T13" fmla="*/ 50 h 57"/>
                <a:gd name="T14" fmla="*/ 107 w 199"/>
                <a:gd name="T15" fmla="*/ 34 h 57"/>
                <a:gd name="T16" fmla="*/ 185 w 199"/>
                <a:gd name="T17" fmla="*/ 34 h 57"/>
                <a:gd name="T18" fmla="*/ 185 w 199"/>
                <a:gd name="T19" fmla="*/ 49 h 57"/>
                <a:gd name="T20" fmla="*/ 192 w 199"/>
                <a:gd name="T21" fmla="*/ 56 h 57"/>
                <a:gd name="T22" fmla="*/ 199 w 199"/>
                <a:gd name="T23" fmla="*/ 49 h 57"/>
                <a:gd name="T24" fmla="*/ 199 w 199"/>
                <a:gd name="T25" fmla="*/ 28 h 57"/>
                <a:gd name="T26" fmla="*/ 196 w 199"/>
                <a:gd name="T27" fmla="*/ 22 h 57"/>
                <a:gd name="T28" fmla="*/ 192 w 199"/>
                <a:gd name="T29" fmla="*/ 20 h 57"/>
                <a:gd name="T30" fmla="*/ 107 w 199"/>
                <a:gd name="T31" fmla="*/ 20 h 57"/>
                <a:gd name="T32" fmla="*/ 107 w 199"/>
                <a:gd name="T33" fmla="*/ 7 h 57"/>
                <a:gd name="T34" fmla="*/ 100 w 199"/>
                <a:gd name="T35" fmla="*/ 0 h 57"/>
                <a:gd name="T36" fmla="*/ 93 w 199"/>
                <a:gd name="T37" fmla="*/ 7 h 57"/>
                <a:gd name="T38" fmla="*/ 93 w 199"/>
                <a:gd name="T39" fmla="*/ 20 h 57"/>
                <a:gd name="T40" fmla="*/ 7 w 199"/>
                <a:gd name="T41" fmla="*/ 20 h 57"/>
                <a:gd name="T42" fmla="*/ 4 w 199"/>
                <a:gd name="T43" fmla="*/ 21 h 57"/>
                <a:gd name="T44" fmla="*/ 0 w 199"/>
                <a:gd name="T45" fmla="*/ 28 h 57"/>
                <a:gd name="T46" fmla="*/ 0 w 199"/>
                <a:gd name="T47" fmla="*/ 49 h 57"/>
                <a:gd name="T48" fmla="*/ 7 w 199"/>
                <a:gd name="T4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57">
                  <a:moveTo>
                    <a:pt x="7" y="56"/>
                  </a:moveTo>
                  <a:cubicBezTo>
                    <a:pt x="11" y="56"/>
                    <a:pt x="14" y="53"/>
                    <a:pt x="14" y="49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3"/>
                    <a:pt x="96" y="57"/>
                    <a:pt x="100" y="57"/>
                  </a:cubicBezTo>
                  <a:cubicBezTo>
                    <a:pt x="104" y="57"/>
                    <a:pt x="107" y="53"/>
                    <a:pt x="107" y="50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5" y="53"/>
                    <a:pt x="188" y="56"/>
                    <a:pt x="192" y="56"/>
                  </a:cubicBezTo>
                  <a:cubicBezTo>
                    <a:pt x="196" y="56"/>
                    <a:pt x="199" y="53"/>
                    <a:pt x="199" y="49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199" y="25"/>
                    <a:pt x="198" y="23"/>
                    <a:pt x="196" y="22"/>
                  </a:cubicBezTo>
                  <a:cubicBezTo>
                    <a:pt x="195" y="21"/>
                    <a:pt x="194" y="20"/>
                    <a:pt x="192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3"/>
                    <a:pt x="104" y="0"/>
                    <a:pt x="100" y="0"/>
                  </a:cubicBezTo>
                  <a:cubicBezTo>
                    <a:pt x="96" y="0"/>
                    <a:pt x="93" y="3"/>
                    <a:pt x="93" y="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2" y="22"/>
                    <a:pt x="0" y="25"/>
                    <a:pt x="0" y="2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3" y="56"/>
                    <a:pt x="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6" name="Freeform 72"/>
            <p:cNvSpPr>
              <a:spLocks noEditPoints="1"/>
            </p:cNvSpPr>
            <p:nvPr/>
          </p:nvSpPr>
          <p:spPr bwMode="auto">
            <a:xfrm>
              <a:off x="11353801" y="266700"/>
              <a:ext cx="258763" cy="258763"/>
            </a:xfrm>
            <a:custGeom>
              <a:avLst/>
              <a:gdLst>
                <a:gd name="T0" fmla="*/ 7 w 61"/>
                <a:gd name="T1" fmla="*/ 61 h 61"/>
                <a:gd name="T2" fmla="*/ 54 w 61"/>
                <a:gd name="T3" fmla="*/ 61 h 61"/>
                <a:gd name="T4" fmla="*/ 61 w 61"/>
                <a:gd name="T5" fmla="*/ 54 h 61"/>
                <a:gd name="T6" fmla="*/ 61 w 61"/>
                <a:gd name="T7" fmla="*/ 7 h 61"/>
                <a:gd name="T8" fmla="*/ 54 w 61"/>
                <a:gd name="T9" fmla="*/ 0 h 61"/>
                <a:gd name="T10" fmla="*/ 7 w 61"/>
                <a:gd name="T11" fmla="*/ 0 h 61"/>
                <a:gd name="T12" fmla="*/ 0 w 61"/>
                <a:gd name="T13" fmla="*/ 7 h 61"/>
                <a:gd name="T14" fmla="*/ 0 w 61"/>
                <a:gd name="T15" fmla="*/ 54 h 61"/>
                <a:gd name="T16" fmla="*/ 7 w 61"/>
                <a:gd name="T17" fmla="*/ 61 h 61"/>
                <a:gd name="T18" fmla="*/ 14 w 61"/>
                <a:gd name="T19" fmla="*/ 14 h 61"/>
                <a:gd name="T20" fmla="*/ 47 w 61"/>
                <a:gd name="T21" fmla="*/ 14 h 61"/>
                <a:gd name="T22" fmla="*/ 47 w 61"/>
                <a:gd name="T23" fmla="*/ 47 h 61"/>
                <a:gd name="T24" fmla="*/ 14 w 61"/>
                <a:gd name="T25" fmla="*/ 47 h 61"/>
                <a:gd name="T26" fmla="*/ 14 w 61"/>
                <a:gd name="T27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1">
                  <a:moveTo>
                    <a:pt x="7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8" y="61"/>
                    <a:pt x="61" y="58"/>
                    <a:pt x="61" y="54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lose/>
                  <a:moveTo>
                    <a:pt x="14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14" y="47"/>
                    <a:pt x="14" y="47"/>
                    <a:pt x="14" y="47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7" name="Freeform 73"/>
            <p:cNvSpPr>
              <a:spLocks noEditPoints="1"/>
            </p:cNvSpPr>
            <p:nvPr/>
          </p:nvSpPr>
          <p:spPr bwMode="auto">
            <a:xfrm>
              <a:off x="11353801" y="906463"/>
              <a:ext cx="258763" cy="258763"/>
            </a:xfrm>
            <a:custGeom>
              <a:avLst/>
              <a:gdLst>
                <a:gd name="T0" fmla="*/ 54 w 61"/>
                <a:gd name="T1" fmla="*/ 0 h 61"/>
                <a:gd name="T2" fmla="*/ 7 w 61"/>
                <a:gd name="T3" fmla="*/ 0 h 61"/>
                <a:gd name="T4" fmla="*/ 0 w 61"/>
                <a:gd name="T5" fmla="*/ 7 h 61"/>
                <a:gd name="T6" fmla="*/ 0 w 61"/>
                <a:gd name="T7" fmla="*/ 54 h 61"/>
                <a:gd name="T8" fmla="*/ 7 w 61"/>
                <a:gd name="T9" fmla="*/ 61 h 61"/>
                <a:gd name="T10" fmla="*/ 54 w 61"/>
                <a:gd name="T11" fmla="*/ 61 h 61"/>
                <a:gd name="T12" fmla="*/ 61 w 61"/>
                <a:gd name="T13" fmla="*/ 54 h 61"/>
                <a:gd name="T14" fmla="*/ 61 w 61"/>
                <a:gd name="T15" fmla="*/ 7 h 61"/>
                <a:gd name="T16" fmla="*/ 54 w 61"/>
                <a:gd name="T17" fmla="*/ 0 h 61"/>
                <a:gd name="T18" fmla="*/ 47 w 61"/>
                <a:gd name="T19" fmla="*/ 47 h 61"/>
                <a:gd name="T20" fmla="*/ 14 w 61"/>
                <a:gd name="T21" fmla="*/ 47 h 61"/>
                <a:gd name="T22" fmla="*/ 14 w 61"/>
                <a:gd name="T23" fmla="*/ 14 h 61"/>
                <a:gd name="T24" fmla="*/ 47 w 61"/>
                <a:gd name="T25" fmla="*/ 14 h 61"/>
                <a:gd name="T26" fmla="*/ 47 w 61"/>
                <a:gd name="T2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1"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8" y="61"/>
                    <a:pt x="61" y="58"/>
                    <a:pt x="61" y="54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4" y="0"/>
                  </a:cubicBezTo>
                  <a:close/>
                  <a:moveTo>
                    <a:pt x="47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7" y="14"/>
                    <a:pt x="47" y="14"/>
                    <a:pt x="47" y="14"/>
                  </a:cubicBezTo>
                  <a:lnTo>
                    <a:pt x="4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8" name="Freeform 74"/>
            <p:cNvSpPr>
              <a:spLocks noEditPoints="1"/>
            </p:cNvSpPr>
            <p:nvPr/>
          </p:nvSpPr>
          <p:spPr bwMode="auto">
            <a:xfrm>
              <a:off x="10953751" y="906463"/>
              <a:ext cx="263525" cy="258763"/>
            </a:xfrm>
            <a:custGeom>
              <a:avLst/>
              <a:gdLst>
                <a:gd name="T0" fmla="*/ 55 w 62"/>
                <a:gd name="T1" fmla="*/ 0 h 61"/>
                <a:gd name="T2" fmla="*/ 7 w 62"/>
                <a:gd name="T3" fmla="*/ 0 h 61"/>
                <a:gd name="T4" fmla="*/ 0 w 62"/>
                <a:gd name="T5" fmla="*/ 7 h 61"/>
                <a:gd name="T6" fmla="*/ 0 w 62"/>
                <a:gd name="T7" fmla="*/ 54 h 61"/>
                <a:gd name="T8" fmla="*/ 7 w 62"/>
                <a:gd name="T9" fmla="*/ 61 h 61"/>
                <a:gd name="T10" fmla="*/ 55 w 62"/>
                <a:gd name="T11" fmla="*/ 61 h 61"/>
                <a:gd name="T12" fmla="*/ 62 w 62"/>
                <a:gd name="T13" fmla="*/ 54 h 61"/>
                <a:gd name="T14" fmla="*/ 62 w 62"/>
                <a:gd name="T15" fmla="*/ 7 h 61"/>
                <a:gd name="T16" fmla="*/ 55 w 62"/>
                <a:gd name="T17" fmla="*/ 0 h 61"/>
                <a:gd name="T18" fmla="*/ 48 w 62"/>
                <a:gd name="T19" fmla="*/ 47 h 61"/>
                <a:gd name="T20" fmla="*/ 14 w 62"/>
                <a:gd name="T21" fmla="*/ 47 h 61"/>
                <a:gd name="T22" fmla="*/ 14 w 62"/>
                <a:gd name="T23" fmla="*/ 14 h 61"/>
                <a:gd name="T24" fmla="*/ 48 w 62"/>
                <a:gd name="T25" fmla="*/ 14 h 61"/>
                <a:gd name="T26" fmla="*/ 48 w 62"/>
                <a:gd name="T2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61">
                  <a:moveTo>
                    <a:pt x="5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4" y="61"/>
                    <a:pt x="7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8" y="61"/>
                    <a:pt x="62" y="58"/>
                    <a:pt x="62" y="5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8" y="0"/>
                    <a:pt x="55" y="0"/>
                  </a:cubicBezTo>
                  <a:close/>
                  <a:moveTo>
                    <a:pt x="48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48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9" name="Freeform 75"/>
            <p:cNvSpPr>
              <a:spLocks noEditPoints="1"/>
            </p:cNvSpPr>
            <p:nvPr/>
          </p:nvSpPr>
          <p:spPr bwMode="auto">
            <a:xfrm>
              <a:off x="11747501" y="906463"/>
              <a:ext cx="258763" cy="258763"/>
            </a:xfrm>
            <a:custGeom>
              <a:avLst/>
              <a:gdLst>
                <a:gd name="T0" fmla="*/ 54 w 61"/>
                <a:gd name="T1" fmla="*/ 0 h 61"/>
                <a:gd name="T2" fmla="*/ 7 w 61"/>
                <a:gd name="T3" fmla="*/ 0 h 61"/>
                <a:gd name="T4" fmla="*/ 0 w 61"/>
                <a:gd name="T5" fmla="*/ 7 h 61"/>
                <a:gd name="T6" fmla="*/ 0 w 61"/>
                <a:gd name="T7" fmla="*/ 54 h 61"/>
                <a:gd name="T8" fmla="*/ 7 w 61"/>
                <a:gd name="T9" fmla="*/ 61 h 61"/>
                <a:gd name="T10" fmla="*/ 54 w 61"/>
                <a:gd name="T11" fmla="*/ 61 h 61"/>
                <a:gd name="T12" fmla="*/ 61 w 61"/>
                <a:gd name="T13" fmla="*/ 54 h 61"/>
                <a:gd name="T14" fmla="*/ 61 w 61"/>
                <a:gd name="T15" fmla="*/ 7 h 61"/>
                <a:gd name="T16" fmla="*/ 54 w 61"/>
                <a:gd name="T17" fmla="*/ 0 h 61"/>
                <a:gd name="T18" fmla="*/ 47 w 61"/>
                <a:gd name="T19" fmla="*/ 47 h 61"/>
                <a:gd name="T20" fmla="*/ 14 w 61"/>
                <a:gd name="T21" fmla="*/ 47 h 61"/>
                <a:gd name="T22" fmla="*/ 14 w 61"/>
                <a:gd name="T23" fmla="*/ 14 h 61"/>
                <a:gd name="T24" fmla="*/ 47 w 61"/>
                <a:gd name="T25" fmla="*/ 14 h 61"/>
                <a:gd name="T26" fmla="*/ 47 w 61"/>
                <a:gd name="T2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1"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8" y="61"/>
                    <a:pt x="61" y="58"/>
                    <a:pt x="61" y="54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4" y="0"/>
                  </a:cubicBezTo>
                  <a:close/>
                  <a:moveTo>
                    <a:pt x="47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7" y="14"/>
                    <a:pt x="47" y="14"/>
                    <a:pt x="47" y="14"/>
                  </a:cubicBezTo>
                  <a:lnTo>
                    <a:pt x="4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10905728" y="2305875"/>
            <a:ext cx="777756" cy="578215"/>
            <a:chOff x="6472238" y="6159500"/>
            <a:chExt cx="1089025" cy="809625"/>
          </a:xfrm>
          <a:solidFill>
            <a:srgbClr val="043CAC"/>
          </a:solidFill>
        </p:grpSpPr>
        <p:sp>
          <p:nvSpPr>
            <p:cNvPr id="821" name="Freeform 76"/>
            <p:cNvSpPr>
              <a:spLocks noEditPoints="1"/>
            </p:cNvSpPr>
            <p:nvPr/>
          </p:nvSpPr>
          <p:spPr bwMode="auto">
            <a:xfrm>
              <a:off x="6472238" y="6159500"/>
              <a:ext cx="1089025" cy="809625"/>
            </a:xfrm>
            <a:custGeom>
              <a:avLst/>
              <a:gdLst>
                <a:gd name="T0" fmla="*/ 237 w 257"/>
                <a:gd name="T1" fmla="*/ 0 h 191"/>
                <a:gd name="T2" fmla="*/ 20 w 257"/>
                <a:gd name="T3" fmla="*/ 0 h 191"/>
                <a:gd name="T4" fmla="*/ 0 w 257"/>
                <a:gd name="T5" fmla="*/ 20 h 191"/>
                <a:gd name="T6" fmla="*/ 0 w 257"/>
                <a:gd name="T7" fmla="*/ 171 h 191"/>
                <a:gd name="T8" fmla="*/ 20 w 257"/>
                <a:gd name="T9" fmla="*/ 191 h 191"/>
                <a:gd name="T10" fmla="*/ 237 w 257"/>
                <a:gd name="T11" fmla="*/ 191 h 191"/>
                <a:gd name="T12" fmla="*/ 257 w 257"/>
                <a:gd name="T13" fmla="*/ 171 h 191"/>
                <a:gd name="T14" fmla="*/ 257 w 257"/>
                <a:gd name="T15" fmla="*/ 20 h 191"/>
                <a:gd name="T16" fmla="*/ 237 w 257"/>
                <a:gd name="T17" fmla="*/ 0 h 191"/>
                <a:gd name="T18" fmla="*/ 20 w 257"/>
                <a:gd name="T19" fmla="*/ 14 h 191"/>
                <a:gd name="T20" fmla="*/ 237 w 257"/>
                <a:gd name="T21" fmla="*/ 14 h 191"/>
                <a:gd name="T22" fmla="*/ 243 w 257"/>
                <a:gd name="T23" fmla="*/ 20 h 191"/>
                <a:gd name="T24" fmla="*/ 243 w 257"/>
                <a:gd name="T25" fmla="*/ 51 h 191"/>
                <a:gd name="T26" fmla="*/ 14 w 257"/>
                <a:gd name="T27" fmla="*/ 51 h 191"/>
                <a:gd name="T28" fmla="*/ 14 w 257"/>
                <a:gd name="T29" fmla="*/ 20 h 191"/>
                <a:gd name="T30" fmla="*/ 20 w 257"/>
                <a:gd name="T31" fmla="*/ 14 h 191"/>
                <a:gd name="T32" fmla="*/ 237 w 257"/>
                <a:gd name="T33" fmla="*/ 177 h 191"/>
                <a:gd name="T34" fmla="*/ 20 w 257"/>
                <a:gd name="T35" fmla="*/ 177 h 191"/>
                <a:gd name="T36" fmla="*/ 14 w 257"/>
                <a:gd name="T37" fmla="*/ 171 h 191"/>
                <a:gd name="T38" fmla="*/ 14 w 257"/>
                <a:gd name="T39" fmla="*/ 65 h 191"/>
                <a:gd name="T40" fmla="*/ 243 w 257"/>
                <a:gd name="T41" fmla="*/ 65 h 191"/>
                <a:gd name="T42" fmla="*/ 243 w 257"/>
                <a:gd name="T43" fmla="*/ 171 h 191"/>
                <a:gd name="T44" fmla="*/ 237 w 257"/>
                <a:gd name="T45" fmla="*/ 1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191">
                  <a:moveTo>
                    <a:pt x="2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2"/>
                    <a:pt x="9" y="191"/>
                    <a:pt x="20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8" y="191"/>
                    <a:pt x="257" y="182"/>
                    <a:pt x="257" y="171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57" y="9"/>
                    <a:pt x="248" y="0"/>
                    <a:pt x="237" y="0"/>
                  </a:cubicBezTo>
                  <a:close/>
                  <a:moveTo>
                    <a:pt x="20" y="14"/>
                  </a:moveTo>
                  <a:cubicBezTo>
                    <a:pt x="237" y="14"/>
                    <a:pt x="237" y="14"/>
                    <a:pt x="237" y="14"/>
                  </a:cubicBezTo>
                  <a:cubicBezTo>
                    <a:pt x="240" y="14"/>
                    <a:pt x="243" y="16"/>
                    <a:pt x="243" y="20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6"/>
                    <a:pt x="17" y="14"/>
                    <a:pt x="20" y="14"/>
                  </a:cubicBezTo>
                  <a:close/>
                  <a:moveTo>
                    <a:pt x="237" y="177"/>
                  </a:moveTo>
                  <a:cubicBezTo>
                    <a:pt x="20" y="177"/>
                    <a:pt x="20" y="177"/>
                    <a:pt x="20" y="177"/>
                  </a:cubicBezTo>
                  <a:cubicBezTo>
                    <a:pt x="17" y="177"/>
                    <a:pt x="14" y="175"/>
                    <a:pt x="14" y="171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43" y="65"/>
                    <a:pt x="243" y="65"/>
                    <a:pt x="243" y="6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5"/>
                    <a:pt x="240" y="177"/>
                    <a:pt x="237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2" name="Oval 77"/>
            <p:cNvSpPr>
              <a:spLocks noChangeArrowheads="1"/>
            </p:cNvSpPr>
            <p:nvPr/>
          </p:nvSpPr>
          <p:spPr bwMode="auto">
            <a:xfrm>
              <a:off x="6586538" y="6261100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3" name="Oval 78"/>
            <p:cNvSpPr>
              <a:spLocks noChangeArrowheads="1"/>
            </p:cNvSpPr>
            <p:nvPr/>
          </p:nvSpPr>
          <p:spPr bwMode="auto">
            <a:xfrm>
              <a:off x="6700838" y="6261100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4" name="Oval 79"/>
            <p:cNvSpPr>
              <a:spLocks noChangeArrowheads="1"/>
            </p:cNvSpPr>
            <p:nvPr/>
          </p:nvSpPr>
          <p:spPr bwMode="auto">
            <a:xfrm>
              <a:off x="6819901" y="6261100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5" name="Freeform 80"/>
            <p:cNvSpPr>
              <a:spLocks noEditPoints="1"/>
            </p:cNvSpPr>
            <p:nvPr/>
          </p:nvSpPr>
          <p:spPr bwMode="auto">
            <a:xfrm>
              <a:off x="6624638" y="6515100"/>
              <a:ext cx="314325" cy="314325"/>
            </a:xfrm>
            <a:custGeom>
              <a:avLst/>
              <a:gdLst>
                <a:gd name="T0" fmla="*/ 0 w 198"/>
                <a:gd name="T1" fmla="*/ 198 h 198"/>
                <a:gd name="T2" fmla="*/ 198 w 198"/>
                <a:gd name="T3" fmla="*/ 198 h 198"/>
                <a:gd name="T4" fmla="*/ 198 w 198"/>
                <a:gd name="T5" fmla="*/ 0 h 198"/>
                <a:gd name="T6" fmla="*/ 0 w 198"/>
                <a:gd name="T7" fmla="*/ 0 h 198"/>
                <a:gd name="T8" fmla="*/ 0 w 198"/>
                <a:gd name="T9" fmla="*/ 198 h 198"/>
                <a:gd name="T10" fmla="*/ 37 w 198"/>
                <a:gd name="T11" fmla="*/ 38 h 198"/>
                <a:gd name="T12" fmla="*/ 160 w 198"/>
                <a:gd name="T13" fmla="*/ 38 h 198"/>
                <a:gd name="T14" fmla="*/ 160 w 198"/>
                <a:gd name="T15" fmla="*/ 161 h 198"/>
                <a:gd name="T16" fmla="*/ 37 w 198"/>
                <a:gd name="T17" fmla="*/ 161 h 198"/>
                <a:gd name="T18" fmla="*/ 37 w 198"/>
                <a:gd name="T19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98">
                  <a:moveTo>
                    <a:pt x="0" y="198"/>
                  </a:moveTo>
                  <a:lnTo>
                    <a:pt x="198" y="198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198"/>
                  </a:lnTo>
                  <a:close/>
                  <a:moveTo>
                    <a:pt x="37" y="38"/>
                  </a:moveTo>
                  <a:lnTo>
                    <a:pt x="160" y="38"/>
                  </a:lnTo>
                  <a:lnTo>
                    <a:pt x="160" y="161"/>
                  </a:lnTo>
                  <a:lnTo>
                    <a:pt x="37" y="161"/>
                  </a:lnTo>
                  <a:lnTo>
                    <a:pt x="3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6" name="Freeform 81"/>
            <p:cNvSpPr>
              <a:spLocks/>
            </p:cNvSpPr>
            <p:nvPr/>
          </p:nvSpPr>
          <p:spPr bwMode="auto">
            <a:xfrm>
              <a:off x="7058026" y="6515100"/>
              <a:ext cx="350838" cy="60325"/>
            </a:xfrm>
            <a:custGeom>
              <a:avLst/>
              <a:gdLst>
                <a:gd name="T0" fmla="*/ 76 w 83"/>
                <a:gd name="T1" fmla="*/ 0 h 14"/>
                <a:gd name="T2" fmla="*/ 7 w 83"/>
                <a:gd name="T3" fmla="*/ 0 h 14"/>
                <a:gd name="T4" fmla="*/ 0 w 83"/>
                <a:gd name="T5" fmla="*/ 7 h 14"/>
                <a:gd name="T6" fmla="*/ 7 w 83"/>
                <a:gd name="T7" fmla="*/ 14 h 14"/>
                <a:gd name="T8" fmla="*/ 76 w 83"/>
                <a:gd name="T9" fmla="*/ 14 h 14"/>
                <a:gd name="T10" fmla="*/ 83 w 83"/>
                <a:gd name="T11" fmla="*/ 7 h 14"/>
                <a:gd name="T12" fmla="*/ 76 w 8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">
                  <a:moveTo>
                    <a:pt x="7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3" y="11"/>
                    <a:pt x="83" y="7"/>
                  </a:cubicBezTo>
                  <a:cubicBezTo>
                    <a:pt x="83" y="3"/>
                    <a:pt x="80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7" name="Freeform 82"/>
            <p:cNvSpPr>
              <a:spLocks/>
            </p:cNvSpPr>
            <p:nvPr/>
          </p:nvSpPr>
          <p:spPr bwMode="auto">
            <a:xfrm>
              <a:off x="7058026" y="6642100"/>
              <a:ext cx="350838" cy="60325"/>
            </a:xfrm>
            <a:custGeom>
              <a:avLst/>
              <a:gdLst>
                <a:gd name="T0" fmla="*/ 76 w 83"/>
                <a:gd name="T1" fmla="*/ 0 h 14"/>
                <a:gd name="T2" fmla="*/ 7 w 83"/>
                <a:gd name="T3" fmla="*/ 0 h 14"/>
                <a:gd name="T4" fmla="*/ 0 w 83"/>
                <a:gd name="T5" fmla="*/ 7 h 14"/>
                <a:gd name="T6" fmla="*/ 7 w 83"/>
                <a:gd name="T7" fmla="*/ 14 h 14"/>
                <a:gd name="T8" fmla="*/ 76 w 83"/>
                <a:gd name="T9" fmla="*/ 14 h 14"/>
                <a:gd name="T10" fmla="*/ 83 w 83"/>
                <a:gd name="T11" fmla="*/ 7 h 14"/>
                <a:gd name="T12" fmla="*/ 76 w 8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">
                  <a:moveTo>
                    <a:pt x="7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3" y="11"/>
                    <a:pt x="83" y="7"/>
                  </a:cubicBezTo>
                  <a:cubicBezTo>
                    <a:pt x="83" y="3"/>
                    <a:pt x="80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8" name="Freeform 83"/>
            <p:cNvSpPr>
              <a:spLocks/>
            </p:cNvSpPr>
            <p:nvPr/>
          </p:nvSpPr>
          <p:spPr bwMode="auto">
            <a:xfrm>
              <a:off x="7058026" y="6770688"/>
              <a:ext cx="350838" cy="58738"/>
            </a:xfrm>
            <a:custGeom>
              <a:avLst/>
              <a:gdLst>
                <a:gd name="T0" fmla="*/ 76 w 83"/>
                <a:gd name="T1" fmla="*/ 0 h 14"/>
                <a:gd name="T2" fmla="*/ 7 w 83"/>
                <a:gd name="T3" fmla="*/ 0 h 14"/>
                <a:gd name="T4" fmla="*/ 0 w 83"/>
                <a:gd name="T5" fmla="*/ 7 h 14"/>
                <a:gd name="T6" fmla="*/ 7 w 83"/>
                <a:gd name="T7" fmla="*/ 14 h 14"/>
                <a:gd name="T8" fmla="*/ 76 w 83"/>
                <a:gd name="T9" fmla="*/ 14 h 14"/>
                <a:gd name="T10" fmla="*/ 83 w 83"/>
                <a:gd name="T11" fmla="*/ 7 h 14"/>
                <a:gd name="T12" fmla="*/ 76 w 8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">
                  <a:moveTo>
                    <a:pt x="7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3" y="11"/>
                    <a:pt x="83" y="7"/>
                  </a:cubicBezTo>
                  <a:cubicBezTo>
                    <a:pt x="83" y="3"/>
                    <a:pt x="80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9390193" y="4600720"/>
            <a:ext cx="792513" cy="636802"/>
            <a:chOff x="4433888" y="5776913"/>
            <a:chExt cx="1171575" cy="941387"/>
          </a:xfrm>
          <a:solidFill>
            <a:srgbClr val="00B0F0"/>
          </a:solidFill>
        </p:grpSpPr>
        <p:sp>
          <p:nvSpPr>
            <p:cNvPr id="830" name="Oval 47"/>
            <p:cNvSpPr>
              <a:spLocks noChangeArrowheads="1"/>
            </p:cNvSpPr>
            <p:nvPr/>
          </p:nvSpPr>
          <p:spPr bwMode="auto">
            <a:xfrm>
              <a:off x="4527550" y="6134100"/>
              <a:ext cx="7302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1" name="Freeform 48"/>
            <p:cNvSpPr>
              <a:spLocks noEditPoints="1"/>
            </p:cNvSpPr>
            <p:nvPr/>
          </p:nvSpPr>
          <p:spPr bwMode="auto">
            <a:xfrm>
              <a:off x="4433888" y="5776913"/>
              <a:ext cx="1044575" cy="781050"/>
            </a:xfrm>
            <a:custGeom>
              <a:avLst/>
              <a:gdLst>
                <a:gd name="T0" fmla="*/ 62 w 246"/>
                <a:gd name="T1" fmla="*/ 170 h 184"/>
                <a:gd name="T2" fmla="*/ 62 w 246"/>
                <a:gd name="T3" fmla="*/ 14 h 184"/>
                <a:gd name="T4" fmla="*/ 226 w 246"/>
                <a:gd name="T5" fmla="*/ 14 h 184"/>
                <a:gd name="T6" fmla="*/ 232 w 246"/>
                <a:gd name="T7" fmla="*/ 20 h 184"/>
                <a:gd name="T8" fmla="*/ 232 w 246"/>
                <a:gd name="T9" fmla="*/ 114 h 184"/>
                <a:gd name="T10" fmla="*/ 246 w 246"/>
                <a:gd name="T11" fmla="*/ 116 h 184"/>
                <a:gd name="T12" fmla="*/ 246 w 246"/>
                <a:gd name="T13" fmla="*/ 20 h 184"/>
                <a:gd name="T14" fmla="*/ 226 w 246"/>
                <a:gd name="T15" fmla="*/ 0 h 184"/>
                <a:gd name="T16" fmla="*/ 20 w 246"/>
                <a:gd name="T17" fmla="*/ 0 h 184"/>
                <a:gd name="T18" fmla="*/ 0 w 246"/>
                <a:gd name="T19" fmla="*/ 20 h 184"/>
                <a:gd name="T20" fmla="*/ 0 w 246"/>
                <a:gd name="T21" fmla="*/ 164 h 184"/>
                <a:gd name="T22" fmla="*/ 20 w 246"/>
                <a:gd name="T23" fmla="*/ 184 h 184"/>
                <a:gd name="T24" fmla="*/ 135 w 246"/>
                <a:gd name="T25" fmla="*/ 184 h 184"/>
                <a:gd name="T26" fmla="*/ 124 w 246"/>
                <a:gd name="T27" fmla="*/ 170 h 184"/>
                <a:gd name="T28" fmla="*/ 62 w 246"/>
                <a:gd name="T29" fmla="*/ 170 h 184"/>
                <a:gd name="T30" fmla="*/ 14 w 246"/>
                <a:gd name="T31" fmla="*/ 164 h 184"/>
                <a:gd name="T32" fmla="*/ 14 w 246"/>
                <a:gd name="T33" fmla="*/ 20 h 184"/>
                <a:gd name="T34" fmla="*/ 20 w 246"/>
                <a:gd name="T35" fmla="*/ 14 h 184"/>
                <a:gd name="T36" fmla="*/ 48 w 246"/>
                <a:gd name="T37" fmla="*/ 14 h 184"/>
                <a:gd name="T38" fmla="*/ 48 w 246"/>
                <a:gd name="T39" fmla="*/ 170 h 184"/>
                <a:gd name="T40" fmla="*/ 20 w 246"/>
                <a:gd name="T41" fmla="*/ 170 h 184"/>
                <a:gd name="T42" fmla="*/ 14 w 246"/>
                <a:gd name="T43" fmla="*/ 1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84">
                  <a:moveTo>
                    <a:pt x="62" y="170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9" y="14"/>
                    <a:pt x="232" y="17"/>
                    <a:pt x="232" y="20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46" y="116"/>
                    <a:pt x="246" y="116"/>
                    <a:pt x="246" y="116"/>
                  </a:cubicBezTo>
                  <a:cubicBezTo>
                    <a:pt x="246" y="20"/>
                    <a:pt x="246" y="20"/>
                    <a:pt x="246" y="20"/>
                  </a:cubicBezTo>
                  <a:cubicBezTo>
                    <a:pt x="246" y="9"/>
                    <a:pt x="237" y="0"/>
                    <a:pt x="2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5"/>
                    <a:pt x="9" y="184"/>
                    <a:pt x="20" y="184"/>
                  </a:cubicBezTo>
                  <a:cubicBezTo>
                    <a:pt x="135" y="184"/>
                    <a:pt x="135" y="184"/>
                    <a:pt x="135" y="184"/>
                  </a:cubicBezTo>
                  <a:cubicBezTo>
                    <a:pt x="124" y="170"/>
                    <a:pt x="124" y="170"/>
                    <a:pt x="124" y="170"/>
                  </a:cubicBezTo>
                  <a:lnTo>
                    <a:pt x="62" y="170"/>
                  </a:lnTo>
                  <a:close/>
                  <a:moveTo>
                    <a:pt x="14" y="164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7"/>
                    <a:pt x="17" y="14"/>
                    <a:pt x="20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7" y="170"/>
                    <a:pt x="14" y="167"/>
                    <a:pt x="14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2" name="Freeform 49"/>
            <p:cNvSpPr>
              <a:spLocks/>
            </p:cNvSpPr>
            <p:nvPr/>
          </p:nvSpPr>
          <p:spPr bwMode="auto">
            <a:xfrm>
              <a:off x="4986338" y="6048375"/>
              <a:ext cx="619125" cy="669925"/>
            </a:xfrm>
            <a:custGeom>
              <a:avLst/>
              <a:gdLst>
                <a:gd name="T0" fmla="*/ 125 w 146"/>
                <a:gd name="T1" fmla="*/ 65 h 158"/>
                <a:gd name="T2" fmla="*/ 85 w 146"/>
                <a:gd name="T3" fmla="*/ 58 h 158"/>
                <a:gd name="T4" fmla="*/ 85 w 146"/>
                <a:gd name="T5" fmla="*/ 19 h 158"/>
                <a:gd name="T6" fmla="*/ 66 w 146"/>
                <a:gd name="T7" fmla="*/ 0 h 158"/>
                <a:gd name="T8" fmla="*/ 65 w 146"/>
                <a:gd name="T9" fmla="*/ 0 h 158"/>
                <a:gd name="T10" fmla="*/ 46 w 146"/>
                <a:gd name="T11" fmla="*/ 19 h 158"/>
                <a:gd name="T12" fmla="*/ 46 w 146"/>
                <a:gd name="T13" fmla="*/ 90 h 158"/>
                <a:gd name="T14" fmla="*/ 36 w 146"/>
                <a:gd name="T15" fmla="*/ 80 h 158"/>
                <a:gd name="T16" fmla="*/ 23 w 146"/>
                <a:gd name="T17" fmla="*/ 74 h 158"/>
                <a:gd name="T18" fmla="*/ 9 w 146"/>
                <a:gd name="T19" fmla="*/ 79 h 158"/>
                <a:gd name="T20" fmla="*/ 8 w 146"/>
                <a:gd name="T21" fmla="*/ 81 h 158"/>
                <a:gd name="T22" fmla="*/ 8 w 146"/>
                <a:gd name="T23" fmla="*/ 108 h 158"/>
                <a:gd name="T24" fmla="*/ 56 w 146"/>
                <a:gd name="T25" fmla="*/ 156 h 158"/>
                <a:gd name="T26" fmla="*/ 61 w 146"/>
                <a:gd name="T27" fmla="*/ 158 h 158"/>
                <a:gd name="T28" fmla="*/ 66 w 146"/>
                <a:gd name="T29" fmla="*/ 156 h 158"/>
                <a:gd name="T30" fmla="*/ 66 w 146"/>
                <a:gd name="T31" fmla="*/ 146 h 158"/>
                <a:gd name="T32" fmla="*/ 18 w 146"/>
                <a:gd name="T33" fmla="*/ 98 h 158"/>
                <a:gd name="T34" fmla="*/ 18 w 146"/>
                <a:gd name="T35" fmla="*/ 91 h 158"/>
                <a:gd name="T36" fmla="*/ 19 w 146"/>
                <a:gd name="T37" fmla="*/ 89 h 158"/>
                <a:gd name="T38" fmla="*/ 23 w 146"/>
                <a:gd name="T39" fmla="*/ 88 h 158"/>
                <a:gd name="T40" fmla="*/ 26 w 146"/>
                <a:gd name="T41" fmla="*/ 89 h 158"/>
                <a:gd name="T42" fmla="*/ 43 w 146"/>
                <a:gd name="T43" fmla="*/ 106 h 158"/>
                <a:gd name="T44" fmla="*/ 46 w 146"/>
                <a:gd name="T45" fmla="*/ 108 h 158"/>
                <a:gd name="T46" fmla="*/ 52 w 146"/>
                <a:gd name="T47" fmla="*/ 108 h 158"/>
                <a:gd name="T48" fmla="*/ 59 w 146"/>
                <a:gd name="T49" fmla="*/ 102 h 158"/>
                <a:gd name="T50" fmla="*/ 60 w 146"/>
                <a:gd name="T51" fmla="*/ 96 h 158"/>
                <a:gd name="T52" fmla="*/ 60 w 146"/>
                <a:gd name="T53" fmla="*/ 94 h 158"/>
                <a:gd name="T54" fmla="*/ 60 w 146"/>
                <a:gd name="T55" fmla="*/ 94 h 158"/>
                <a:gd name="T56" fmla="*/ 60 w 146"/>
                <a:gd name="T57" fmla="*/ 94 h 158"/>
                <a:gd name="T58" fmla="*/ 60 w 146"/>
                <a:gd name="T59" fmla="*/ 19 h 158"/>
                <a:gd name="T60" fmla="*/ 65 w 146"/>
                <a:gd name="T61" fmla="*/ 14 h 158"/>
                <a:gd name="T62" fmla="*/ 66 w 146"/>
                <a:gd name="T63" fmla="*/ 14 h 158"/>
                <a:gd name="T64" fmla="*/ 71 w 146"/>
                <a:gd name="T65" fmla="*/ 19 h 158"/>
                <a:gd name="T66" fmla="*/ 71 w 146"/>
                <a:gd name="T67" fmla="*/ 70 h 158"/>
                <a:gd name="T68" fmla="*/ 123 w 146"/>
                <a:gd name="T69" fmla="*/ 78 h 158"/>
                <a:gd name="T70" fmla="*/ 132 w 146"/>
                <a:gd name="T71" fmla="*/ 94 h 158"/>
                <a:gd name="T72" fmla="*/ 128 w 146"/>
                <a:gd name="T73" fmla="*/ 149 h 158"/>
                <a:gd name="T74" fmla="*/ 134 w 146"/>
                <a:gd name="T75" fmla="*/ 156 h 158"/>
                <a:gd name="T76" fmla="*/ 135 w 146"/>
                <a:gd name="T77" fmla="*/ 156 h 158"/>
                <a:gd name="T78" fmla="*/ 142 w 146"/>
                <a:gd name="T79" fmla="*/ 150 h 158"/>
                <a:gd name="T80" fmla="*/ 146 w 146"/>
                <a:gd name="T81" fmla="*/ 95 h 158"/>
                <a:gd name="T82" fmla="*/ 146 w 146"/>
                <a:gd name="T83" fmla="*/ 94 h 158"/>
                <a:gd name="T84" fmla="*/ 125 w 146"/>
                <a:gd name="T85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6" h="158">
                  <a:moveTo>
                    <a:pt x="125" y="65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8"/>
                    <a:pt x="77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5" y="0"/>
                    <a:pt x="46" y="8"/>
                    <a:pt x="46" y="19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3" y="76"/>
                    <a:pt x="28" y="74"/>
                    <a:pt x="23" y="74"/>
                  </a:cubicBezTo>
                  <a:cubicBezTo>
                    <a:pt x="18" y="74"/>
                    <a:pt x="13" y="76"/>
                    <a:pt x="9" y="7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0" y="88"/>
                    <a:pt x="0" y="100"/>
                    <a:pt x="8" y="108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7" y="157"/>
                    <a:pt x="59" y="158"/>
                    <a:pt x="61" y="158"/>
                  </a:cubicBezTo>
                  <a:cubicBezTo>
                    <a:pt x="63" y="158"/>
                    <a:pt x="65" y="157"/>
                    <a:pt x="66" y="156"/>
                  </a:cubicBezTo>
                  <a:cubicBezTo>
                    <a:pt x="69" y="153"/>
                    <a:pt x="69" y="149"/>
                    <a:pt x="66" y="14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6"/>
                    <a:pt x="16" y="93"/>
                    <a:pt x="18" y="91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8"/>
                    <a:pt x="21" y="88"/>
                    <a:pt x="23" y="88"/>
                  </a:cubicBezTo>
                  <a:cubicBezTo>
                    <a:pt x="24" y="88"/>
                    <a:pt x="25" y="88"/>
                    <a:pt x="26" y="89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7"/>
                    <a:pt x="45" y="108"/>
                    <a:pt x="46" y="108"/>
                  </a:cubicBezTo>
                  <a:cubicBezTo>
                    <a:pt x="49" y="109"/>
                    <a:pt x="52" y="108"/>
                    <a:pt x="52" y="108"/>
                  </a:cubicBezTo>
                  <a:cubicBezTo>
                    <a:pt x="56" y="108"/>
                    <a:pt x="57" y="105"/>
                    <a:pt x="59" y="102"/>
                  </a:cubicBezTo>
                  <a:cubicBezTo>
                    <a:pt x="59" y="100"/>
                    <a:pt x="60" y="98"/>
                    <a:pt x="60" y="96"/>
                  </a:cubicBezTo>
                  <a:cubicBezTo>
                    <a:pt x="60" y="95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6"/>
                    <a:pt x="62" y="14"/>
                    <a:pt x="65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9" y="14"/>
                    <a:pt x="71" y="16"/>
                    <a:pt x="71" y="19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8"/>
                    <a:pt x="132" y="80"/>
                    <a:pt x="132" y="94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7" y="152"/>
                    <a:pt x="130" y="156"/>
                    <a:pt x="134" y="156"/>
                  </a:cubicBezTo>
                  <a:cubicBezTo>
                    <a:pt x="134" y="156"/>
                    <a:pt x="134" y="156"/>
                    <a:pt x="135" y="156"/>
                  </a:cubicBezTo>
                  <a:cubicBezTo>
                    <a:pt x="138" y="156"/>
                    <a:pt x="141" y="153"/>
                    <a:pt x="142" y="150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74"/>
                    <a:pt x="133" y="66"/>
                    <a:pt x="12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3" name="Freeform 50"/>
            <p:cNvSpPr>
              <a:spLocks/>
            </p:cNvSpPr>
            <p:nvPr/>
          </p:nvSpPr>
          <p:spPr bwMode="auto">
            <a:xfrm>
              <a:off x="4773613" y="5913438"/>
              <a:ext cx="560388" cy="50800"/>
            </a:xfrm>
            <a:custGeom>
              <a:avLst/>
              <a:gdLst>
                <a:gd name="T0" fmla="*/ 132 w 132"/>
                <a:gd name="T1" fmla="*/ 6 h 12"/>
                <a:gd name="T2" fmla="*/ 126 w 132"/>
                <a:gd name="T3" fmla="*/ 0 h 12"/>
                <a:gd name="T4" fmla="*/ 6 w 132"/>
                <a:gd name="T5" fmla="*/ 0 h 12"/>
                <a:gd name="T6" fmla="*/ 0 w 132"/>
                <a:gd name="T7" fmla="*/ 6 h 12"/>
                <a:gd name="T8" fmla="*/ 6 w 132"/>
                <a:gd name="T9" fmla="*/ 12 h 12"/>
                <a:gd name="T10" fmla="*/ 126 w 132"/>
                <a:gd name="T11" fmla="*/ 12 h 12"/>
                <a:gd name="T12" fmla="*/ 132 w 13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">
                  <a:moveTo>
                    <a:pt x="132" y="6"/>
                  </a:moveTo>
                  <a:cubicBezTo>
                    <a:pt x="132" y="3"/>
                    <a:pt x="129" y="0"/>
                    <a:pt x="12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9" y="12"/>
                    <a:pt x="132" y="9"/>
                    <a:pt x="13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4" name="Freeform 51"/>
            <p:cNvSpPr>
              <a:spLocks/>
            </p:cNvSpPr>
            <p:nvPr/>
          </p:nvSpPr>
          <p:spPr bwMode="auto">
            <a:xfrm>
              <a:off x="4773613" y="6027738"/>
              <a:ext cx="403225" cy="50800"/>
            </a:xfrm>
            <a:custGeom>
              <a:avLst/>
              <a:gdLst>
                <a:gd name="T0" fmla="*/ 95 w 95"/>
                <a:gd name="T1" fmla="*/ 0 h 12"/>
                <a:gd name="T2" fmla="*/ 94 w 95"/>
                <a:gd name="T3" fmla="*/ 0 h 12"/>
                <a:gd name="T4" fmla="*/ 6 w 95"/>
                <a:gd name="T5" fmla="*/ 0 h 12"/>
                <a:gd name="T6" fmla="*/ 0 w 95"/>
                <a:gd name="T7" fmla="*/ 6 h 12"/>
                <a:gd name="T8" fmla="*/ 6 w 95"/>
                <a:gd name="T9" fmla="*/ 12 h 12"/>
                <a:gd name="T10" fmla="*/ 86 w 95"/>
                <a:gd name="T11" fmla="*/ 12 h 12"/>
                <a:gd name="T12" fmla="*/ 95 w 9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">
                  <a:moveTo>
                    <a:pt x="95" y="0"/>
                  </a:moveTo>
                  <a:cubicBezTo>
                    <a:pt x="95" y="0"/>
                    <a:pt x="95" y="0"/>
                    <a:pt x="9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8" y="7"/>
                    <a:pt x="92" y="3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5" name="Freeform 52"/>
            <p:cNvSpPr>
              <a:spLocks/>
            </p:cNvSpPr>
            <p:nvPr/>
          </p:nvSpPr>
          <p:spPr bwMode="auto">
            <a:xfrm>
              <a:off x="4773613" y="6370638"/>
              <a:ext cx="200025" cy="50800"/>
            </a:xfrm>
            <a:custGeom>
              <a:avLst/>
              <a:gdLst>
                <a:gd name="T0" fmla="*/ 0 w 47"/>
                <a:gd name="T1" fmla="*/ 6 h 12"/>
                <a:gd name="T2" fmla="*/ 6 w 47"/>
                <a:gd name="T3" fmla="*/ 12 h 12"/>
                <a:gd name="T4" fmla="*/ 41 w 47"/>
                <a:gd name="T5" fmla="*/ 12 h 12"/>
                <a:gd name="T6" fmla="*/ 47 w 47"/>
                <a:gd name="T7" fmla="*/ 0 h 12"/>
                <a:gd name="T8" fmla="*/ 6 w 47"/>
                <a:gd name="T9" fmla="*/ 0 h 12"/>
                <a:gd name="T10" fmla="*/ 0 w 47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10"/>
                    <a:pt x="2" y="12"/>
                    <a:pt x="6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8"/>
                    <a:pt x="44" y="4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6" name="Freeform 53"/>
            <p:cNvSpPr>
              <a:spLocks/>
            </p:cNvSpPr>
            <p:nvPr/>
          </p:nvSpPr>
          <p:spPr bwMode="auto">
            <a:xfrm>
              <a:off x="4773613" y="6142038"/>
              <a:ext cx="352425" cy="50800"/>
            </a:xfrm>
            <a:custGeom>
              <a:avLst/>
              <a:gdLst>
                <a:gd name="T0" fmla="*/ 83 w 83"/>
                <a:gd name="T1" fmla="*/ 0 h 12"/>
                <a:gd name="T2" fmla="*/ 6 w 83"/>
                <a:gd name="T3" fmla="*/ 0 h 12"/>
                <a:gd name="T4" fmla="*/ 0 w 83"/>
                <a:gd name="T5" fmla="*/ 6 h 12"/>
                <a:gd name="T6" fmla="*/ 6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7" name="Freeform 54"/>
            <p:cNvSpPr>
              <a:spLocks/>
            </p:cNvSpPr>
            <p:nvPr/>
          </p:nvSpPr>
          <p:spPr bwMode="auto">
            <a:xfrm>
              <a:off x="4773613" y="6256338"/>
              <a:ext cx="352425" cy="50800"/>
            </a:xfrm>
            <a:custGeom>
              <a:avLst/>
              <a:gdLst>
                <a:gd name="T0" fmla="*/ 83 w 83"/>
                <a:gd name="T1" fmla="*/ 0 h 12"/>
                <a:gd name="T2" fmla="*/ 6 w 83"/>
                <a:gd name="T3" fmla="*/ 0 h 12"/>
                <a:gd name="T4" fmla="*/ 0 w 83"/>
                <a:gd name="T5" fmla="*/ 6 h 12"/>
                <a:gd name="T6" fmla="*/ 6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11022392" y="3336273"/>
            <a:ext cx="544429" cy="731009"/>
            <a:chOff x="4608513" y="1741488"/>
            <a:chExt cx="903287" cy="1212850"/>
          </a:xfrm>
          <a:solidFill>
            <a:schemeClr val="bg1">
              <a:lumMod val="50000"/>
            </a:schemeClr>
          </a:solidFill>
        </p:grpSpPr>
        <p:sp>
          <p:nvSpPr>
            <p:cNvPr id="839" name="Freeform 55"/>
            <p:cNvSpPr>
              <a:spLocks/>
            </p:cNvSpPr>
            <p:nvPr/>
          </p:nvSpPr>
          <p:spPr bwMode="auto">
            <a:xfrm>
              <a:off x="4897438" y="2776538"/>
              <a:ext cx="325438" cy="58738"/>
            </a:xfrm>
            <a:custGeom>
              <a:avLst/>
              <a:gdLst>
                <a:gd name="T0" fmla="*/ 70 w 77"/>
                <a:gd name="T1" fmla="*/ 0 h 14"/>
                <a:gd name="T2" fmla="*/ 7 w 77"/>
                <a:gd name="T3" fmla="*/ 0 h 14"/>
                <a:gd name="T4" fmla="*/ 0 w 77"/>
                <a:gd name="T5" fmla="*/ 7 h 14"/>
                <a:gd name="T6" fmla="*/ 7 w 77"/>
                <a:gd name="T7" fmla="*/ 14 h 14"/>
                <a:gd name="T8" fmla="*/ 70 w 77"/>
                <a:gd name="T9" fmla="*/ 14 h 14"/>
                <a:gd name="T10" fmla="*/ 77 w 77"/>
                <a:gd name="T11" fmla="*/ 7 h 14"/>
                <a:gd name="T12" fmla="*/ 70 w 7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4" y="14"/>
                    <a:pt x="77" y="11"/>
                    <a:pt x="77" y="7"/>
                  </a:cubicBezTo>
                  <a:cubicBezTo>
                    <a:pt x="77" y="3"/>
                    <a:pt x="74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0" name="Freeform 56"/>
            <p:cNvSpPr>
              <a:spLocks/>
            </p:cNvSpPr>
            <p:nvPr/>
          </p:nvSpPr>
          <p:spPr bwMode="auto">
            <a:xfrm>
              <a:off x="4964113" y="2894013"/>
              <a:ext cx="192088" cy="60325"/>
            </a:xfrm>
            <a:custGeom>
              <a:avLst/>
              <a:gdLst>
                <a:gd name="T0" fmla="*/ 38 w 45"/>
                <a:gd name="T1" fmla="*/ 0 h 14"/>
                <a:gd name="T2" fmla="*/ 7 w 45"/>
                <a:gd name="T3" fmla="*/ 0 h 14"/>
                <a:gd name="T4" fmla="*/ 0 w 45"/>
                <a:gd name="T5" fmla="*/ 7 h 14"/>
                <a:gd name="T6" fmla="*/ 7 w 45"/>
                <a:gd name="T7" fmla="*/ 14 h 14"/>
                <a:gd name="T8" fmla="*/ 38 w 45"/>
                <a:gd name="T9" fmla="*/ 14 h 14"/>
                <a:gd name="T10" fmla="*/ 45 w 45"/>
                <a:gd name="T11" fmla="*/ 7 h 14"/>
                <a:gd name="T12" fmla="*/ 38 w 45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4">
                  <a:moveTo>
                    <a:pt x="3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4"/>
                    <a:pt x="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2" y="14"/>
                    <a:pt x="45" y="10"/>
                    <a:pt x="45" y="7"/>
                  </a:cubicBezTo>
                  <a:cubicBezTo>
                    <a:pt x="45" y="3"/>
                    <a:pt x="42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1" name="Freeform 57"/>
            <p:cNvSpPr>
              <a:spLocks noEditPoints="1"/>
            </p:cNvSpPr>
            <p:nvPr/>
          </p:nvSpPr>
          <p:spPr bwMode="auto">
            <a:xfrm>
              <a:off x="4702175" y="1939925"/>
              <a:ext cx="715963" cy="776288"/>
            </a:xfrm>
            <a:custGeom>
              <a:avLst/>
              <a:gdLst>
                <a:gd name="T0" fmla="*/ 84 w 169"/>
                <a:gd name="T1" fmla="*/ 0 h 183"/>
                <a:gd name="T2" fmla="*/ 0 w 169"/>
                <a:gd name="T3" fmla="*/ 82 h 183"/>
                <a:gd name="T4" fmla="*/ 16 w 169"/>
                <a:gd name="T5" fmla="*/ 130 h 183"/>
                <a:gd name="T6" fmla="*/ 50 w 169"/>
                <a:gd name="T7" fmla="*/ 183 h 183"/>
                <a:gd name="T8" fmla="*/ 84 w 169"/>
                <a:gd name="T9" fmla="*/ 183 h 183"/>
                <a:gd name="T10" fmla="*/ 119 w 169"/>
                <a:gd name="T11" fmla="*/ 183 h 183"/>
                <a:gd name="T12" fmla="*/ 153 w 169"/>
                <a:gd name="T13" fmla="*/ 130 h 183"/>
                <a:gd name="T14" fmla="*/ 169 w 169"/>
                <a:gd name="T15" fmla="*/ 82 h 183"/>
                <a:gd name="T16" fmla="*/ 84 w 169"/>
                <a:gd name="T17" fmla="*/ 0 h 183"/>
                <a:gd name="T18" fmla="*/ 142 w 169"/>
                <a:gd name="T19" fmla="*/ 121 h 183"/>
                <a:gd name="T20" fmla="*/ 133 w 169"/>
                <a:gd name="T21" fmla="*/ 130 h 183"/>
                <a:gd name="T22" fmla="*/ 107 w 169"/>
                <a:gd name="T23" fmla="*/ 169 h 183"/>
                <a:gd name="T24" fmla="*/ 92 w 169"/>
                <a:gd name="T25" fmla="*/ 169 h 183"/>
                <a:gd name="T26" fmla="*/ 92 w 169"/>
                <a:gd name="T27" fmla="*/ 112 h 183"/>
                <a:gd name="T28" fmla="*/ 114 w 169"/>
                <a:gd name="T29" fmla="*/ 91 h 183"/>
                <a:gd name="T30" fmla="*/ 114 w 169"/>
                <a:gd name="T31" fmla="*/ 81 h 183"/>
                <a:gd name="T32" fmla="*/ 104 w 169"/>
                <a:gd name="T33" fmla="*/ 81 h 183"/>
                <a:gd name="T34" fmla="*/ 84 w 169"/>
                <a:gd name="T35" fmla="*/ 100 h 183"/>
                <a:gd name="T36" fmla="*/ 65 w 169"/>
                <a:gd name="T37" fmla="*/ 81 h 183"/>
                <a:gd name="T38" fmla="*/ 55 w 169"/>
                <a:gd name="T39" fmla="*/ 81 h 183"/>
                <a:gd name="T40" fmla="*/ 55 w 169"/>
                <a:gd name="T41" fmla="*/ 91 h 183"/>
                <a:gd name="T42" fmla="*/ 78 w 169"/>
                <a:gd name="T43" fmla="*/ 113 h 183"/>
                <a:gd name="T44" fmla="*/ 78 w 169"/>
                <a:gd name="T45" fmla="*/ 169 h 183"/>
                <a:gd name="T46" fmla="*/ 62 w 169"/>
                <a:gd name="T47" fmla="*/ 169 h 183"/>
                <a:gd name="T48" fmla="*/ 36 w 169"/>
                <a:gd name="T49" fmla="*/ 130 h 183"/>
                <a:gd name="T50" fmla="*/ 26 w 169"/>
                <a:gd name="T51" fmla="*/ 121 h 183"/>
                <a:gd name="T52" fmla="*/ 14 w 169"/>
                <a:gd name="T53" fmla="*/ 82 h 183"/>
                <a:gd name="T54" fmla="*/ 84 w 169"/>
                <a:gd name="T55" fmla="*/ 14 h 183"/>
                <a:gd name="T56" fmla="*/ 155 w 169"/>
                <a:gd name="T57" fmla="*/ 82 h 183"/>
                <a:gd name="T58" fmla="*/ 142 w 169"/>
                <a:gd name="T5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83">
                  <a:moveTo>
                    <a:pt x="84" y="0"/>
                  </a:moveTo>
                  <a:cubicBezTo>
                    <a:pt x="38" y="0"/>
                    <a:pt x="0" y="37"/>
                    <a:pt x="0" y="82"/>
                  </a:cubicBezTo>
                  <a:cubicBezTo>
                    <a:pt x="0" y="104"/>
                    <a:pt x="7" y="119"/>
                    <a:pt x="16" y="130"/>
                  </a:cubicBezTo>
                  <a:cubicBezTo>
                    <a:pt x="31" y="147"/>
                    <a:pt x="47" y="154"/>
                    <a:pt x="50" y="18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22" y="154"/>
                    <a:pt x="137" y="147"/>
                    <a:pt x="153" y="130"/>
                  </a:cubicBezTo>
                  <a:cubicBezTo>
                    <a:pt x="163" y="118"/>
                    <a:pt x="169" y="104"/>
                    <a:pt x="169" y="82"/>
                  </a:cubicBezTo>
                  <a:cubicBezTo>
                    <a:pt x="169" y="37"/>
                    <a:pt x="131" y="0"/>
                    <a:pt x="84" y="0"/>
                  </a:cubicBezTo>
                  <a:close/>
                  <a:moveTo>
                    <a:pt x="142" y="121"/>
                  </a:moveTo>
                  <a:cubicBezTo>
                    <a:pt x="139" y="124"/>
                    <a:pt x="136" y="127"/>
                    <a:pt x="133" y="130"/>
                  </a:cubicBezTo>
                  <a:cubicBezTo>
                    <a:pt x="123" y="140"/>
                    <a:pt x="112" y="150"/>
                    <a:pt x="107" y="16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6" y="88"/>
                    <a:pt x="116" y="83"/>
                    <a:pt x="114" y="81"/>
                  </a:cubicBezTo>
                  <a:cubicBezTo>
                    <a:pt x="111" y="78"/>
                    <a:pt x="106" y="78"/>
                    <a:pt x="104" y="8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2" y="78"/>
                    <a:pt x="58" y="78"/>
                    <a:pt x="55" y="81"/>
                  </a:cubicBezTo>
                  <a:cubicBezTo>
                    <a:pt x="52" y="83"/>
                    <a:pt x="52" y="88"/>
                    <a:pt x="55" y="91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57" y="150"/>
                    <a:pt x="46" y="140"/>
                    <a:pt x="36" y="130"/>
                  </a:cubicBezTo>
                  <a:cubicBezTo>
                    <a:pt x="33" y="127"/>
                    <a:pt x="29" y="124"/>
                    <a:pt x="26" y="121"/>
                  </a:cubicBezTo>
                  <a:cubicBezTo>
                    <a:pt x="18" y="111"/>
                    <a:pt x="14" y="98"/>
                    <a:pt x="14" y="82"/>
                  </a:cubicBezTo>
                  <a:cubicBezTo>
                    <a:pt x="14" y="44"/>
                    <a:pt x="46" y="14"/>
                    <a:pt x="84" y="14"/>
                  </a:cubicBezTo>
                  <a:cubicBezTo>
                    <a:pt x="123" y="14"/>
                    <a:pt x="155" y="44"/>
                    <a:pt x="155" y="82"/>
                  </a:cubicBezTo>
                  <a:cubicBezTo>
                    <a:pt x="155" y="99"/>
                    <a:pt x="151" y="111"/>
                    <a:pt x="14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2" name="Freeform 58"/>
            <p:cNvSpPr>
              <a:spLocks/>
            </p:cNvSpPr>
            <p:nvPr/>
          </p:nvSpPr>
          <p:spPr bwMode="auto">
            <a:xfrm>
              <a:off x="5029200" y="1741488"/>
              <a:ext cx="58738" cy="134938"/>
            </a:xfrm>
            <a:custGeom>
              <a:avLst/>
              <a:gdLst>
                <a:gd name="T0" fmla="*/ 7 w 14"/>
                <a:gd name="T1" fmla="*/ 32 h 32"/>
                <a:gd name="T2" fmla="*/ 14 w 14"/>
                <a:gd name="T3" fmla="*/ 25 h 32"/>
                <a:gd name="T4" fmla="*/ 14 w 14"/>
                <a:gd name="T5" fmla="*/ 7 h 32"/>
                <a:gd name="T6" fmla="*/ 7 w 14"/>
                <a:gd name="T7" fmla="*/ 0 h 32"/>
                <a:gd name="T8" fmla="*/ 0 w 14"/>
                <a:gd name="T9" fmla="*/ 7 h 32"/>
                <a:gd name="T10" fmla="*/ 0 w 14"/>
                <a:gd name="T11" fmla="*/ 25 h 32"/>
                <a:gd name="T12" fmla="*/ 7 w 1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7" y="32"/>
                  </a:moveTo>
                  <a:cubicBezTo>
                    <a:pt x="11" y="32"/>
                    <a:pt x="14" y="29"/>
                    <a:pt x="14" y="2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3" name="Freeform 59"/>
            <p:cNvSpPr>
              <a:spLocks/>
            </p:cNvSpPr>
            <p:nvPr/>
          </p:nvSpPr>
          <p:spPr bwMode="auto">
            <a:xfrm>
              <a:off x="5384800" y="1919288"/>
              <a:ext cx="127000" cy="123825"/>
            </a:xfrm>
            <a:custGeom>
              <a:avLst/>
              <a:gdLst>
                <a:gd name="T0" fmla="*/ 27 w 30"/>
                <a:gd name="T1" fmla="*/ 3 h 29"/>
                <a:gd name="T2" fmla="*/ 17 w 30"/>
                <a:gd name="T3" fmla="*/ 3 h 29"/>
                <a:gd name="T4" fmla="*/ 3 w 30"/>
                <a:gd name="T5" fmla="*/ 17 h 29"/>
                <a:gd name="T6" fmla="*/ 3 w 30"/>
                <a:gd name="T7" fmla="*/ 27 h 29"/>
                <a:gd name="T8" fmla="*/ 8 w 30"/>
                <a:gd name="T9" fmla="*/ 29 h 29"/>
                <a:gd name="T10" fmla="*/ 13 w 30"/>
                <a:gd name="T11" fmla="*/ 27 h 29"/>
                <a:gd name="T12" fmla="*/ 27 w 30"/>
                <a:gd name="T13" fmla="*/ 12 h 29"/>
                <a:gd name="T14" fmla="*/ 27 w 30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7" y="3"/>
                  </a:moveTo>
                  <a:cubicBezTo>
                    <a:pt x="24" y="0"/>
                    <a:pt x="20" y="0"/>
                    <a:pt x="17" y="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0"/>
                    <a:pt x="0" y="24"/>
                    <a:pt x="3" y="27"/>
                  </a:cubicBezTo>
                  <a:cubicBezTo>
                    <a:pt x="4" y="28"/>
                    <a:pt x="6" y="29"/>
                    <a:pt x="8" y="29"/>
                  </a:cubicBezTo>
                  <a:cubicBezTo>
                    <a:pt x="9" y="29"/>
                    <a:pt x="11" y="28"/>
                    <a:pt x="13" y="27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0" y="10"/>
                    <a:pt x="30" y="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4" name="Freeform 60"/>
            <p:cNvSpPr>
              <a:spLocks/>
            </p:cNvSpPr>
            <p:nvPr/>
          </p:nvSpPr>
          <p:spPr bwMode="auto">
            <a:xfrm>
              <a:off x="4608513" y="1919288"/>
              <a:ext cx="127000" cy="123825"/>
            </a:xfrm>
            <a:custGeom>
              <a:avLst/>
              <a:gdLst>
                <a:gd name="T0" fmla="*/ 27 w 30"/>
                <a:gd name="T1" fmla="*/ 27 h 29"/>
                <a:gd name="T2" fmla="*/ 27 w 30"/>
                <a:gd name="T3" fmla="*/ 17 h 29"/>
                <a:gd name="T4" fmla="*/ 13 w 30"/>
                <a:gd name="T5" fmla="*/ 3 h 29"/>
                <a:gd name="T6" fmla="*/ 3 w 30"/>
                <a:gd name="T7" fmla="*/ 3 h 29"/>
                <a:gd name="T8" fmla="*/ 3 w 30"/>
                <a:gd name="T9" fmla="*/ 12 h 29"/>
                <a:gd name="T10" fmla="*/ 17 w 30"/>
                <a:gd name="T11" fmla="*/ 27 h 29"/>
                <a:gd name="T12" fmla="*/ 22 w 30"/>
                <a:gd name="T13" fmla="*/ 29 h 29"/>
                <a:gd name="T14" fmla="*/ 27 w 30"/>
                <a:gd name="T15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7" y="27"/>
                  </a:moveTo>
                  <a:cubicBezTo>
                    <a:pt x="30" y="24"/>
                    <a:pt x="30" y="20"/>
                    <a:pt x="27" y="1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ubicBezTo>
                    <a:pt x="0" y="5"/>
                    <a:pt x="0" y="10"/>
                    <a:pt x="3" y="1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28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45" name="Group 844"/>
          <p:cNvGrpSpPr/>
          <p:nvPr/>
        </p:nvGrpSpPr>
        <p:grpSpPr>
          <a:xfrm>
            <a:off x="10958249" y="4523920"/>
            <a:ext cx="672715" cy="723068"/>
            <a:chOff x="3175" y="1881188"/>
            <a:chExt cx="1060450" cy="1139825"/>
          </a:xfrm>
          <a:solidFill>
            <a:srgbClr val="00B0F0"/>
          </a:solidFill>
        </p:grpSpPr>
        <p:sp>
          <p:nvSpPr>
            <p:cNvPr id="846" name="Oval 12"/>
            <p:cNvSpPr>
              <a:spLocks noChangeArrowheads="1"/>
            </p:cNvSpPr>
            <p:nvPr/>
          </p:nvSpPr>
          <p:spPr bwMode="auto">
            <a:xfrm>
              <a:off x="152400" y="2279650"/>
              <a:ext cx="76200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7" name="Freeform 13"/>
            <p:cNvSpPr>
              <a:spLocks noEditPoints="1"/>
            </p:cNvSpPr>
            <p:nvPr/>
          </p:nvSpPr>
          <p:spPr bwMode="auto">
            <a:xfrm>
              <a:off x="3175" y="1881188"/>
              <a:ext cx="1060450" cy="839788"/>
            </a:xfrm>
            <a:custGeom>
              <a:avLst/>
              <a:gdLst>
                <a:gd name="T0" fmla="*/ 230 w 250"/>
                <a:gd name="T1" fmla="*/ 62 h 198"/>
                <a:gd name="T2" fmla="*/ 192 w 250"/>
                <a:gd name="T3" fmla="*/ 62 h 198"/>
                <a:gd name="T4" fmla="*/ 192 w 250"/>
                <a:gd name="T5" fmla="*/ 0 h 198"/>
                <a:gd name="T6" fmla="*/ 58 w 250"/>
                <a:gd name="T7" fmla="*/ 0 h 198"/>
                <a:gd name="T8" fmla="*/ 58 w 250"/>
                <a:gd name="T9" fmla="*/ 62 h 198"/>
                <a:gd name="T10" fmla="*/ 20 w 250"/>
                <a:gd name="T11" fmla="*/ 62 h 198"/>
                <a:gd name="T12" fmla="*/ 0 w 250"/>
                <a:gd name="T13" fmla="*/ 82 h 198"/>
                <a:gd name="T14" fmla="*/ 0 w 250"/>
                <a:gd name="T15" fmla="*/ 178 h 198"/>
                <a:gd name="T16" fmla="*/ 20 w 250"/>
                <a:gd name="T17" fmla="*/ 198 h 198"/>
                <a:gd name="T18" fmla="*/ 41 w 250"/>
                <a:gd name="T19" fmla="*/ 198 h 198"/>
                <a:gd name="T20" fmla="*/ 41 w 250"/>
                <a:gd name="T21" fmla="*/ 184 h 198"/>
                <a:gd name="T22" fmla="*/ 20 w 250"/>
                <a:gd name="T23" fmla="*/ 184 h 198"/>
                <a:gd name="T24" fmla="*/ 14 w 250"/>
                <a:gd name="T25" fmla="*/ 178 h 198"/>
                <a:gd name="T26" fmla="*/ 14 w 250"/>
                <a:gd name="T27" fmla="*/ 82 h 198"/>
                <a:gd name="T28" fmla="*/ 20 w 250"/>
                <a:gd name="T29" fmla="*/ 76 h 198"/>
                <a:gd name="T30" fmla="*/ 230 w 250"/>
                <a:gd name="T31" fmla="*/ 76 h 198"/>
                <a:gd name="T32" fmla="*/ 236 w 250"/>
                <a:gd name="T33" fmla="*/ 82 h 198"/>
                <a:gd name="T34" fmla="*/ 236 w 250"/>
                <a:gd name="T35" fmla="*/ 178 h 198"/>
                <a:gd name="T36" fmla="*/ 230 w 250"/>
                <a:gd name="T37" fmla="*/ 184 h 198"/>
                <a:gd name="T38" fmla="*/ 210 w 250"/>
                <a:gd name="T39" fmla="*/ 184 h 198"/>
                <a:gd name="T40" fmla="*/ 210 w 250"/>
                <a:gd name="T41" fmla="*/ 198 h 198"/>
                <a:gd name="T42" fmla="*/ 230 w 250"/>
                <a:gd name="T43" fmla="*/ 198 h 198"/>
                <a:gd name="T44" fmla="*/ 250 w 250"/>
                <a:gd name="T45" fmla="*/ 178 h 198"/>
                <a:gd name="T46" fmla="*/ 250 w 250"/>
                <a:gd name="T47" fmla="*/ 82 h 198"/>
                <a:gd name="T48" fmla="*/ 230 w 250"/>
                <a:gd name="T49" fmla="*/ 62 h 198"/>
                <a:gd name="T50" fmla="*/ 178 w 250"/>
                <a:gd name="T51" fmla="*/ 62 h 198"/>
                <a:gd name="T52" fmla="*/ 72 w 250"/>
                <a:gd name="T53" fmla="*/ 62 h 198"/>
                <a:gd name="T54" fmla="*/ 72 w 250"/>
                <a:gd name="T55" fmla="*/ 14 h 198"/>
                <a:gd name="T56" fmla="*/ 178 w 250"/>
                <a:gd name="T57" fmla="*/ 14 h 198"/>
                <a:gd name="T58" fmla="*/ 178 w 250"/>
                <a:gd name="T59" fmla="*/ 6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98">
                  <a:moveTo>
                    <a:pt x="230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9" y="198"/>
                    <a:pt x="20" y="198"/>
                  </a:cubicBezTo>
                  <a:cubicBezTo>
                    <a:pt x="41" y="198"/>
                    <a:pt x="41" y="198"/>
                    <a:pt x="41" y="198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20" y="184"/>
                    <a:pt x="20" y="184"/>
                    <a:pt x="20" y="184"/>
                  </a:cubicBezTo>
                  <a:cubicBezTo>
                    <a:pt x="17" y="184"/>
                    <a:pt x="14" y="181"/>
                    <a:pt x="14" y="178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4" y="79"/>
                    <a:pt x="17" y="76"/>
                    <a:pt x="20" y="76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34" y="76"/>
                    <a:pt x="236" y="79"/>
                    <a:pt x="236" y="82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6" y="181"/>
                    <a:pt x="234" y="184"/>
                    <a:pt x="230" y="184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41" y="198"/>
                    <a:pt x="250" y="189"/>
                    <a:pt x="250" y="178"/>
                  </a:cubicBezTo>
                  <a:cubicBezTo>
                    <a:pt x="250" y="82"/>
                    <a:pt x="250" y="82"/>
                    <a:pt x="250" y="82"/>
                  </a:cubicBezTo>
                  <a:cubicBezTo>
                    <a:pt x="250" y="71"/>
                    <a:pt x="241" y="62"/>
                    <a:pt x="230" y="62"/>
                  </a:cubicBezTo>
                  <a:close/>
                  <a:moveTo>
                    <a:pt x="178" y="62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78" y="14"/>
                    <a:pt x="178" y="14"/>
                    <a:pt x="178" y="14"/>
                  </a:cubicBezTo>
                  <a:lnTo>
                    <a:pt x="17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8" name="Freeform 14"/>
            <p:cNvSpPr>
              <a:spLocks noEditPoints="1"/>
            </p:cNvSpPr>
            <p:nvPr/>
          </p:nvSpPr>
          <p:spPr bwMode="auto">
            <a:xfrm>
              <a:off x="173038" y="2479675"/>
              <a:ext cx="725488" cy="541338"/>
            </a:xfrm>
            <a:custGeom>
              <a:avLst/>
              <a:gdLst>
                <a:gd name="T0" fmla="*/ 457 w 457"/>
                <a:gd name="T1" fmla="*/ 0 h 341"/>
                <a:gd name="T2" fmla="*/ 0 w 457"/>
                <a:gd name="T3" fmla="*/ 0 h 341"/>
                <a:gd name="T4" fmla="*/ 0 w 457"/>
                <a:gd name="T5" fmla="*/ 37 h 341"/>
                <a:gd name="T6" fmla="*/ 45 w 457"/>
                <a:gd name="T7" fmla="*/ 37 h 341"/>
                <a:gd name="T8" fmla="*/ 45 w 457"/>
                <a:gd name="T9" fmla="*/ 341 h 341"/>
                <a:gd name="T10" fmla="*/ 409 w 457"/>
                <a:gd name="T11" fmla="*/ 341 h 341"/>
                <a:gd name="T12" fmla="*/ 409 w 457"/>
                <a:gd name="T13" fmla="*/ 37 h 341"/>
                <a:gd name="T14" fmla="*/ 457 w 457"/>
                <a:gd name="T15" fmla="*/ 37 h 341"/>
                <a:gd name="T16" fmla="*/ 457 w 457"/>
                <a:gd name="T17" fmla="*/ 0 h 341"/>
                <a:gd name="T18" fmla="*/ 371 w 457"/>
                <a:gd name="T19" fmla="*/ 304 h 341"/>
                <a:gd name="T20" fmla="*/ 83 w 457"/>
                <a:gd name="T21" fmla="*/ 304 h 341"/>
                <a:gd name="T22" fmla="*/ 83 w 457"/>
                <a:gd name="T23" fmla="*/ 37 h 341"/>
                <a:gd name="T24" fmla="*/ 371 w 457"/>
                <a:gd name="T25" fmla="*/ 37 h 341"/>
                <a:gd name="T26" fmla="*/ 371 w 457"/>
                <a:gd name="T27" fmla="*/ 30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341">
                  <a:moveTo>
                    <a:pt x="45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45" y="37"/>
                  </a:lnTo>
                  <a:lnTo>
                    <a:pt x="45" y="341"/>
                  </a:lnTo>
                  <a:lnTo>
                    <a:pt x="409" y="341"/>
                  </a:lnTo>
                  <a:lnTo>
                    <a:pt x="409" y="37"/>
                  </a:lnTo>
                  <a:lnTo>
                    <a:pt x="457" y="37"/>
                  </a:lnTo>
                  <a:lnTo>
                    <a:pt x="457" y="0"/>
                  </a:lnTo>
                  <a:close/>
                  <a:moveTo>
                    <a:pt x="371" y="304"/>
                  </a:moveTo>
                  <a:lnTo>
                    <a:pt x="83" y="304"/>
                  </a:lnTo>
                  <a:lnTo>
                    <a:pt x="83" y="37"/>
                  </a:lnTo>
                  <a:lnTo>
                    <a:pt x="371" y="37"/>
                  </a:lnTo>
                  <a:lnTo>
                    <a:pt x="371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9" name="Freeform 15"/>
            <p:cNvSpPr>
              <a:spLocks/>
            </p:cNvSpPr>
            <p:nvPr/>
          </p:nvSpPr>
          <p:spPr bwMode="auto">
            <a:xfrm>
              <a:off x="381000" y="2652713"/>
              <a:ext cx="304800" cy="60325"/>
            </a:xfrm>
            <a:custGeom>
              <a:avLst/>
              <a:gdLst>
                <a:gd name="T0" fmla="*/ 65 w 72"/>
                <a:gd name="T1" fmla="*/ 14 h 14"/>
                <a:gd name="T2" fmla="*/ 7 w 72"/>
                <a:gd name="T3" fmla="*/ 14 h 14"/>
                <a:gd name="T4" fmla="*/ 0 w 72"/>
                <a:gd name="T5" fmla="*/ 7 h 14"/>
                <a:gd name="T6" fmla="*/ 7 w 72"/>
                <a:gd name="T7" fmla="*/ 0 h 14"/>
                <a:gd name="T8" fmla="*/ 65 w 72"/>
                <a:gd name="T9" fmla="*/ 0 h 14"/>
                <a:gd name="T10" fmla="*/ 72 w 72"/>
                <a:gd name="T11" fmla="*/ 7 h 14"/>
                <a:gd name="T12" fmla="*/ 65 w 7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">
                  <a:moveTo>
                    <a:pt x="65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4"/>
                    <a:pt x="72" y="7"/>
                  </a:cubicBezTo>
                  <a:cubicBezTo>
                    <a:pt x="72" y="11"/>
                    <a:pt x="69" y="14"/>
                    <a:pt x="6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0" name="Freeform 16"/>
            <p:cNvSpPr>
              <a:spLocks/>
            </p:cNvSpPr>
            <p:nvPr/>
          </p:nvSpPr>
          <p:spPr bwMode="auto">
            <a:xfrm>
              <a:off x="381000" y="2789238"/>
              <a:ext cx="304800" cy="58738"/>
            </a:xfrm>
            <a:custGeom>
              <a:avLst/>
              <a:gdLst>
                <a:gd name="T0" fmla="*/ 65 w 72"/>
                <a:gd name="T1" fmla="*/ 14 h 14"/>
                <a:gd name="T2" fmla="*/ 7 w 72"/>
                <a:gd name="T3" fmla="*/ 14 h 14"/>
                <a:gd name="T4" fmla="*/ 0 w 72"/>
                <a:gd name="T5" fmla="*/ 7 h 14"/>
                <a:gd name="T6" fmla="*/ 7 w 72"/>
                <a:gd name="T7" fmla="*/ 0 h 14"/>
                <a:gd name="T8" fmla="*/ 65 w 72"/>
                <a:gd name="T9" fmla="*/ 0 h 14"/>
                <a:gd name="T10" fmla="*/ 72 w 72"/>
                <a:gd name="T11" fmla="*/ 7 h 14"/>
                <a:gd name="T12" fmla="*/ 65 w 7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">
                  <a:moveTo>
                    <a:pt x="65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2" y="3"/>
                    <a:pt x="72" y="7"/>
                  </a:cubicBezTo>
                  <a:cubicBezTo>
                    <a:pt x="72" y="11"/>
                    <a:pt x="69" y="14"/>
                    <a:pt x="6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10951690" y="5716497"/>
            <a:ext cx="685832" cy="764639"/>
            <a:chOff x="2254250" y="5654675"/>
            <a:chExt cx="1022350" cy="1139826"/>
          </a:xfrm>
          <a:solidFill>
            <a:srgbClr val="043CAC"/>
          </a:solidFill>
        </p:grpSpPr>
        <p:sp>
          <p:nvSpPr>
            <p:cNvPr id="852" name="Rectangle 34"/>
            <p:cNvSpPr>
              <a:spLocks noChangeArrowheads="1"/>
            </p:cNvSpPr>
            <p:nvPr/>
          </p:nvSpPr>
          <p:spPr bwMode="auto">
            <a:xfrm>
              <a:off x="2667000" y="5913438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3" name="Rectangle 35"/>
            <p:cNvSpPr>
              <a:spLocks noChangeArrowheads="1"/>
            </p:cNvSpPr>
            <p:nvPr/>
          </p:nvSpPr>
          <p:spPr bwMode="auto">
            <a:xfrm>
              <a:off x="2794000" y="5913438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4" name="Rectangle 36"/>
            <p:cNvSpPr>
              <a:spLocks noChangeArrowheads="1"/>
            </p:cNvSpPr>
            <p:nvPr/>
          </p:nvSpPr>
          <p:spPr bwMode="auto">
            <a:xfrm>
              <a:off x="2667000" y="6048375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5" name="Rectangle 37"/>
            <p:cNvSpPr>
              <a:spLocks noChangeArrowheads="1"/>
            </p:cNvSpPr>
            <p:nvPr/>
          </p:nvSpPr>
          <p:spPr bwMode="auto">
            <a:xfrm>
              <a:off x="2794000" y="6048375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6" name="Rectangle 38"/>
            <p:cNvSpPr>
              <a:spLocks noChangeArrowheads="1"/>
            </p:cNvSpPr>
            <p:nvPr/>
          </p:nvSpPr>
          <p:spPr bwMode="auto">
            <a:xfrm>
              <a:off x="2386013" y="6315075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7" name="Rectangle 39"/>
            <p:cNvSpPr>
              <a:spLocks noChangeArrowheads="1"/>
            </p:cNvSpPr>
            <p:nvPr/>
          </p:nvSpPr>
          <p:spPr bwMode="auto">
            <a:xfrm>
              <a:off x="2386013" y="6723063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8" name="Rectangle 40"/>
            <p:cNvSpPr>
              <a:spLocks noChangeArrowheads="1"/>
            </p:cNvSpPr>
            <p:nvPr/>
          </p:nvSpPr>
          <p:spPr bwMode="auto">
            <a:xfrm>
              <a:off x="2386013" y="6586538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9" name="Rectangle 41"/>
            <p:cNvSpPr>
              <a:spLocks noChangeArrowheads="1"/>
            </p:cNvSpPr>
            <p:nvPr/>
          </p:nvSpPr>
          <p:spPr bwMode="auto">
            <a:xfrm>
              <a:off x="2386013" y="6451600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0" name="Rectangle 42"/>
            <p:cNvSpPr>
              <a:spLocks noChangeArrowheads="1"/>
            </p:cNvSpPr>
            <p:nvPr/>
          </p:nvSpPr>
          <p:spPr bwMode="auto">
            <a:xfrm>
              <a:off x="3073400" y="6723063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1" name="Rectangle 43"/>
            <p:cNvSpPr>
              <a:spLocks noChangeArrowheads="1"/>
            </p:cNvSpPr>
            <p:nvPr/>
          </p:nvSpPr>
          <p:spPr bwMode="auto">
            <a:xfrm>
              <a:off x="3073400" y="6586538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2" name="Rectangle 44"/>
            <p:cNvSpPr>
              <a:spLocks noChangeArrowheads="1"/>
            </p:cNvSpPr>
            <p:nvPr/>
          </p:nvSpPr>
          <p:spPr bwMode="auto">
            <a:xfrm>
              <a:off x="3073400" y="6451600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3" name="Rectangle 45"/>
            <p:cNvSpPr>
              <a:spLocks noChangeArrowheads="1"/>
            </p:cNvSpPr>
            <p:nvPr/>
          </p:nvSpPr>
          <p:spPr bwMode="auto">
            <a:xfrm>
              <a:off x="2667000" y="6726238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4" name="Rectangle 46"/>
            <p:cNvSpPr>
              <a:spLocks noChangeArrowheads="1"/>
            </p:cNvSpPr>
            <p:nvPr/>
          </p:nvSpPr>
          <p:spPr bwMode="auto">
            <a:xfrm>
              <a:off x="2794000" y="6726238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5" name="Rectangle 47"/>
            <p:cNvSpPr>
              <a:spLocks noChangeArrowheads="1"/>
            </p:cNvSpPr>
            <p:nvPr/>
          </p:nvSpPr>
          <p:spPr bwMode="auto">
            <a:xfrm>
              <a:off x="2667000" y="6591300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6" name="Rectangle 48"/>
            <p:cNvSpPr>
              <a:spLocks noChangeArrowheads="1"/>
            </p:cNvSpPr>
            <p:nvPr/>
          </p:nvSpPr>
          <p:spPr bwMode="auto">
            <a:xfrm>
              <a:off x="2794000" y="6591300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7" name="Rectangle 49"/>
            <p:cNvSpPr>
              <a:spLocks noChangeArrowheads="1"/>
            </p:cNvSpPr>
            <p:nvPr/>
          </p:nvSpPr>
          <p:spPr bwMode="auto">
            <a:xfrm>
              <a:off x="2667000" y="6456363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8" name="Rectangle 50"/>
            <p:cNvSpPr>
              <a:spLocks noChangeArrowheads="1"/>
            </p:cNvSpPr>
            <p:nvPr/>
          </p:nvSpPr>
          <p:spPr bwMode="auto">
            <a:xfrm>
              <a:off x="2794000" y="6456363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9" name="Rectangle 51"/>
            <p:cNvSpPr>
              <a:spLocks noChangeArrowheads="1"/>
            </p:cNvSpPr>
            <p:nvPr/>
          </p:nvSpPr>
          <p:spPr bwMode="auto">
            <a:xfrm>
              <a:off x="2667000" y="6319838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0" name="Rectangle 52"/>
            <p:cNvSpPr>
              <a:spLocks noChangeArrowheads="1"/>
            </p:cNvSpPr>
            <p:nvPr/>
          </p:nvSpPr>
          <p:spPr bwMode="auto">
            <a:xfrm>
              <a:off x="2794000" y="6319838"/>
              <a:ext cx="66675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1" name="Rectangle 53"/>
            <p:cNvSpPr>
              <a:spLocks noChangeArrowheads="1"/>
            </p:cNvSpPr>
            <p:nvPr/>
          </p:nvSpPr>
          <p:spPr bwMode="auto">
            <a:xfrm>
              <a:off x="2667000" y="6184900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2" name="Rectangle 54"/>
            <p:cNvSpPr>
              <a:spLocks noChangeArrowheads="1"/>
            </p:cNvSpPr>
            <p:nvPr/>
          </p:nvSpPr>
          <p:spPr bwMode="auto">
            <a:xfrm>
              <a:off x="2794000" y="6184900"/>
              <a:ext cx="666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3" name="Freeform 61"/>
            <p:cNvSpPr>
              <a:spLocks/>
            </p:cNvSpPr>
            <p:nvPr/>
          </p:nvSpPr>
          <p:spPr bwMode="auto">
            <a:xfrm>
              <a:off x="2254250" y="6188075"/>
              <a:ext cx="200025" cy="606425"/>
            </a:xfrm>
            <a:custGeom>
              <a:avLst/>
              <a:gdLst>
                <a:gd name="T0" fmla="*/ 0 w 47"/>
                <a:gd name="T1" fmla="*/ 20 h 143"/>
                <a:gd name="T2" fmla="*/ 0 w 47"/>
                <a:gd name="T3" fmla="*/ 143 h 143"/>
                <a:gd name="T4" fmla="*/ 14 w 47"/>
                <a:gd name="T5" fmla="*/ 143 h 143"/>
                <a:gd name="T6" fmla="*/ 14 w 47"/>
                <a:gd name="T7" fmla="*/ 20 h 143"/>
                <a:gd name="T8" fmla="*/ 20 w 47"/>
                <a:gd name="T9" fmla="*/ 14 h 143"/>
                <a:gd name="T10" fmla="*/ 47 w 47"/>
                <a:gd name="T11" fmla="*/ 14 h 143"/>
                <a:gd name="T12" fmla="*/ 47 w 47"/>
                <a:gd name="T13" fmla="*/ 0 h 143"/>
                <a:gd name="T14" fmla="*/ 20 w 47"/>
                <a:gd name="T15" fmla="*/ 0 h 143"/>
                <a:gd name="T16" fmla="*/ 0 w 47"/>
                <a:gd name="T17" fmla="*/ 2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3">
                  <a:moveTo>
                    <a:pt x="0" y="2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6"/>
                    <a:pt x="16" y="14"/>
                    <a:pt x="20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4" name="Freeform 62"/>
            <p:cNvSpPr>
              <a:spLocks/>
            </p:cNvSpPr>
            <p:nvPr/>
          </p:nvSpPr>
          <p:spPr bwMode="auto">
            <a:xfrm>
              <a:off x="3073400" y="6324600"/>
              <a:ext cx="203200" cy="469900"/>
            </a:xfrm>
            <a:custGeom>
              <a:avLst/>
              <a:gdLst>
                <a:gd name="T0" fmla="*/ 28 w 48"/>
                <a:gd name="T1" fmla="*/ 0 h 111"/>
                <a:gd name="T2" fmla="*/ 0 w 48"/>
                <a:gd name="T3" fmla="*/ 0 h 111"/>
                <a:gd name="T4" fmla="*/ 0 w 48"/>
                <a:gd name="T5" fmla="*/ 14 h 111"/>
                <a:gd name="T6" fmla="*/ 28 w 48"/>
                <a:gd name="T7" fmla="*/ 14 h 111"/>
                <a:gd name="T8" fmla="*/ 34 w 48"/>
                <a:gd name="T9" fmla="*/ 20 h 111"/>
                <a:gd name="T10" fmla="*/ 34 w 48"/>
                <a:gd name="T11" fmla="*/ 111 h 111"/>
                <a:gd name="T12" fmla="*/ 48 w 48"/>
                <a:gd name="T13" fmla="*/ 111 h 111"/>
                <a:gd name="T14" fmla="*/ 48 w 48"/>
                <a:gd name="T15" fmla="*/ 20 h 111"/>
                <a:gd name="T16" fmla="*/ 28 w 48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11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4"/>
                    <a:pt x="34" y="17"/>
                    <a:pt x="34" y="20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9"/>
                    <a:pt x="3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5" name="Freeform 63"/>
            <p:cNvSpPr>
              <a:spLocks/>
            </p:cNvSpPr>
            <p:nvPr/>
          </p:nvSpPr>
          <p:spPr bwMode="auto">
            <a:xfrm>
              <a:off x="2522538" y="5654675"/>
              <a:ext cx="482600" cy="1139825"/>
            </a:xfrm>
            <a:custGeom>
              <a:avLst/>
              <a:gdLst>
                <a:gd name="T0" fmla="*/ 94 w 114"/>
                <a:gd name="T1" fmla="*/ 31 h 269"/>
                <a:gd name="T2" fmla="*/ 64 w 114"/>
                <a:gd name="T3" fmla="*/ 31 h 269"/>
                <a:gd name="T4" fmla="*/ 64 w 114"/>
                <a:gd name="T5" fmla="*/ 7 h 269"/>
                <a:gd name="T6" fmla="*/ 57 w 114"/>
                <a:gd name="T7" fmla="*/ 0 h 269"/>
                <a:gd name="T8" fmla="*/ 50 w 114"/>
                <a:gd name="T9" fmla="*/ 7 h 269"/>
                <a:gd name="T10" fmla="*/ 50 w 114"/>
                <a:gd name="T11" fmla="*/ 31 h 269"/>
                <a:gd name="T12" fmla="*/ 20 w 114"/>
                <a:gd name="T13" fmla="*/ 31 h 269"/>
                <a:gd name="T14" fmla="*/ 0 w 114"/>
                <a:gd name="T15" fmla="*/ 51 h 269"/>
                <a:gd name="T16" fmla="*/ 0 w 114"/>
                <a:gd name="T17" fmla="*/ 269 h 269"/>
                <a:gd name="T18" fmla="*/ 0 w 114"/>
                <a:gd name="T19" fmla="*/ 269 h 269"/>
                <a:gd name="T20" fmla="*/ 14 w 114"/>
                <a:gd name="T21" fmla="*/ 269 h 269"/>
                <a:gd name="T22" fmla="*/ 14 w 114"/>
                <a:gd name="T23" fmla="*/ 269 h 269"/>
                <a:gd name="T24" fmla="*/ 14 w 114"/>
                <a:gd name="T25" fmla="*/ 51 h 269"/>
                <a:gd name="T26" fmla="*/ 20 w 114"/>
                <a:gd name="T27" fmla="*/ 45 h 269"/>
                <a:gd name="T28" fmla="*/ 94 w 114"/>
                <a:gd name="T29" fmla="*/ 45 h 269"/>
                <a:gd name="T30" fmla="*/ 100 w 114"/>
                <a:gd name="T31" fmla="*/ 51 h 269"/>
                <a:gd name="T32" fmla="*/ 100 w 114"/>
                <a:gd name="T33" fmla="*/ 269 h 269"/>
                <a:gd name="T34" fmla="*/ 100 w 114"/>
                <a:gd name="T35" fmla="*/ 269 h 269"/>
                <a:gd name="T36" fmla="*/ 114 w 114"/>
                <a:gd name="T37" fmla="*/ 269 h 269"/>
                <a:gd name="T38" fmla="*/ 114 w 114"/>
                <a:gd name="T39" fmla="*/ 269 h 269"/>
                <a:gd name="T40" fmla="*/ 114 w 114"/>
                <a:gd name="T41" fmla="*/ 51 h 269"/>
                <a:gd name="T42" fmla="*/ 94 w 114"/>
                <a:gd name="T43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269">
                  <a:moveTo>
                    <a:pt x="94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1" y="0"/>
                    <a:pt x="57" y="0"/>
                  </a:cubicBezTo>
                  <a:cubicBezTo>
                    <a:pt x="53" y="0"/>
                    <a:pt x="50" y="3"/>
                    <a:pt x="50" y="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9" y="31"/>
                    <a:pt x="0" y="40"/>
                    <a:pt x="0" y="51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4" y="269"/>
                    <a:pt x="14" y="269"/>
                    <a:pt x="14" y="269"/>
                  </a:cubicBezTo>
                  <a:cubicBezTo>
                    <a:pt x="14" y="269"/>
                    <a:pt x="14" y="269"/>
                    <a:pt x="14" y="26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48"/>
                    <a:pt x="16" y="45"/>
                    <a:pt x="20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8" y="45"/>
                    <a:pt x="100" y="48"/>
                    <a:pt x="100" y="51"/>
                  </a:cubicBezTo>
                  <a:cubicBezTo>
                    <a:pt x="100" y="269"/>
                    <a:pt x="100" y="269"/>
                    <a:pt x="100" y="269"/>
                  </a:cubicBezTo>
                  <a:cubicBezTo>
                    <a:pt x="100" y="269"/>
                    <a:pt x="100" y="269"/>
                    <a:pt x="100" y="269"/>
                  </a:cubicBezTo>
                  <a:cubicBezTo>
                    <a:pt x="114" y="269"/>
                    <a:pt x="114" y="269"/>
                    <a:pt x="114" y="269"/>
                  </a:cubicBezTo>
                  <a:cubicBezTo>
                    <a:pt x="114" y="269"/>
                    <a:pt x="114" y="269"/>
                    <a:pt x="114" y="269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0"/>
                    <a:pt x="105" y="31"/>
                    <a:pt x="9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2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2196" y="39262"/>
            <a:ext cx="3744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TUTORIAL</a:t>
            </a:r>
          </a:p>
        </p:txBody>
      </p:sp>
      <p:sp>
        <p:nvSpPr>
          <p:cNvPr id="25" name="Subtítulo 5"/>
          <p:cNvSpPr txBox="1">
            <a:spLocks/>
          </p:cNvSpPr>
          <p:nvPr/>
        </p:nvSpPr>
        <p:spPr bwMode="auto">
          <a:xfrm>
            <a:off x="322196" y="664209"/>
            <a:ext cx="606013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Todas as fontes, linhas, quadrados e ícones são editáveis do Power Point.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50002" t="7180" b="79543"/>
          <a:stretch/>
        </p:blipFill>
        <p:spPr>
          <a:xfrm>
            <a:off x="0" y="967691"/>
            <a:ext cx="12192000" cy="978846"/>
          </a:xfrm>
          <a:prstGeom prst="rect">
            <a:avLst/>
          </a:prstGeom>
        </p:spPr>
      </p:pic>
      <p:sp>
        <p:nvSpPr>
          <p:cNvPr id="27" name="Subtítulo 5"/>
          <p:cNvSpPr txBox="1">
            <a:spLocks/>
          </p:cNvSpPr>
          <p:nvPr/>
        </p:nvSpPr>
        <p:spPr bwMode="auto">
          <a:xfrm>
            <a:off x="7423284" y="2594895"/>
            <a:ext cx="4713587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Para mudar a cor das linhas </a:t>
            </a:r>
            <a:r>
              <a:rPr kumimoji="0" lang="pt-BR" sz="1200" b="0" i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 formas,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selecione a ferramenta </a:t>
            </a:r>
            <a:r>
              <a:rPr kumimoji="0" lang="pt-BR" sz="12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“Contorno da Forma”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e escolha a cor do contorno ou linha desejada.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7187500" y="1416198"/>
            <a:ext cx="0" cy="242428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ítulo 5"/>
          <p:cNvSpPr txBox="1">
            <a:spLocks/>
          </p:cNvSpPr>
          <p:nvPr/>
        </p:nvSpPr>
        <p:spPr bwMode="auto">
          <a:xfrm>
            <a:off x="3324478" y="2068937"/>
            <a:ext cx="2811146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Para mudar a cor dos textos, selecione</a:t>
            </a:r>
            <a:b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</a:b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 parágrafo e em seguida a ferramenta </a:t>
            </a:r>
            <a:r>
              <a:rPr kumimoji="0" lang="pt-BR" sz="12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“Cor da fonte”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.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3303522" y="2103664"/>
            <a:ext cx="0" cy="5389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ctor reto 484"/>
          <p:cNvCxnSpPr/>
          <p:nvPr/>
        </p:nvCxnSpPr>
        <p:spPr>
          <a:xfrm>
            <a:off x="7365356" y="1662222"/>
            <a:ext cx="0" cy="14636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Subtítulo 5"/>
          <p:cNvSpPr txBox="1">
            <a:spLocks/>
          </p:cNvSpPr>
          <p:nvPr/>
        </p:nvSpPr>
        <p:spPr bwMode="auto">
          <a:xfrm>
            <a:off x="7113234" y="4048654"/>
            <a:ext cx="3415655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Para mudar </a:t>
            </a:r>
            <a:r>
              <a:rPr kumimoji="0" lang="pt-BR" sz="1200" b="0" i="1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 cor dos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ícones, selecione</a:t>
            </a:r>
            <a:b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</a:b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 ferramenta </a:t>
            </a:r>
            <a:r>
              <a:rPr kumimoji="0" lang="pt-BR" sz="12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“Preenchimento da forma”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</a:t>
            </a:r>
            <a:b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</a:b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 escolha a cor desejada.</a:t>
            </a:r>
          </a:p>
        </p:txBody>
      </p:sp>
      <p:sp>
        <p:nvSpPr>
          <p:cNvPr id="488" name="Subtítulo 5"/>
          <p:cNvSpPr txBox="1">
            <a:spLocks/>
          </p:cNvSpPr>
          <p:nvPr/>
        </p:nvSpPr>
        <p:spPr bwMode="auto">
          <a:xfrm>
            <a:off x="5617649" y="6541864"/>
            <a:ext cx="4215884" cy="22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1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Espaço reservado para aplicar o logo de sua empresa</a:t>
            </a:r>
          </a:p>
        </p:txBody>
      </p:sp>
      <p:sp>
        <p:nvSpPr>
          <p:cNvPr id="32" name="Subtítulo 5"/>
          <p:cNvSpPr txBox="1">
            <a:spLocks/>
          </p:cNvSpPr>
          <p:nvPr/>
        </p:nvSpPr>
        <p:spPr bwMode="auto">
          <a:xfrm>
            <a:off x="2100652" y="4629206"/>
            <a:ext cx="300228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rgbClr val="39AEA9"/>
              </a:buClr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Todas as formas e linhas</a:t>
            </a:r>
            <a:r>
              <a:rPr kumimoji="0" lang="pt-BR" sz="1200" b="0" i="1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kumimoji="0" lang="pt-BR" sz="1200" b="0" i="1" u="none" strike="noStrike" kern="0" cap="none" spc="0" normalizeH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s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ão editáveis</a:t>
            </a:r>
            <a:r>
              <a:rPr lang="en-US" sz="1200" i="1" kern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 Para alterar a cor ou formato, basta clicar na forma e </a:t>
            </a:r>
            <a:r>
              <a:rPr lang="en-US" sz="1200" i="1" kern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redimensionar</a:t>
            </a:r>
            <a:r>
              <a:rPr lang="en-US" sz="1200" i="1" kern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  <a:endParaRPr kumimoji="0" lang="pt-BR" sz="1200" b="1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7" name="CaixaDeTexto 48"/>
          <p:cNvSpPr txBox="1"/>
          <p:nvPr/>
        </p:nvSpPr>
        <p:spPr>
          <a:xfrm>
            <a:off x="764254" y="2615205"/>
            <a:ext cx="445692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7200" b="1" spc="14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pt-BR" sz="7200" b="1" spc="14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</a:p>
        </p:txBody>
      </p:sp>
      <p:sp>
        <p:nvSpPr>
          <p:cNvPr id="38" name="CaixaDeTexto 49"/>
          <p:cNvSpPr txBox="1"/>
          <p:nvPr/>
        </p:nvSpPr>
        <p:spPr>
          <a:xfrm>
            <a:off x="1956462" y="2660449"/>
            <a:ext cx="330876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spc="3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INSERIR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42" y="4307930"/>
            <a:ext cx="1656465" cy="135728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258009" y="3322051"/>
            <a:ext cx="1732177" cy="1396638"/>
            <a:chOff x="744291" y="1392053"/>
            <a:chExt cx="2695641" cy="2173470"/>
          </a:xfrm>
        </p:grpSpPr>
        <p:sp>
          <p:nvSpPr>
            <p:cNvPr id="42" name="Freeform 74"/>
            <p:cNvSpPr>
              <a:spLocks noEditPoints="1"/>
            </p:cNvSpPr>
            <p:nvPr/>
          </p:nvSpPr>
          <p:spPr bwMode="auto">
            <a:xfrm>
              <a:off x="744291" y="1905062"/>
              <a:ext cx="2695641" cy="1660461"/>
            </a:xfrm>
            <a:custGeom>
              <a:avLst/>
              <a:gdLst>
                <a:gd name="T0" fmla="*/ 941 w 1211"/>
                <a:gd name="T1" fmla="*/ 745 h 745"/>
                <a:gd name="T2" fmla="*/ 220 w 1211"/>
                <a:gd name="T3" fmla="*/ 745 h 745"/>
                <a:gd name="T4" fmla="*/ 0 w 1211"/>
                <a:gd name="T5" fmla="*/ 525 h 745"/>
                <a:gd name="T6" fmla="*/ 220 w 1211"/>
                <a:gd name="T7" fmla="*/ 305 h 745"/>
                <a:gd name="T8" fmla="*/ 283 w 1211"/>
                <a:gd name="T9" fmla="*/ 314 h 745"/>
                <a:gd name="T10" fmla="*/ 283 w 1211"/>
                <a:gd name="T11" fmla="*/ 302 h 745"/>
                <a:gd name="T12" fmla="*/ 585 w 1211"/>
                <a:gd name="T13" fmla="*/ 0 h 745"/>
                <a:gd name="T14" fmla="*/ 873 w 1211"/>
                <a:gd name="T15" fmla="*/ 212 h 745"/>
                <a:gd name="T16" fmla="*/ 941 w 1211"/>
                <a:gd name="T17" fmla="*/ 203 h 745"/>
                <a:gd name="T18" fmla="*/ 1211 w 1211"/>
                <a:gd name="T19" fmla="*/ 474 h 745"/>
                <a:gd name="T20" fmla="*/ 941 w 1211"/>
                <a:gd name="T21" fmla="*/ 745 h 745"/>
                <a:gd name="T22" fmla="*/ 220 w 1211"/>
                <a:gd name="T23" fmla="*/ 337 h 745"/>
                <a:gd name="T24" fmla="*/ 32 w 1211"/>
                <a:gd name="T25" fmla="*/ 525 h 745"/>
                <a:gd name="T26" fmla="*/ 220 w 1211"/>
                <a:gd name="T27" fmla="*/ 713 h 745"/>
                <a:gd name="T28" fmla="*/ 941 w 1211"/>
                <a:gd name="T29" fmla="*/ 713 h 745"/>
                <a:gd name="T30" fmla="*/ 1179 w 1211"/>
                <a:gd name="T31" fmla="*/ 474 h 745"/>
                <a:gd name="T32" fmla="*/ 941 w 1211"/>
                <a:gd name="T33" fmla="*/ 235 h 745"/>
                <a:gd name="T34" fmla="*/ 867 w 1211"/>
                <a:gd name="T35" fmla="*/ 247 h 745"/>
                <a:gd name="T36" fmla="*/ 854 w 1211"/>
                <a:gd name="T37" fmla="*/ 245 h 745"/>
                <a:gd name="T38" fmla="*/ 847 w 1211"/>
                <a:gd name="T39" fmla="*/ 235 h 745"/>
                <a:gd name="T40" fmla="*/ 585 w 1211"/>
                <a:gd name="T41" fmla="*/ 32 h 745"/>
                <a:gd name="T42" fmla="*/ 315 w 1211"/>
                <a:gd name="T43" fmla="*/ 302 h 745"/>
                <a:gd name="T44" fmla="*/ 317 w 1211"/>
                <a:gd name="T45" fmla="*/ 336 h 745"/>
                <a:gd name="T46" fmla="*/ 311 w 1211"/>
                <a:gd name="T47" fmla="*/ 351 h 745"/>
                <a:gd name="T48" fmla="*/ 295 w 1211"/>
                <a:gd name="T49" fmla="*/ 353 h 745"/>
                <a:gd name="T50" fmla="*/ 220 w 1211"/>
                <a:gd name="T51" fmla="*/ 33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1" h="745">
                  <a:moveTo>
                    <a:pt x="941" y="745"/>
                  </a:moveTo>
                  <a:cubicBezTo>
                    <a:pt x="220" y="745"/>
                    <a:pt x="220" y="745"/>
                    <a:pt x="220" y="745"/>
                  </a:cubicBezTo>
                  <a:cubicBezTo>
                    <a:pt x="99" y="745"/>
                    <a:pt x="0" y="646"/>
                    <a:pt x="0" y="525"/>
                  </a:cubicBezTo>
                  <a:cubicBezTo>
                    <a:pt x="0" y="404"/>
                    <a:pt x="99" y="305"/>
                    <a:pt x="220" y="305"/>
                  </a:cubicBezTo>
                  <a:cubicBezTo>
                    <a:pt x="242" y="305"/>
                    <a:pt x="263" y="308"/>
                    <a:pt x="283" y="314"/>
                  </a:cubicBezTo>
                  <a:cubicBezTo>
                    <a:pt x="283" y="310"/>
                    <a:pt x="283" y="306"/>
                    <a:pt x="283" y="302"/>
                  </a:cubicBezTo>
                  <a:cubicBezTo>
                    <a:pt x="283" y="135"/>
                    <a:pt x="418" y="0"/>
                    <a:pt x="585" y="0"/>
                  </a:cubicBezTo>
                  <a:cubicBezTo>
                    <a:pt x="718" y="0"/>
                    <a:pt x="834" y="86"/>
                    <a:pt x="873" y="212"/>
                  </a:cubicBezTo>
                  <a:cubicBezTo>
                    <a:pt x="895" y="206"/>
                    <a:pt x="918" y="203"/>
                    <a:pt x="941" y="203"/>
                  </a:cubicBezTo>
                  <a:cubicBezTo>
                    <a:pt x="1090" y="203"/>
                    <a:pt x="1211" y="325"/>
                    <a:pt x="1211" y="474"/>
                  </a:cubicBezTo>
                  <a:cubicBezTo>
                    <a:pt x="1211" y="623"/>
                    <a:pt x="1090" y="745"/>
                    <a:pt x="941" y="745"/>
                  </a:cubicBezTo>
                  <a:close/>
                  <a:moveTo>
                    <a:pt x="220" y="337"/>
                  </a:moveTo>
                  <a:cubicBezTo>
                    <a:pt x="116" y="337"/>
                    <a:pt x="32" y="421"/>
                    <a:pt x="32" y="525"/>
                  </a:cubicBezTo>
                  <a:cubicBezTo>
                    <a:pt x="32" y="629"/>
                    <a:pt x="116" y="713"/>
                    <a:pt x="220" y="713"/>
                  </a:cubicBezTo>
                  <a:cubicBezTo>
                    <a:pt x="941" y="713"/>
                    <a:pt x="941" y="713"/>
                    <a:pt x="941" y="713"/>
                  </a:cubicBezTo>
                  <a:cubicBezTo>
                    <a:pt x="1072" y="713"/>
                    <a:pt x="1179" y="606"/>
                    <a:pt x="1179" y="474"/>
                  </a:cubicBezTo>
                  <a:cubicBezTo>
                    <a:pt x="1179" y="342"/>
                    <a:pt x="1072" y="235"/>
                    <a:pt x="941" y="235"/>
                  </a:cubicBezTo>
                  <a:cubicBezTo>
                    <a:pt x="916" y="235"/>
                    <a:pt x="891" y="239"/>
                    <a:pt x="867" y="247"/>
                  </a:cubicBezTo>
                  <a:cubicBezTo>
                    <a:pt x="863" y="248"/>
                    <a:pt x="858" y="248"/>
                    <a:pt x="854" y="245"/>
                  </a:cubicBezTo>
                  <a:cubicBezTo>
                    <a:pt x="850" y="243"/>
                    <a:pt x="848" y="240"/>
                    <a:pt x="847" y="235"/>
                  </a:cubicBezTo>
                  <a:cubicBezTo>
                    <a:pt x="816" y="115"/>
                    <a:pt x="709" y="32"/>
                    <a:pt x="585" y="32"/>
                  </a:cubicBezTo>
                  <a:cubicBezTo>
                    <a:pt x="436" y="32"/>
                    <a:pt x="315" y="153"/>
                    <a:pt x="315" y="302"/>
                  </a:cubicBezTo>
                  <a:cubicBezTo>
                    <a:pt x="315" y="313"/>
                    <a:pt x="316" y="324"/>
                    <a:pt x="317" y="336"/>
                  </a:cubicBezTo>
                  <a:cubicBezTo>
                    <a:pt x="318" y="342"/>
                    <a:pt x="316" y="347"/>
                    <a:pt x="311" y="351"/>
                  </a:cubicBezTo>
                  <a:cubicBezTo>
                    <a:pt x="306" y="354"/>
                    <a:pt x="300" y="355"/>
                    <a:pt x="295" y="353"/>
                  </a:cubicBezTo>
                  <a:cubicBezTo>
                    <a:pt x="271" y="342"/>
                    <a:pt x="246" y="337"/>
                    <a:pt x="220" y="337"/>
                  </a:cubicBezTo>
                  <a:close/>
                </a:path>
              </a:pathLst>
            </a:custGeom>
            <a:solidFill>
              <a:srgbClr val="043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75"/>
            <p:cNvSpPr>
              <a:spLocks noEditPoints="1"/>
            </p:cNvSpPr>
            <p:nvPr/>
          </p:nvSpPr>
          <p:spPr bwMode="auto">
            <a:xfrm>
              <a:off x="1611457" y="2064687"/>
              <a:ext cx="811415" cy="812903"/>
            </a:xfrm>
            <a:custGeom>
              <a:avLst/>
              <a:gdLst>
                <a:gd name="T0" fmla="*/ 0 w 409"/>
                <a:gd name="T1" fmla="*/ 204 h 409"/>
                <a:gd name="T2" fmla="*/ 409 w 409"/>
                <a:gd name="T3" fmla="*/ 204 h 409"/>
                <a:gd name="T4" fmla="*/ 217 w 409"/>
                <a:gd name="T5" fmla="*/ 124 h 409"/>
                <a:gd name="T6" fmla="*/ 297 w 409"/>
                <a:gd name="T7" fmla="*/ 194 h 409"/>
                <a:gd name="T8" fmla="*/ 217 w 409"/>
                <a:gd name="T9" fmla="*/ 124 h 409"/>
                <a:gd name="T10" fmla="*/ 217 w 409"/>
                <a:gd name="T11" fmla="*/ 26 h 409"/>
                <a:gd name="T12" fmla="*/ 217 w 409"/>
                <a:gd name="T13" fmla="*/ 100 h 409"/>
                <a:gd name="T14" fmla="*/ 193 w 409"/>
                <a:gd name="T15" fmla="*/ 100 h 409"/>
                <a:gd name="T16" fmla="*/ 193 w 409"/>
                <a:gd name="T17" fmla="*/ 26 h 409"/>
                <a:gd name="T18" fmla="*/ 193 w 409"/>
                <a:gd name="T19" fmla="*/ 194 h 409"/>
                <a:gd name="T20" fmla="*/ 123 w 409"/>
                <a:gd name="T21" fmla="*/ 119 h 409"/>
                <a:gd name="T22" fmla="*/ 88 w 409"/>
                <a:gd name="T23" fmla="*/ 194 h 409"/>
                <a:gd name="T24" fmla="*/ 54 w 409"/>
                <a:gd name="T25" fmla="*/ 106 h 409"/>
                <a:gd name="T26" fmla="*/ 88 w 409"/>
                <a:gd name="T27" fmla="*/ 194 h 409"/>
                <a:gd name="T28" fmla="*/ 98 w 409"/>
                <a:gd name="T29" fmla="*/ 289 h 409"/>
                <a:gd name="T30" fmla="*/ 25 w 409"/>
                <a:gd name="T31" fmla="*/ 218 h 409"/>
                <a:gd name="T32" fmla="*/ 112 w 409"/>
                <a:gd name="T33" fmla="*/ 218 h 409"/>
                <a:gd name="T34" fmla="*/ 193 w 409"/>
                <a:gd name="T35" fmla="*/ 280 h 409"/>
                <a:gd name="T36" fmla="*/ 112 w 409"/>
                <a:gd name="T37" fmla="*/ 218 h 409"/>
                <a:gd name="T38" fmla="*/ 193 w 409"/>
                <a:gd name="T39" fmla="*/ 383 h 409"/>
                <a:gd name="T40" fmla="*/ 193 w 409"/>
                <a:gd name="T41" fmla="*/ 304 h 409"/>
                <a:gd name="T42" fmla="*/ 217 w 409"/>
                <a:gd name="T43" fmla="*/ 304 h 409"/>
                <a:gd name="T44" fmla="*/ 217 w 409"/>
                <a:gd name="T45" fmla="*/ 383 h 409"/>
                <a:gd name="T46" fmla="*/ 217 w 409"/>
                <a:gd name="T47" fmla="*/ 218 h 409"/>
                <a:gd name="T48" fmla="*/ 287 w 409"/>
                <a:gd name="T49" fmla="*/ 285 h 409"/>
                <a:gd name="T50" fmla="*/ 321 w 409"/>
                <a:gd name="T51" fmla="*/ 218 h 409"/>
                <a:gd name="T52" fmla="*/ 357 w 409"/>
                <a:gd name="T53" fmla="*/ 300 h 409"/>
                <a:gd name="T54" fmla="*/ 321 w 409"/>
                <a:gd name="T55" fmla="*/ 218 h 409"/>
                <a:gd name="T56" fmla="*/ 310 w 409"/>
                <a:gd name="T57" fmla="*/ 116 h 409"/>
                <a:gd name="T58" fmla="*/ 384 w 409"/>
                <a:gd name="T59" fmla="*/ 194 h 409"/>
                <a:gd name="T60" fmla="*/ 339 w 409"/>
                <a:gd name="T61" fmla="*/ 85 h 409"/>
                <a:gd name="T62" fmla="*/ 273 w 409"/>
                <a:gd name="T63" fmla="*/ 38 h 409"/>
                <a:gd name="T64" fmla="*/ 136 w 409"/>
                <a:gd name="T65" fmla="*/ 38 h 409"/>
                <a:gd name="T66" fmla="*/ 70 w 409"/>
                <a:gd name="T67" fmla="*/ 85 h 409"/>
                <a:gd name="T68" fmla="*/ 67 w 409"/>
                <a:gd name="T69" fmla="*/ 320 h 409"/>
                <a:gd name="T70" fmla="*/ 136 w 409"/>
                <a:gd name="T71" fmla="*/ 371 h 409"/>
                <a:gd name="T72" fmla="*/ 273 w 409"/>
                <a:gd name="T73" fmla="*/ 371 h 409"/>
                <a:gd name="T74" fmla="*/ 342 w 409"/>
                <a:gd name="T75" fmla="*/ 32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409">
                  <a:moveTo>
                    <a:pt x="204" y="0"/>
                  </a:moveTo>
                  <a:cubicBezTo>
                    <a:pt x="92" y="0"/>
                    <a:pt x="0" y="92"/>
                    <a:pt x="0" y="204"/>
                  </a:cubicBezTo>
                  <a:cubicBezTo>
                    <a:pt x="0" y="317"/>
                    <a:pt x="92" y="409"/>
                    <a:pt x="204" y="409"/>
                  </a:cubicBezTo>
                  <a:cubicBezTo>
                    <a:pt x="317" y="409"/>
                    <a:pt x="409" y="317"/>
                    <a:pt x="409" y="204"/>
                  </a:cubicBezTo>
                  <a:cubicBezTo>
                    <a:pt x="409" y="92"/>
                    <a:pt x="317" y="0"/>
                    <a:pt x="204" y="0"/>
                  </a:cubicBezTo>
                  <a:close/>
                  <a:moveTo>
                    <a:pt x="217" y="124"/>
                  </a:moveTo>
                  <a:cubicBezTo>
                    <a:pt x="241" y="124"/>
                    <a:pt x="264" y="122"/>
                    <a:pt x="286" y="119"/>
                  </a:cubicBezTo>
                  <a:cubicBezTo>
                    <a:pt x="292" y="142"/>
                    <a:pt x="296" y="167"/>
                    <a:pt x="297" y="194"/>
                  </a:cubicBezTo>
                  <a:cubicBezTo>
                    <a:pt x="217" y="194"/>
                    <a:pt x="217" y="194"/>
                    <a:pt x="217" y="194"/>
                  </a:cubicBezTo>
                  <a:lnTo>
                    <a:pt x="217" y="124"/>
                  </a:lnTo>
                  <a:close/>
                  <a:moveTo>
                    <a:pt x="217" y="100"/>
                  </a:moveTo>
                  <a:cubicBezTo>
                    <a:pt x="217" y="26"/>
                    <a:pt x="217" y="26"/>
                    <a:pt x="217" y="26"/>
                  </a:cubicBezTo>
                  <a:cubicBezTo>
                    <a:pt x="242" y="33"/>
                    <a:pt x="263" y="59"/>
                    <a:pt x="278" y="96"/>
                  </a:cubicBezTo>
                  <a:cubicBezTo>
                    <a:pt x="259" y="98"/>
                    <a:pt x="238" y="100"/>
                    <a:pt x="217" y="100"/>
                  </a:cubicBezTo>
                  <a:close/>
                  <a:moveTo>
                    <a:pt x="193" y="26"/>
                  </a:moveTo>
                  <a:cubicBezTo>
                    <a:pt x="193" y="100"/>
                    <a:pt x="193" y="100"/>
                    <a:pt x="193" y="100"/>
                  </a:cubicBezTo>
                  <a:cubicBezTo>
                    <a:pt x="171" y="100"/>
                    <a:pt x="150" y="98"/>
                    <a:pt x="131" y="96"/>
                  </a:cubicBezTo>
                  <a:cubicBezTo>
                    <a:pt x="146" y="59"/>
                    <a:pt x="168" y="32"/>
                    <a:pt x="193" y="26"/>
                  </a:cubicBezTo>
                  <a:close/>
                  <a:moveTo>
                    <a:pt x="193" y="124"/>
                  </a:moveTo>
                  <a:cubicBezTo>
                    <a:pt x="193" y="194"/>
                    <a:pt x="193" y="194"/>
                    <a:pt x="193" y="194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113" y="167"/>
                    <a:pt x="117" y="142"/>
                    <a:pt x="123" y="119"/>
                  </a:cubicBezTo>
                  <a:cubicBezTo>
                    <a:pt x="145" y="122"/>
                    <a:pt x="169" y="124"/>
                    <a:pt x="193" y="124"/>
                  </a:cubicBezTo>
                  <a:close/>
                  <a:moveTo>
                    <a:pt x="88" y="194"/>
                  </a:moveTo>
                  <a:cubicBezTo>
                    <a:pt x="25" y="194"/>
                    <a:pt x="25" y="194"/>
                    <a:pt x="25" y="194"/>
                  </a:cubicBezTo>
                  <a:cubicBezTo>
                    <a:pt x="27" y="162"/>
                    <a:pt x="37" y="131"/>
                    <a:pt x="54" y="106"/>
                  </a:cubicBezTo>
                  <a:cubicBezTo>
                    <a:pt x="67" y="110"/>
                    <a:pt x="82" y="113"/>
                    <a:pt x="99" y="116"/>
                  </a:cubicBezTo>
                  <a:cubicBezTo>
                    <a:pt x="92" y="140"/>
                    <a:pt x="89" y="166"/>
                    <a:pt x="88" y="194"/>
                  </a:cubicBezTo>
                  <a:close/>
                  <a:moveTo>
                    <a:pt x="88" y="218"/>
                  </a:moveTo>
                  <a:cubicBezTo>
                    <a:pt x="89" y="243"/>
                    <a:pt x="92" y="267"/>
                    <a:pt x="98" y="289"/>
                  </a:cubicBezTo>
                  <a:cubicBezTo>
                    <a:pt x="81" y="292"/>
                    <a:pt x="65" y="296"/>
                    <a:pt x="52" y="300"/>
                  </a:cubicBezTo>
                  <a:cubicBezTo>
                    <a:pt x="37" y="276"/>
                    <a:pt x="27" y="248"/>
                    <a:pt x="25" y="218"/>
                  </a:cubicBezTo>
                  <a:lnTo>
                    <a:pt x="88" y="218"/>
                  </a:lnTo>
                  <a:close/>
                  <a:moveTo>
                    <a:pt x="112" y="218"/>
                  </a:moveTo>
                  <a:cubicBezTo>
                    <a:pt x="193" y="218"/>
                    <a:pt x="193" y="218"/>
                    <a:pt x="193" y="218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68" y="281"/>
                    <a:pt x="144" y="282"/>
                    <a:pt x="122" y="285"/>
                  </a:cubicBezTo>
                  <a:cubicBezTo>
                    <a:pt x="116" y="265"/>
                    <a:pt x="113" y="242"/>
                    <a:pt x="112" y="218"/>
                  </a:cubicBezTo>
                  <a:close/>
                  <a:moveTo>
                    <a:pt x="193" y="304"/>
                  </a:moveTo>
                  <a:cubicBezTo>
                    <a:pt x="193" y="383"/>
                    <a:pt x="193" y="383"/>
                    <a:pt x="193" y="383"/>
                  </a:cubicBezTo>
                  <a:cubicBezTo>
                    <a:pt x="167" y="377"/>
                    <a:pt x="144" y="348"/>
                    <a:pt x="129" y="309"/>
                  </a:cubicBezTo>
                  <a:cubicBezTo>
                    <a:pt x="149" y="306"/>
                    <a:pt x="171" y="305"/>
                    <a:pt x="193" y="304"/>
                  </a:cubicBezTo>
                  <a:close/>
                  <a:moveTo>
                    <a:pt x="217" y="383"/>
                  </a:moveTo>
                  <a:cubicBezTo>
                    <a:pt x="217" y="304"/>
                    <a:pt x="217" y="304"/>
                    <a:pt x="217" y="304"/>
                  </a:cubicBezTo>
                  <a:cubicBezTo>
                    <a:pt x="239" y="305"/>
                    <a:pt x="260" y="306"/>
                    <a:pt x="280" y="309"/>
                  </a:cubicBezTo>
                  <a:cubicBezTo>
                    <a:pt x="265" y="348"/>
                    <a:pt x="242" y="376"/>
                    <a:pt x="217" y="383"/>
                  </a:cubicBezTo>
                  <a:close/>
                  <a:moveTo>
                    <a:pt x="217" y="280"/>
                  </a:moveTo>
                  <a:cubicBezTo>
                    <a:pt x="217" y="218"/>
                    <a:pt x="217" y="218"/>
                    <a:pt x="217" y="218"/>
                  </a:cubicBezTo>
                  <a:cubicBezTo>
                    <a:pt x="297" y="218"/>
                    <a:pt x="297" y="218"/>
                    <a:pt x="297" y="218"/>
                  </a:cubicBezTo>
                  <a:cubicBezTo>
                    <a:pt x="296" y="242"/>
                    <a:pt x="293" y="265"/>
                    <a:pt x="287" y="285"/>
                  </a:cubicBezTo>
                  <a:cubicBezTo>
                    <a:pt x="265" y="283"/>
                    <a:pt x="241" y="281"/>
                    <a:pt x="217" y="280"/>
                  </a:cubicBezTo>
                  <a:close/>
                  <a:moveTo>
                    <a:pt x="321" y="218"/>
                  </a:moveTo>
                  <a:cubicBezTo>
                    <a:pt x="384" y="218"/>
                    <a:pt x="384" y="218"/>
                    <a:pt x="384" y="218"/>
                  </a:cubicBezTo>
                  <a:cubicBezTo>
                    <a:pt x="382" y="248"/>
                    <a:pt x="372" y="276"/>
                    <a:pt x="357" y="300"/>
                  </a:cubicBezTo>
                  <a:cubicBezTo>
                    <a:pt x="344" y="296"/>
                    <a:pt x="328" y="292"/>
                    <a:pt x="311" y="289"/>
                  </a:cubicBezTo>
                  <a:cubicBezTo>
                    <a:pt x="317" y="267"/>
                    <a:pt x="320" y="243"/>
                    <a:pt x="321" y="218"/>
                  </a:cubicBezTo>
                  <a:close/>
                  <a:moveTo>
                    <a:pt x="321" y="194"/>
                  </a:moveTo>
                  <a:cubicBezTo>
                    <a:pt x="320" y="166"/>
                    <a:pt x="316" y="140"/>
                    <a:pt x="310" y="116"/>
                  </a:cubicBezTo>
                  <a:cubicBezTo>
                    <a:pt x="327" y="113"/>
                    <a:pt x="342" y="110"/>
                    <a:pt x="355" y="106"/>
                  </a:cubicBezTo>
                  <a:cubicBezTo>
                    <a:pt x="372" y="131"/>
                    <a:pt x="382" y="162"/>
                    <a:pt x="384" y="194"/>
                  </a:cubicBezTo>
                  <a:lnTo>
                    <a:pt x="321" y="194"/>
                  </a:lnTo>
                  <a:close/>
                  <a:moveTo>
                    <a:pt x="339" y="85"/>
                  </a:moveTo>
                  <a:cubicBezTo>
                    <a:pt x="328" y="88"/>
                    <a:pt x="316" y="91"/>
                    <a:pt x="303" y="93"/>
                  </a:cubicBezTo>
                  <a:cubicBezTo>
                    <a:pt x="295" y="71"/>
                    <a:pt x="285" y="53"/>
                    <a:pt x="273" y="38"/>
                  </a:cubicBezTo>
                  <a:cubicBezTo>
                    <a:pt x="298" y="48"/>
                    <a:pt x="321" y="65"/>
                    <a:pt x="339" y="85"/>
                  </a:cubicBezTo>
                  <a:close/>
                  <a:moveTo>
                    <a:pt x="136" y="38"/>
                  </a:moveTo>
                  <a:cubicBezTo>
                    <a:pt x="124" y="53"/>
                    <a:pt x="114" y="71"/>
                    <a:pt x="106" y="93"/>
                  </a:cubicBezTo>
                  <a:cubicBezTo>
                    <a:pt x="93" y="91"/>
                    <a:pt x="81" y="88"/>
                    <a:pt x="70" y="85"/>
                  </a:cubicBezTo>
                  <a:cubicBezTo>
                    <a:pt x="88" y="65"/>
                    <a:pt x="111" y="48"/>
                    <a:pt x="136" y="38"/>
                  </a:cubicBezTo>
                  <a:close/>
                  <a:moveTo>
                    <a:pt x="67" y="320"/>
                  </a:moveTo>
                  <a:cubicBezTo>
                    <a:pt x="78" y="317"/>
                    <a:pt x="91" y="314"/>
                    <a:pt x="105" y="312"/>
                  </a:cubicBezTo>
                  <a:cubicBezTo>
                    <a:pt x="113" y="335"/>
                    <a:pt x="124" y="355"/>
                    <a:pt x="136" y="371"/>
                  </a:cubicBezTo>
                  <a:cubicBezTo>
                    <a:pt x="109" y="360"/>
                    <a:pt x="85" y="342"/>
                    <a:pt x="67" y="320"/>
                  </a:cubicBezTo>
                  <a:close/>
                  <a:moveTo>
                    <a:pt x="273" y="371"/>
                  </a:moveTo>
                  <a:cubicBezTo>
                    <a:pt x="285" y="355"/>
                    <a:pt x="296" y="335"/>
                    <a:pt x="304" y="312"/>
                  </a:cubicBezTo>
                  <a:cubicBezTo>
                    <a:pt x="318" y="314"/>
                    <a:pt x="331" y="317"/>
                    <a:pt x="342" y="321"/>
                  </a:cubicBezTo>
                  <a:cubicBezTo>
                    <a:pt x="323" y="343"/>
                    <a:pt x="300" y="360"/>
                    <a:pt x="273" y="3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44" name="Agrupar 104"/>
            <p:cNvGrpSpPr/>
            <p:nvPr/>
          </p:nvGrpSpPr>
          <p:grpSpPr>
            <a:xfrm>
              <a:off x="962259" y="2190389"/>
              <a:ext cx="198160" cy="196096"/>
              <a:chOff x="3417998" y="4751163"/>
              <a:chExt cx="198160" cy="196096"/>
            </a:xfrm>
            <a:solidFill>
              <a:srgbClr val="00B0F0"/>
            </a:solidFill>
          </p:grpSpPr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>
                <a:off x="3423159" y="4756323"/>
                <a:ext cx="72245" cy="69150"/>
              </a:xfrm>
              <a:custGeom>
                <a:avLst/>
                <a:gdLst>
                  <a:gd name="T0" fmla="*/ 19 w 26"/>
                  <a:gd name="T1" fmla="*/ 25 h 25"/>
                  <a:gd name="T2" fmla="*/ 15 w 26"/>
                  <a:gd name="T3" fmla="*/ 23 h 25"/>
                  <a:gd name="T4" fmla="*/ 2 w 26"/>
                  <a:gd name="T5" fmla="*/ 11 h 25"/>
                  <a:gd name="T6" fmla="*/ 2 w 26"/>
                  <a:gd name="T7" fmla="*/ 2 h 25"/>
                  <a:gd name="T8" fmla="*/ 11 w 26"/>
                  <a:gd name="T9" fmla="*/ 2 h 25"/>
                  <a:gd name="T10" fmla="*/ 23 w 26"/>
                  <a:gd name="T11" fmla="*/ 15 h 25"/>
                  <a:gd name="T12" fmla="*/ 23 w 26"/>
                  <a:gd name="T13" fmla="*/ 23 h 25"/>
                  <a:gd name="T14" fmla="*/ 19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19" y="25"/>
                    </a:moveTo>
                    <a:cubicBezTo>
                      <a:pt x="18" y="25"/>
                      <a:pt x="16" y="24"/>
                      <a:pt x="15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4" y="0"/>
                      <a:pt x="8" y="0"/>
                      <a:pt x="11" y="2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6" y="17"/>
                      <a:pt x="26" y="21"/>
                      <a:pt x="23" y="23"/>
                    </a:cubicBezTo>
                    <a:cubicBezTo>
                      <a:pt x="22" y="24"/>
                      <a:pt x="21" y="25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3544944" y="4878109"/>
                <a:ext cx="71214" cy="69150"/>
              </a:xfrm>
              <a:custGeom>
                <a:avLst/>
                <a:gdLst>
                  <a:gd name="T0" fmla="*/ 19 w 26"/>
                  <a:gd name="T1" fmla="*/ 25 h 25"/>
                  <a:gd name="T2" fmla="*/ 15 w 26"/>
                  <a:gd name="T3" fmla="*/ 23 h 25"/>
                  <a:gd name="T4" fmla="*/ 2 w 26"/>
                  <a:gd name="T5" fmla="*/ 11 h 25"/>
                  <a:gd name="T6" fmla="*/ 2 w 26"/>
                  <a:gd name="T7" fmla="*/ 2 h 25"/>
                  <a:gd name="T8" fmla="*/ 11 w 26"/>
                  <a:gd name="T9" fmla="*/ 2 h 25"/>
                  <a:gd name="T10" fmla="*/ 23 w 26"/>
                  <a:gd name="T11" fmla="*/ 15 h 25"/>
                  <a:gd name="T12" fmla="*/ 23 w 26"/>
                  <a:gd name="T13" fmla="*/ 23 h 25"/>
                  <a:gd name="T14" fmla="*/ 19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19" y="25"/>
                    </a:moveTo>
                    <a:cubicBezTo>
                      <a:pt x="18" y="25"/>
                      <a:pt x="16" y="25"/>
                      <a:pt x="15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5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6" y="17"/>
                      <a:pt x="26" y="21"/>
                      <a:pt x="23" y="23"/>
                    </a:cubicBezTo>
                    <a:cubicBezTo>
                      <a:pt x="22" y="25"/>
                      <a:pt x="21" y="25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auto">
              <a:xfrm>
                <a:off x="3417998" y="4875012"/>
                <a:ext cx="71214" cy="69150"/>
              </a:xfrm>
              <a:custGeom>
                <a:avLst/>
                <a:gdLst>
                  <a:gd name="T0" fmla="*/ 7 w 26"/>
                  <a:gd name="T1" fmla="*/ 25 h 25"/>
                  <a:gd name="T2" fmla="*/ 3 w 26"/>
                  <a:gd name="T3" fmla="*/ 23 h 25"/>
                  <a:gd name="T4" fmla="*/ 3 w 26"/>
                  <a:gd name="T5" fmla="*/ 15 h 25"/>
                  <a:gd name="T6" fmla="*/ 16 w 26"/>
                  <a:gd name="T7" fmla="*/ 2 h 25"/>
                  <a:gd name="T8" fmla="*/ 24 w 26"/>
                  <a:gd name="T9" fmla="*/ 2 h 25"/>
                  <a:gd name="T10" fmla="*/ 24 w 26"/>
                  <a:gd name="T11" fmla="*/ 10 h 25"/>
                  <a:gd name="T12" fmla="*/ 11 w 26"/>
                  <a:gd name="T13" fmla="*/ 23 h 25"/>
                  <a:gd name="T14" fmla="*/ 7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7" y="25"/>
                    </a:moveTo>
                    <a:cubicBezTo>
                      <a:pt x="6" y="25"/>
                      <a:pt x="4" y="24"/>
                      <a:pt x="3" y="23"/>
                    </a:cubicBezTo>
                    <a:cubicBezTo>
                      <a:pt x="0" y="21"/>
                      <a:pt x="0" y="17"/>
                      <a:pt x="3" y="1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0"/>
                      <a:pt x="22" y="0"/>
                      <a:pt x="24" y="2"/>
                    </a:cubicBezTo>
                    <a:cubicBezTo>
                      <a:pt x="26" y="4"/>
                      <a:pt x="26" y="8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4"/>
                      <a:pt x="9" y="25"/>
                      <a:pt x="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3541848" y="4751163"/>
                <a:ext cx="72245" cy="71214"/>
              </a:xfrm>
              <a:custGeom>
                <a:avLst/>
                <a:gdLst>
                  <a:gd name="T0" fmla="*/ 6 w 26"/>
                  <a:gd name="T1" fmla="*/ 26 h 26"/>
                  <a:gd name="T2" fmla="*/ 2 w 26"/>
                  <a:gd name="T3" fmla="*/ 24 h 26"/>
                  <a:gd name="T4" fmla="*/ 2 w 26"/>
                  <a:gd name="T5" fmla="*/ 16 h 26"/>
                  <a:gd name="T6" fmla="*/ 15 w 26"/>
                  <a:gd name="T7" fmla="*/ 3 h 26"/>
                  <a:gd name="T8" fmla="*/ 23 w 26"/>
                  <a:gd name="T9" fmla="*/ 3 h 26"/>
                  <a:gd name="T10" fmla="*/ 23 w 26"/>
                  <a:gd name="T11" fmla="*/ 11 h 26"/>
                  <a:gd name="T12" fmla="*/ 10 w 26"/>
                  <a:gd name="T13" fmla="*/ 24 h 26"/>
                  <a:gd name="T14" fmla="*/ 6 w 26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6">
                    <a:moveTo>
                      <a:pt x="6" y="26"/>
                    </a:moveTo>
                    <a:cubicBezTo>
                      <a:pt x="5" y="26"/>
                      <a:pt x="3" y="25"/>
                      <a:pt x="2" y="24"/>
                    </a:cubicBezTo>
                    <a:cubicBezTo>
                      <a:pt x="0" y="22"/>
                      <a:pt x="0" y="18"/>
                      <a:pt x="2" y="1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0"/>
                      <a:pt x="21" y="0"/>
                      <a:pt x="23" y="3"/>
                    </a:cubicBezTo>
                    <a:cubicBezTo>
                      <a:pt x="26" y="5"/>
                      <a:pt x="26" y="9"/>
                      <a:pt x="23" y="11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6"/>
                      <a:pt x="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9" name="Retângulo 110"/>
            <p:cNvSpPr/>
            <p:nvPr/>
          </p:nvSpPr>
          <p:spPr>
            <a:xfrm rot="2700000">
              <a:off x="1240145" y="1851909"/>
              <a:ext cx="189765" cy="172514"/>
            </a:xfrm>
            <a:prstGeom prst="rect">
              <a:avLst/>
            </a:prstGeom>
            <a:solidFill>
              <a:srgbClr val="043CAC"/>
            </a:solidFill>
            <a:ln>
              <a:solidFill>
                <a:srgbClr val="043C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112"/>
            <p:cNvSpPr txBox="1"/>
            <p:nvPr/>
          </p:nvSpPr>
          <p:spPr>
            <a:xfrm>
              <a:off x="1335027" y="1392053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rgbClr val="00B0F0"/>
                  </a:solidFill>
                </a:rPr>
                <a:t>+</a:t>
              </a:r>
            </a:p>
          </p:txBody>
        </p:sp>
      </p:grpSp>
      <p:cxnSp>
        <p:nvCxnSpPr>
          <p:cNvPr id="54" name="Conector reto 33"/>
          <p:cNvCxnSpPr/>
          <p:nvPr/>
        </p:nvCxnSpPr>
        <p:spPr>
          <a:xfrm>
            <a:off x="7375296" y="3258121"/>
            <a:ext cx="4079868" cy="0"/>
          </a:xfrm>
          <a:prstGeom prst="line">
            <a:avLst/>
          </a:prstGeom>
          <a:ln w="38100" cap="rnd">
            <a:solidFill>
              <a:srgbClr val="ECC52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57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59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cxnSp>
        <p:nvCxnSpPr>
          <p:cNvPr id="60" name="Conector reto 35"/>
          <p:cNvCxnSpPr/>
          <p:nvPr/>
        </p:nvCxnSpPr>
        <p:spPr>
          <a:xfrm>
            <a:off x="9037873" y="6648563"/>
            <a:ext cx="81021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6" y="4789351"/>
            <a:ext cx="1080805" cy="9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70188" y="2279650"/>
            <a:ext cx="576263" cy="1081088"/>
          </a:xfrm>
          <a:custGeom>
            <a:avLst/>
            <a:gdLst>
              <a:gd name="T0" fmla="*/ 91 w 203"/>
              <a:gd name="T1" fmla="*/ 380 h 380"/>
              <a:gd name="T2" fmla="*/ 89 w 203"/>
              <a:gd name="T3" fmla="*/ 378 h 380"/>
              <a:gd name="T4" fmla="*/ 0 w 203"/>
              <a:gd name="T5" fmla="*/ 125 h 380"/>
              <a:gd name="T6" fmla="*/ 1 w 203"/>
              <a:gd name="T7" fmla="*/ 122 h 380"/>
              <a:gd name="T8" fmla="*/ 199 w 203"/>
              <a:gd name="T9" fmla="*/ 1 h 380"/>
              <a:gd name="T10" fmla="*/ 201 w 203"/>
              <a:gd name="T11" fmla="*/ 0 h 380"/>
              <a:gd name="T12" fmla="*/ 202 w 203"/>
              <a:gd name="T13" fmla="*/ 1 h 380"/>
              <a:gd name="T14" fmla="*/ 203 w 203"/>
              <a:gd name="T15" fmla="*/ 3 h 380"/>
              <a:gd name="T16" fmla="*/ 93 w 203"/>
              <a:gd name="T17" fmla="*/ 378 h 380"/>
              <a:gd name="T18" fmla="*/ 91 w 203"/>
              <a:gd name="T19" fmla="*/ 380 h 380"/>
              <a:gd name="T20" fmla="*/ 91 w 203"/>
              <a:gd name="T21" fmla="*/ 380 h 380"/>
              <a:gd name="T22" fmla="*/ 91 w 203"/>
              <a:gd name="T23" fmla="*/ 370 h 380"/>
              <a:gd name="T24" fmla="*/ 197 w 203"/>
              <a:gd name="T25" fmla="*/ 8 h 380"/>
              <a:gd name="T26" fmla="*/ 5 w 203"/>
              <a:gd name="T27" fmla="*/ 125 h 380"/>
              <a:gd name="T28" fmla="*/ 91 w 203"/>
              <a:gd name="T29" fmla="*/ 37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" h="380">
                <a:moveTo>
                  <a:pt x="91" y="380"/>
                </a:moveTo>
                <a:cubicBezTo>
                  <a:pt x="90" y="380"/>
                  <a:pt x="89" y="379"/>
                  <a:pt x="89" y="378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3"/>
                  <a:pt x="0" y="122"/>
                  <a:pt x="1" y="122"/>
                </a:cubicBezTo>
                <a:cubicBezTo>
                  <a:pt x="199" y="1"/>
                  <a:pt x="199" y="1"/>
                  <a:pt x="199" y="1"/>
                </a:cubicBezTo>
                <a:cubicBezTo>
                  <a:pt x="200" y="0"/>
                  <a:pt x="200" y="0"/>
                  <a:pt x="201" y="0"/>
                </a:cubicBezTo>
                <a:cubicBezTo>
                  <a:pt x="201" y="0"/>
                  <a:pt x="202" y="0"/>
                  <a:pt x="202" y="1"/>
                </a:cubicBezTo>
                <a:cubicBezTo>
                  <a:pt x="203" y="1"/>
                  <a:pt x="203" y="2"/>
                  <a:pt x="203" y="3"/>
                </a:cubicBezTo>
                <a:cubicBezTo>
                  <a:pt x="93" y="378"/>
                  <a:pt x="93" y="378"/>
                  <a:pt x="93" y="378"/>
                </a:cubicBezTo>
                <a:cubicBezTo>
                  <a:pt x="93" y="379"/>
                  <a:pt x="92" y="380"/>
                  <a:pt x="91" y="380"/>
                </a:cubicBezTo>
                <a:cubicBezTo>
                  <a:pt x="91" y="380"/>
                  <a:pt x="91" y="380"/>
                  <a:pt x="91" y="380"/>
                </a:cubicBezTo>
                <a:close/>
                <a:moveTo>
                  <a:pt x="91" y="370"/>
                </a:moveTo>
                <a:cubicBezTo>
                  <a:pt x="197" y="8"/>
                  <a:pt x="197" y="8"/>
                  <a:pt x="197" y="8"/>
                </a:cubicBezTo>
                <a:cubicBezTo>
                  <a:pt x="5" y="125"/>
                  <a:pt x="5" y="125"/>
                  <a:pt x="5" y="125"/>
                </a:cubicBezTo>
                <a:lnTo>
                  <a:pt x="91" y="3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3022600" y="2279650"/>
            <a:ext cx="323850" cy="1485900"/>
          </a:xfrm>
          <a:custGeom>
            <a:avLst/>
            <a:gdLst>
              <a:gd name="T0" fmla="*/ 112 w 114"/>
              <a:gd name="T1" fmla="*/ 522 h 522"/>
              <a:gd name="T2" fmla="*/ 110 w 114"/>
              <a:gd name="T3" fmla="*/ 521 h 522"/>
              <a:gd name="T4" fmla="*/ 0 w 114"/>
              <a:gd name="T5" fmla="*/ 379 h 522"/>
              <a:gd name="T6" fmla="*/ 0 w 114"/>
              <a:gd name="T7" fmla="*/ 377 h 522"/>
              <a:gd name="T8" fmla="*/ 109 w 114"/>
              <a:gd name="T9" fmla="*/ 2 h 522"/>
              <a:gd name="T10" fmla="*/ 112 w 114"/>
              <a:gd name="T11" fmla="*/ 0 h 522"/>
              <a:gd name="T12" fmla="*/ 112 w 114"/>
              <a:gd name="T13" fmla="*/ 0 h 522"/>
              <a:gd name="T14" fmla="*/ 114 w 114"/>
              <a:gd name="T15" fmla="*/ 3 h 522"/>
              <a:gd name="T16" fmla="*/ 114 w 114"/>
              <a:gd name="T17" fmla="*/ 519 h 522"/>
              <a:gd name="T18" fmla="*/ 113 w 114"/>
              <a:gd name="T19" fmla="*/ 522 h 522"/>
              <a:gd name="T20" fmla="*/ 112 w 114"/>
              <a:gd name="T21" fmla="*/ 522 h 522"/>
              <a:gd name="T22" fmla="*/ 109 w 114"/>
              <a:gd name="T23" fmla="*/ 512 h 522"/>
              <a:gd name="T24" fmla="*/ 109 w 114"/>
              <a:gd name="T25" fmla="*/ 19 h 522"/>
              <a:gd name="T26" fmla="*/ 5 w 114"/>
              <a:gd name="T27" fmla="*/ 377 h 522"/>
              <a:gd name="T28" fmla="*/ 109 w 114"/>
              <a:gd name="T29" fmla="*/ 51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522">
                <a:moveTo>
                  <a:pt x="112" y="522"/>
                </a:moveTo>
                <a:cubicBezTo>
                  <a:pt x="111" y="522"/>
                  <a:pt x="110" y="521"/>
                  <a:pt x="110" y="521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9"/>
                  <a:pt x="0" y="378"/>
                  <a:pt x="0" y="377"/>
                </a:cubicBezTo>
                <a:cubicBezTo>
                  <a:pt x="109" y="2"/>
                  <a:pt x="109" y="2"/>
                  <a:pt x="109" y="2"/>
                </a:cubicBezTo>
                <a:cubicBezTo>
                  <a:pt x="110" y="1"/>
                  <a:pt x="111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3" y="0"/>
                  <a:pt x="114" y="1"/>
                  <a:pt x="114" y="3"/>
                </a:cubicBezTo>
                <a:cubicBezTo>
                  <a:pt x="114" y="519"/>
                  <a:pt x="114" y="519"/>
                  <a:pt x="114" y="519"/>
                </a:cubicBezTo>
                <a:cubicBezTo>
                  <a:pt x="114" y="520"/>
                  <a:pt x="113" y="521"/>
                  <a:pt x="113" y="522"/>
                </a:cubicBezTo>
                <a:cubicBezTo>
                  <a:pt x="112" y="522"/>
                  <a:pt x="112" y="522"/>
                  <a:pt x="112" y="522"/>
                </a:cubicBezTo>
                <a:close/>
                <a:moveTo>
                  <a:pt x="109" y="512"/>
                </a:moveTo>
                <a:cubicBezTo>
                  <a:pt x="109" y="19"/>
                  <a:pt x="109" y="19"/>
                  <a:pt x="109" y="19"/>
                </a:cubicBezTo>
                <a:cubicBezTo>
                  <a:pt x="5" y="377"/>
                  <a:pt x="5" y="377"/>
                  <a:pt x="5" y="377"/>
                </a:cubicBezTo>
                <a:lnTo>
                  <a:pt x="109" y="5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3332163" y="2279650"/>
            <a:ext cx="585788" cy="1485900"/>
          </a:xfrm>
          <a:custGeom>
            <a:avLst/>
            <a:gdLst>
              <a:gd name="T0" fmla="*/ 3 w 206"/>
              <a:gd name="T1" fmla="*/ 522 h 522"/>
              <a:gd name="T2" fmla="*/ 2 w 206"/>
              <a:gd name="T3" fmla="*/ 521 h 522"/>
              <a:gd name="T4" fmla="*/ 0 w 206"/>
              <a:gd name="T5" fmla="*/ 519 h 522"/>
              <a:gd name="T6" fmla="*/ 0 w 206"/>
              <a:gd name="T7" fmla="*/ 3 h 522"/>
              <a:gd name="T8" fmla="*/ 2 w 206"/>
              <a:gd name="T9" fmla="*/ 0 h 522"/>
              <a:gd name="T10" fmla="*/ 2 w 206"/>
              <a:gd name="T11" fmla="*/ 0 h 522"/>
              <a:gd name="T12" fmla="*/ 3 w 206"/>
              <a:gd name="T13" fmla="*/ 0 h 522"/>
              <a:gd name="T14" fmla="*/ 5 w 206"/>
              <a:gd name="T15" fmla="*/ 1 h 522"/>
              <a:gd name="T16" fmla="*/ 206 w 206"/>
              <a:gd name="T17" fmla="*/ 408 h 522"/>
              <a:gd name="T18" fmla="*/ 205 w 206"/>
              <a:gd name="T19" fmla="*/ 411 h 522"/>
              <a:gd name="T20" fmla="*/ 4 w 206"/>
              <a:gd name="T21" fmla="*/ 521 h 522"/>
              <a:gd name="T22" fmla="*/ 3 w 206"/>
              <a:gd name="T23" fmla="*/ 522 h 522"/>
              <a:gd name="T24" fmla="*/ 5 w 206"/>
              <a:gd name="T25" fmla="*/ 515 h 522"/>
              <a:gd name="T26" fmla="*/ 200 w 206"/>
              <a:gd name="T27" fmla="*/ 408 h 522"/>
              <a:gd name="T28" fmla="*/ 5 w 206"/>
              <a:gd name="T29" fmla="*/ 13 h 522"/>
              <a:gd name="T30" fmla="*/ 5 w 206"/>
              <a:gd name="T31" fmla="*/ 515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522">
                <a:moveTo>
                  <a:pt x="3" y="522"/>
                </a:moveTo>
                <a:cubicBezTo>
                  <a:pt x="2" y="522"/>
                  <a:pt x="2" y="522"/>
                  <a:pt x="2" y="521"/>
                </a:cubicBezTo>
                <a:cubicBezTo>
                  <a:pt x="1" y="521"/>
                  <a:pt x="0" y="520"/>
                  <a:pt x="0" y="5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206" y="408"/>
                  <a:pt x="206" y="408"/>
                  <a:pt x="206" y="408"/>
                </a:cubicBezTo>
                <a:cubicBezTo>
                  <a:pt x="206" y="409"/>
                  <a:pt x="206" y="410"/>
                  <a:pt x="205" y="411"/>
                </a:cubicBezTo>
                <a:cubicBezTo>
                  <a:pt x="4" y="521"/>
                  <a:pt x="4" y="521"/>
                  <a:pt x="4" y="521"/>
                </a:cubicBezTo>
                <a:cubicBezTo>
                  <a:pt x="4" y="522"/>
                  <a:pt x="3" y="522"/>
                  <a:pt x="3" y="522"/>
                </a:cubicBezTo>
                <a:close/>
                <a:moveTo>
                  <a:pt x="5" y="515"/>
                </a:moveTo>
                <a:cubicBezTo>
                  <a:pt x="200" y="408"/>
                  <a:pt x="200" y="408"/>
                  <a:pt x="200" y="408"/>
                </a:cubicBezTo>
                <a:cubicBezTo>
                  <a:pt x="5" y="13"/>
                  <a:pt x="5" y="13"/>
                  <a:pt x="5" y="13"/>
                </a:cubicBezTo>
                <a:lnTo>
                  <a:pt x="5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auto">
          <a:xfrm>
            <a:off x="6538913" y="550862"/>
            <a:ext cx="771525" cy="1231900"/>
          </a:xfrm>
          <a:custGeom>
            <a:avLst/>
            <a:gdLst>
              <a:gd name="T0" fmla="*/ 136 w 271"/>
              <a:gd name="T1" fmla="*/ 433 h 433"/>
              <a:gd name="T2" fmla="*/ 134 w 271"/>
              <a:gd name="T3" fmla="*/ 431 h 433"/>
              <a:gd name="T4" fmla="*/ 1 w 271"/>
              <a:gd name="T5" fmla="*/ 3 h 433"/>
              <a:gd name="T6" fmla="*/ 1 w 271"/>
              <a:gd name="T7" fmla="*/ 1 h 433"/>
              <a:gd name="T8" fmla="*/ 3 w 271"/>
              <a:gd name="T9" fmla="*/ 0 h 433"/>
              <a:gd name="T10" fmla="*/ 4 w 271"/>
              <a:gd name="T11" fmla="*/ 0 h 433"/>
              <a:gd name="T12" fmla="*/ 270 w 271"/>
              <a:gd name="T13" fmla="*/ 156 h 433"/>
              <a:gd name="T14" fmla="*/ 271 w 271"/>
              <a:gd name="T15" fmla="*/ 159 h 433"/>
              <a:gd name="T16" fmla="*/ 138 w 271"/>
              <a:gd name="T17" fmla="*/ 432 h 433"/>
              <a:gd name="T18" fmla="*/ 136 w 271"/>
              <a:gd name="T19" fmla="*/ 433 h 433"/>
              <a:gd name="T20" fmla="*/ 136 w 271"/>
              <a:gd name="T21" fmla="*/ 424 h 433"/>
              <a:gd name="T22" fmla="*/ 266 w 271"/>
              <a:gd name="T23" fmla="*/ 159 h 433"/>
              <a:gd name="T24" fmla="*/ 7 w 271"/>
              <a:gd name="T25" fmla="*/ 7 h 433"/>
              <a:gd name="T26" fmla="*/ 136 w 271"/>
              <a:gd name="T27" fmla="*/ 424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" h="433">
                <a:moveTo>
                  <a:pt x="136" y="433"/>
                </a:moveTo>
                <a:cubicBezTo>
                  <a:pt x="135" y="433"/>
                  <a:pt x="134" y="432"/>
                  <a:pt x="134" y="431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70" y="156"/>
                  <a:pt x="270" y="156"/>
                  <a:pt x="270" y="156"/>
                </a:cubicBezTo>
                <a:cubicBezTo>
                  <a:pt x="271" y="156"/>
                  <a:pt x="271" y="157"/>
                  <a:pt x="271" y="159"/>
                </a:cubicBezTo>
                <a:cubicBezTo>
                  <a:pt x="138" y="432"/>
                  <a:pt x="138" y="432"/>
                  <a:pt x="138" y="432"/>
                </a:cubicBezTo>
                <a:cubicBezTo>
                  <a:pt x="138" y="432"/>
                  <a:pt x="137" y="433"/>
                  <a:pt x="136" y="433"/>
                </a:cubicBezTo>
                <a:close/>
                <a:moveTo>
                  <a:pt x="136" y="424"/>
                </a:moveTo>
                <a:cubicBezTo>
                  <a:pt x="266" y="159"/>
                  <a:pt x="266" y="159"/>
                  <a:pt x="266" y="159"/>
                </a:cubicBezTo>
                <a:cubicBezTo>
                  <a:pt x="7" y="7"/>
                  <a:pt x="7" y="7"/>
                  <a:pt x="7" y="7"/>
                </a:cubicBezTo>
                <a:lnTo>
                  <a:pt x="136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4611688" y="846137"/>
            <a:ext cx="955675" cy="1163638"/>
          </a:xfrm>
          <a:custGeom>
            <a:avLst/>
            <a:gdLst>
              <a:gd name="T0" fmla="*/ 334 w 336"/>
              <a:gd name="T1" fmla="*/ 409 h 409"/>
              <a:gd name="T2" fmla="*/ 332 w 336"/>
              <a:gd name="T3" fmla="*/ 408 h 409"/>
              <a:gd name="T4" fmla="*/ 1 w 336"/>
              <a:gd name="T5" fmla="*/ 143 h 409"/>
              <a:gd name="T6" fmla="*/ 0 w 336"/>
              <a:gd name="T7" fmla="*/ 140 h 409"/>
              <a:gd name="T8" fmla="*/ 1 w 336"/>
              <a:gd name="T9" fmla="*/ 139 h 409"/>
              <a:gd name="T10" fmla="*/ 325 w 336"/>
              <a:gd name="T11" fmla="*/ 0 h 409"/>
              <a:gd name="T12" fmla="*/ 326 w 336"/>
              <a:gd name="T13" fmla="*/ 0 h 409"/>
              <a:gd name="T14" fmla="*/ 327 w 336"/>
              <a:gd name="T15" fmla="*/ 0 h 409"/>
              <a:gd name="T16" fmla="*/ 328 w 336"/>
              <a:gd name="T17" fmla="*/ 2 h 409"/>
              <a:gd name="T18" fmla="*/ 336 w 336"/>
              <a:gd name="T19" fmla="*/ 406 h 409"/>
              <a:gd name="T20" fmla="*/ 335 w 336"/>
              <a:gd name="T21" fmla="*/ 408 h 409"/>
              <a:gd name="T22" fmla="*/ 334 w 336"/>
              <a:gd name="T23" fmla="*/ 409 h 409"/>
              <a:gd name="T24" fmla="*/ 331 w 336"/>
              <a:gd name="T25" fmla="*/ 401 h 409"/>
              <a:gd name="T26" fmla="*/ 323 w 336"/>
              <a:gd name="T27" fmla="*/ 6 h 409"/>
              <a:gd name="T28" fmla="*/ 7 w 336"/>
              <a:gd name="T29" fmla="*/ 141 h 409"/>
              <a:gd name="T30" fmla="*/ 331 w 336"/>
              <a:gd name="T31" fmla="*/ 40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6" h="409">
                <a:moveTo>
                  <a:pt x="334" y="409"/>
                </a:moveTo>
                <a:cubicBezTo>
                  <a:pt x="333" y="409"/>
                  <a:pt x="332" y="408"/>
                  <a:pt x="332" y="408"/>
                </a:cubicBezTo>
                <a:cubicBezTo>
                  <a:pt x="1" y="143"/>
                  <a:pt x="1" y="143"/>
                  <a:pt x="1" y="143"/>
                </a:cubicBezTo>
                <a:cubicBezTo>
                  <a:pt x="0" y="142"/>
                  <a:pt x="0" y="141"/>
                  <a:pt x="0" y="140"/>
                </a:cubicBezTo>
                <a:cubicBezTo>
                  <a:pt x="0" y="140"/>
                  <a:pt x="1" y="139"/>
                  <a:pt x="1" y="139"/>
                </a:cubicBezTo>
                <a:cubicBezTo>
                  <a:pt x="325" y="0"/>
                  <a:pt x="325" y="0"/>
                  <a:pt x="325" y="0"/>
                </a:cubicBezTo>
                <a:cubicBezTo>
                  <a:pt x="325" y="0"/>
                  <a:pt x="325" y="0"/>
                  <a:pt x="326" y="0"/>
                </a:cubicBezTo>
                <a:cubicBezTo>
                  <a:pt x="326" y="0"/>
                  <a:pt x="327" y="0"/>
                  <a:pt x="327" y="0"/>
                </a:cubicBezTo>
                <a:cubicBezTo>
                  <a:pt x="328" y="1"/>
                  <a:pt x="328" y="2"/>
                  <a:pt x="328" y="2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7"/>
                  <a:pt x="335" y="408"/>
                  <a:pt x="335" y="408"/>
                </a:cubicBezTo>
                <a:cubicBezTo>
                  <a:pt x="334" y="408"/>
                  <a:pt x="334" y="409"/>
                  <a:pt x="334" y="409"/>
                </a:cubicBezTo>
                <a:close/>
                <a:moveTo>
                  <a:pt x="331" y="401"/>
                </a:moveTo>
                <a:cubicBezTo>
                  <a:pt x="323" y="6"/>
                  <a:pt x="323" y="6"/>
                  <a:pt x="323" y="6"/>
                </a:cubicBezTo>
                <a:cubicBezTo>
                  <a:pt x="7" y="141"/>
                  <a:pt x="7" y="141"/>
                  <a:pt x="7" y="141"/>
                </a:cubicBezTo>
                <a:lnTo>
                  <a:pt x="331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8316913" y="2149475"/>
            <a:ext cx="823913" cy="987425"/>
          </a:xfrm>
          <a:custGeom>
            <a:avLst/>
            <a:gdLst>
              <a:gd name="T0" fmla="*/ 3 w 290"/>
              <a:gd name="T1" fmla="*/ 347 h 347"/>
              <a:gd name="T2" fmla="*/ 1 w 290"/>
              <a:gd name="T3" fmla="*/ 346 h 347"/>
              <a:gd name="T4" fmla="*/ 1 w 290"/>
              <a:gd name="T5" fmla="*/ 344 h 347"/>
              <a:gd name="T6" fmla="*/ 71 w 290"/>
              <a:gd name="T7" fmla="*/ 2 h 347"/>
              <a:gd name="T8" fmla="*/ 73 w 290"/>
              <a:gd name="T9" fmla="*/ 0 h 347"/>
              <a:gd name="T10" fmla="*/ 73 w 290"/>
              <a:gd name="T11" fmla="*/ 0 h 347"/>
              <a:gd name="T12" fmla="*/ 73 w 290"/>
              <a:gd name="T13" fmla="*/ 0 h 347"/>
              <a:gd name="T14" fmla="*/ 75 w 290"/>
              <a:gd name="T15" fmla="*/ 1 h 347"/>
              <a:gd name="T16" fmla="*/ 289 w 290"/>
              <a:gd name="T17" fmla="*/ 234 h 347"/>
              <a:gd name="T18" fmla="*/ 290 w 290"/>
              <a:gd name="T19" fmla="*/ 236 h 347"/>
              <a:gd name="T20" fmla="*/ 288 w 290"/>
              <a:gd name="T21" fmla="*/ 237 h 347"/>
              <a:gd name="T22" fmla="*/ 3 w 290"/>
              <a:gd name="T23" fmla="*/ 347 h 347"/>
              <a:gd name="T24" fmla="*/ 3 w 290"/>
              <a:gd name="T25" fmla="*/ 347 h 347"/>
              <a:gd name="T26" fmla="*/ 6 w 290"/>
              <a:gd name="T27" fmla="*/ 340 h 347"/>
              <a:gd name="T28" fmla="*/ 283 w 290"/>
              <a:gd name="T29" fmla="*/ 234 h 347"/>
              <a:gd name="T30" fmla="*/ 75 w 290"/>
              <a:gd name="T31" fmla="*/ 7 h 347"/>
              <a:gd name="T32" fmla="*/ 6 w 290"/>
              <a:gd name="T33" fmla="*/ 34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347">
                <a:moveTo>
                  <a:pt x="3" y="347"/>
                </a:moveTo>
                <a:cubicBezTo>
                  <a:pt x="2" y="347"/>
                  <a:pt x="2" y="346"/>
                  <a:pt x="1" y="346"/>
                </a:cubicBezTo>
                <a:cubicBezTo>
                  <a:pt x="1" y="345"/>
                  <a:pt x="0" y="345"/>
                  <a:pt x="1" y="344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2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0"/>
                  <a:pt x="75" y="1"/>
                </a:cubicBezTo>
                <a:cubicBezTo>
                  <a:pt x="289" y="234"/>
                  <a:pt x="289" y="234"/>
                  <a:pt x="289" y="234"/>
                </a:cubicBezTo>
                <a:cubicBezTo>
                  <a:pt x="290" y="234"/>
                  <a:pt x="290" y="235"/>
                  <a:pt x="290" y="236"/>
                </a:cubicBezTo>
                <a:cubicBezTo>
                  <a:pt x="290" y="236"/>
                  <a:pt x="289" y="237"/>
                  <a:pt x="288" y="237"/>
                </a:cubicBezTo>
                <a:cubicBezTo>
                  <a:pt x="3" y="347"/>
                  <a:pt x="3" y="347"/>
                  <a:pt x="3" y="347"/>
                </a:cubicBezTo>
                <a:cubicBezTo>
                  <a:pt x="3" y="347"/>
                  <a:pt x="3" y="347"/>
                  <a:pt x="3" y="347"/>
                </a:cubicBezTo>
                <a:close/>
                <a:moveTo>
                  <a:pt x="6" y="340"/>
                </a:moveTo>
                <a:cubicBezTo>
                  <a:pt x="283" y="234"/>
                  <a:pt x="283" y="234"/>
                  <a:pt x="283" y="234"/>
                </a:cubicBezTo>
                <a:cubicBezTo>
                  <a:pt x="75" y="7"/>
                  <a:pt x="75" y="7"/>
                  <a:pt x="75" y="7"/>
                </a:cubicBezTo>
                <a:lnTo>
                  <a:pt x="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3019425" y="846137"/>
            <a:ext cx="503238" cy="557213"/>
          </a:xfrm>
          <a:custGeom>
            <a:avLst/>
            <a:gdLst>
              <a:gd name="T0" fmla="*/ 2 w 177"/>
              <a:gd name="T1" fmla="*/ 196 h 196"/>
              <a:gd name="T2" fmla="*/ 0 w 177"/>
              <a:gd name="T3" fmla="*/ 195 h 196"/>
              <a:gd name="T4" fmla="*/ 1 w 177"/>
              <a:gd name="T5" fmla="*/ 192 h 196"/>
              <a:gd name="T6" fmla="*/ 173 w 177"/>
              <a:gd name="T7" fmla="*/ 1 h 196"/>
              <a:gd name="T8" fmla="*/ 174 w 177"/>
              <a:gd name="T9" fmla="*/ 0 h 196"/>
              <a:gd name="T10" fmla="*/ 175 w 177"/>
              <a:gd name="T11" fmla="*/ 0 h 196"/>
              <a:gd name="T12" fmla="*/ 175 w 177"/>
              <a:gd name="T13" fmla="*/ 0 h 196"/>
              <a:gd name="T14" fmla="*/ 177 w 177"/>
              <a:gd name="T15" fmla="*/ 2 h 196"/>
              <a:gd name="T16" fmla="*/ 177 w 177"/>
              <a:gd name="T17" fmla="*/ 185 h 196"/>
              <a:gd name="T18" fmla="*/ 174 w 177"/>
              <a:gd name="T19" fmla="*/ 187 h 196"/>
              <a:gd name="T20" fmla="*/ 2 w 177"/>
              <a:gd name="T21" fmla="*/ 196 h 196"/>
              <a:gd name="T22" fmla="*/ 8 w 177"/>
              <a:gd name="T23" fmla="*/ 191 h 196"/>
              <a:gd name="T24" fmla="*/ 172 w 177"/>
              <a:gd name="T25" fmla="*/ 182 h 196"/>
              <a:gd name="T26" fmla="*/ 172 w 177"/>
              <a:gd name="T27" fmla="*/ 9 h 196"/>
              <a:gd name="T28" fmla="*/ 8 w 177"/>
              <a:gd name="T29" fmla="*/ 19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96">
                <a:moveTo>
                  <a:pt x="2" y="196"/>
                </a:moveTo>
                <a:cubicBezTo>
                  <a:pt x="1" y="196"/>
                  <a:pt x="0" y="196"/>
                  <a:pt x="0" y="195"/>
                </a:cubicBezTo>
                <a:cubicBezTo>
                  <a:pt x="0" y="194"/>
                  <a:pt x="0" y="193"/>
                  <a:pt x="1" y="192"/>
                </a:cubicBezTo>
                <a:cubicBezTo>
                  <a:pt x="173" y="1"/>
                  <a:pt x="173" y="1"/>
                  <a:pt x="173" y="1"/>
                </a:cubicBezTo>
                <a:cubicBezTo>
                  <a:pt x="173" y="0"/>
                  <a:pt x="174" y="0"/>
                  <a:pt x="174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1"/>
                  <a:pt x="177" y="1"/>
                  <a:pt x="177" y="2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7" y="186"/>
                  <a:pt x="176" y="187"/>
                  <a:pt x="174" y="187"/>
                </a:cubicBezTo>
                <a:cubicBezTo>
                  <a:pt x="2" y="196"/>
                  <a:pt x="2" y="196"/>
                  <a:pt x="2" y="196"/>
                </a:cubicBezTo>
                <a:close/>
                <a:moveTo>
                  <a:pt x="8" y="191"/>
                </a:moveTo>
                <a:cubicBezTo>
                  <a:pt x="172" y="182"/>
                  <a:pt x="172" y="182"/>
                  <a:pt x="172" y="182"/>
                </a:cubicBezTo>
                <a:cubicBezTo>
                  <a:pt x="172" y="9"/>
                  <a:pt x="172" y="9"/>
                  <a:pt x="172" y="9"/>
                </a:cubicBezTo>
                <a:lnTo>
                  <a:pt x="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3508375" y="846137"/>
            <a:ext cx="460375" cy="531813"/>
          </a:xfrm>
          <a:custGeom>
            <a:avLst/>
            <a:gdLst>
              <a:gd name="T0" fmla="*/ 2 w 162"/>
              <a:gd name="T1" fmla="*/ 187 h 187"/>
              <a:gd name="T2" fmla="*/ 1 w 162"/>
              <a:gd name="T3" fmla="*/ 187 h 187"/>
              <a:gd name="T4" fmla="*/ 0 w 162"/>
              <a:gd name="T5" fmla="*/ 185 h 187"/>
              <a:gd name="T6" fmla="*/ 0 w 162"/>
              <a:gd name="T7" fmla="*/ 2 h 187"/>
              <a:gd name="T8" fmla="*/ 1 w 162"/>
              <a:gd name="T9" fmla="*/ 0 h 187"/>
              <a:gd name="T10" fmla="*/ 2 w 162"/>
              <a:gd name="T11" fmla="*/ 0 h 187"/>
              <a:gd name="T12" fmla="*/ 4 w 162"/>
              <a:gd name="T13" fmla="*/ 0 h 187"/>
              <a:gd name="T14" fmla="*/ 161 w 162"/>
              <a:gd name="T15" fmla="*/ 104 h 187"/>
              <a:gd name="T16" fmla="*/ 162 w 162"/>
              <a:gd name="T17" fmla="*/ 106 h 187"/>
              <a:gd name="T18" fmla="*/ 160 w 162"/>
              <a:gd name="T19" fmla="*/ 108 h 187"/>
              <a:gd name="T20" fmla="*/ 3 w 162"/>
              <a:gd name="T21" fmla="*/ 187 h 187"/>
              <a:gd name="T22" fmla="*/ 2 w 162"/>
              <a:gd name="T23" fmla="*/ 187 h 187"/>
              <a:gd name="T24" fmla="*/ 5 w 162"/>
              <a:gd name="T25" fmla="*/ 181 h 187"/>
              <a:gd name="T26" fmla="*/ 155 w 162"/>
              <a:gd name="T27" fmla="*/ 105 h 187"/>
              <a:gd name="T28" fmla="*/ 5 w 162"/>
              <a:gd name="T29" fmla="*/ 7 h 187"/>
              <a:gd name="T30" fmla="*/ 5 w 162"/>
              <a:gd name="T31" fmla="*/ 1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87">
                <a:moveTo>
                  <a:pt x="2" y="187"/>
                </a:moveTo>
                <a:cubicBezTo>
                  <a:pt x="2" y="187"/>
                  <a:pt x="1" y="187"/>
                  <a:pt x="1" y="187"/>
                </a:cubicBezTo>
                <a:cubicBezTo>
                  <a:pt x="0" y="186"/>
                  <a:pt x="0" y="185"/>
                  <a:pt x="0" y="185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1" y="104"/>
                  <a:pt x="162" y="105"/>
                  <a:pt x="162" y="106"/>
                </a:cubicBezTo>
                <a:cubicBezTo>
                  <a:pt x="162" y="106"/>
                  <a:pt x="161" y="107"/>
                  <a:pt x="160" y="108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3" y="187"/>
                  <a:pt x="2" y="187"/>
                </a:cubicBezTo>
                <a:close/>
                <a:moveTo>
                  <a:pt x="5" y="181"/>
                </a:moveTo>
                <a:cubicBezTo>
                  <a:pt x="155" y="105"/>
                  <a:pt x="155" y="105"/>
                  <a:pt x="155" y="105"/>
                </a:cubicBezTo>
                <a:cubicBezTo>
                  <a:pt x="5" y="7"/>
                  <a:pt x="5" y="7"/>
                  <a:pt x="5" y="7"/>
                </a:cubicBezTo>
                <a:lnTo>
                  <a:pt x="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4841875" y="-144463"/>
            <a:ext cx="711200" cy="488950"/>
          </a:xfrm>
          <a:custGeom>
            <a:avLst/>
            <a:gdLst>
              <a:gd name="T0" fmla="*/ 3 w 250"/>
              <a:gd name="T1" fmla="*/ 172 h 172"/>
              <a:gd name="T2" fmla="*/ 1 w 250"/>
              <a:gd name="T3" fmla="*/ 171 h 172"/>
              <a:gd name="T4" fmla="*/ 1 w 250"/>
              <a:gd name="T5" fmla="*/ 169 h 172"/>
              <a:gd name="T6" fmla="*/ 34 w 250"/>
              <a:gd name="T7" fmla="*/ 2 h 172"/>
              <a:gd name="T8" fmla="*/ 36 w 250"/>
              <a:gd name="T9" fmla="*/ 0 h 172"/>
              <a:gd name="T10" fmla="*/ 37 w 250"/>
              <a:gd name="T11" fmla="*/ 0 h 172"/>
              <a:gd name="T12" fmla="*/ 37 w 250"/>
              <a:gd name="T13" fmla="*/ 0 h 172"/>
              <a:gd name="T14" fmla="*/ 37 w 250"/>
              <a:gd name="T15" fmla="*/ 0 h 172"/>
              <a:gd name="T16" fmla="*/ 248 w 250"/>
              <a:gd name="T17" fmla="*/ 56 h 172"/>
              <a:gd name="T18" fmla="*/ 250 w 250"/>
              <a:gd name="T19" fmla="*/ 58 h 172"/>
              <a:gd name="T20" fmla="*/ 248 w 250"/>
              <a:gd name="T21" fmla="*/ 60 h 172"/>
              <a:gd name="T22" fmla="*/ 4 w 250"/>
              <a:gd name="T23" fmla="*/ 171 h 172"/>
              <a:gd name="T24" fmla="*/ 3 w 250"/>
              <a:gd name="T25" fmla="*/ 172 h 172"/>
              <a:gd name="T26" fmla="*/ 6 w 250"/>
              <a:gd name="T27" fmla="*/ 165 h 172"/>
              <a:gd name="T28" fmla="*/ 241 w 250"/>
              <a:gd name="T29" fmla="*/ 59 h 172"/>
              <a:gd name="T30" fmla="*/ 39 w 250"/>
              <a:gd name="T31" fmla="*/ 5 h 172"/>
              <a:gd name="T32" fmla="*/ 6 w 250"/>
              <a:gd name="T33" fmla="*/ 16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0" h="172">
                <a:moveTo>
                  <a:pt x="3" y="172"/>
                </a:moveTo>
                <a:cubicBezTo>
                  <a:pt x="2" y="172"/>
                  <a:pt x="2" y="171"/>
                  <a:pt x="1" y="171"/>
                </a:cubicBezTo>
                <a:cubicBezTo>
                  <a:pt x="1" y="171"/>
                  <a:pt x="0" y="170"/>
                  <a:pt x="1" y="169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1"/>
                  <a:pt x="35" y="1"/>
                  <a:pt x="36" y="0"/>
                </a:cubicBezTo>
                <a:cubicBezTo>
                  <a:pt x="36" y="0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48" y="56"/>
                  <a:pt x="248" y="56"/>
                  <a:pt x="248" y="56"/>
                </a:cubicBezTo>
                <a:cubicBezTo>
                  <a:pt x="249" y="56"/>
                  <a:pt x="250" y="57"/>
                  <a:pt x="250" y="58"/>
                </a:cubicBezTo>
                <a:cubicBezTo>
                  <a:pt x="250" y="59"/>
                  <a:pt x="249" y="60"/>
                  <a:pt x="248" y="60"/>
                </a:cubicBezTo>
                <a:cubicBezTo>
                  <a:pt x="4" y="171"/>
                  <a:pt x="4" y="171"/>
                  <a:pt x="4" y="171"/>
                </a:cubicBezTo>
                <a:cubicBezTo>
                  <a:pt x="4" y="172"/>
                  <a:pt x="3" y="172"/>
                  <a:pt x="3" y="172"/>
                </a:cubicBezTo>
                <a:close/>
                <a:moveTo>
                  <a:pt x="6" y="165"/>
                </a:moveTo>
                <a:cubicBezTo>
                  <a:pt x="241" y="59"/>
                  <a:pt x="241" y="59"/>
                  <a:pt x="241" y="59"/>
                </a:cubicBezTo>
                <a:cubicBezTo>
                  <a:pt x="39" y="5"/>
                  <a:pt x="39" y="5"/>
                  <a:pt x="39" y="5"/>
                </a:cubicBezTo>
                <a:lnTo>
                  <a:pt x="6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3640138" y="6124575"/>
            <a:ext cx="546100" cy="363538"/>
          </a:xfrm>
          <a:custGeom>
            <a:avLst/>
            <a:gdLst>
              <a:gd name="T0" fmla="*/ 189 w 192"/>
              <a:gd name="T1" fmla="*/ 128 h 128"/>
              <a:gd name="T2" fmla="*/ 188 w 192"/>
              <a:gd name="T3" fmla="*/ 127 h 128"/>
              <a:gd name="T4" fmla="*/ 1 w 192"/>
              <a:gd name="T5" fmla="*/ 64 h 128"/>
              <a:gd name="T6" fmla="*/ 0 w 192"/>
              <a:gd name="T7" fmla="*/ 62 h 128"/>
              <a:gd name="T8" fmla="*/ 0 w 192"/>
              <a:gd name="T9" fmla="*/ 60 h 128"/>
              <a:gd name="T10" fmla="*/ 45 w 192"/>
              <a:gd name="T11" fmla="*/ 1 h 128"/>
              <a:gd name="T12" fmla="*/ 46 w 192"/>
              <a:gd name="T13" fmla="*/ 0 h 128"/>
              <a:gd name="T14" fmla="*/ 47 w 192"/>
              <a:gd name="T15" fmla="*/ 0 h 128"/>
              <a:gd name="T16" fmla="*/ 48 w 192"/>
              <a:gd name="T17" fmla="*/ 1 h 128"/>
              <a:gd name="T18" fmla="*/ 190 w 192"/>
              <a:gd name="T19" fmla="*/ 124 h 128"/>
              <a:gd name="T20" fmla="*/ 191 w 192"/>
              <a:gd name="T21" fmla="*/ 126 h 128"/>
              <a:gd name="T22" fmla="*/ 189 w 192"/>
              <a:gd name="T23" fmla="*/ 128 h 128"/>
              <a:gd name="T24" fmla="*/ 178 w 192"/>
              <a:gd name="T25" fmla="*/ 119 h 128"/>
              <a:gd name="T26" fmla="*/ 47 w 192"/>
              <a:gd name="T27" fmla="*/ 6 h 128"/>
              <a:gd name="T28" fmla="*/ 6 w 192"/>
              <a:gd name="T29" fmla="*/ 60 h 128"/>
              <a:gd name="T30" fmla="*/ 178 w 192"/>
              <a:gd name="T31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28">
                <a:moveTo>
                  <a:pt x="189" y="128"/>
                </a:moveTo>
                <a:cubicBezTo>
                  <a:pt x="188" y="127"/>
                  <a:pt x="188" y="127"/>
                  <a:pt x="188" y="127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3"/>
                  <a:pt x="0" y="63"/>
                  <a:pt x="0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7" y="0"/>
                  <a:pt x="48" y="1"/>
                  <a:pt x="48" y="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1" y="124"/>
                  <a:pt x="192" y="125"/>
                  <a:pt x="191" y="126"/>
                </a:cubicBezTo>
                <a:cubicBezTo>
                  <a:pt x="191" y="127"/>
                  <a:pt x="190" y="128"/>
                  <a:pt x="189" y="128"/>
                </a:cubicBezTo>
                <a:close/>
                <a:moveTo>
                  <a:pt x="178" y="119"/>
                </a:moveTo>
                <a:cubicBezTo>
                  <a:pt x="47" y="6"/>
                  <a:pt x="47" y="6"/>
                  <a:pt x="47" y="6"/>
                </a:cubicBezTo>
                <a:cubicBezTo>
                  <a:pt x="6" y="60"/>
                  <a:pt x="6" y="60"/>
                  <a:pt x="6" y="60"/>
                </a:cubicBezTo>
                <a:lnTo>
                  <a:pt x="178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2900363" y="5373688"/>
            <a:ext cx="754063" cy="933450"/>
          </a:xfrm>
          <a:custGeom>
            <a:avLst/>
            <a:gdLst>
              <a:gd name="T0" fmla="*/ 262 w 265"/>
              <a:gd name="T1" fmla="*/ 328 h 328"/>
              <a:gd name="T2" fmla="*/ 260 w 265"/>
              <a:gd name="T3" fmla="*/ 327 h 328"/>
              <a:gd name="T4" fmla="*/ 0 w 265"/>
              <a:gd name="T5" fmla="*/ 4 h 328"/>
              <a:gd name="T6" fmla="*/ 0 w 265"/>
              <a:gd name="T7" fmla="*/ 1 h 328"/>
              <a:gd name="T8" fmla="*/ 2 w 265"/>
              <a:gd name="T9" fmla="*/ 0 h 328"/>
              <a:gd name="T10" fmla="*/ 3 w 265"/>
              <a:gd name="T11" fmla="*/ 0 h 328"/>
              <a:gd name="T12" fmla="*/ 156 w 265"/>
              <a:gd name="T13" fmla="*/ 104 h 328"/>
              <a:gd name="T14" fmla="*/ 157 w 265"/>
              <a:gd name="T15" fmla="*/ 105 h 328"/>
              <a:gd name="T16" fmla="*/ 264 w 265"/>
              <a:gd name="T17" fmla="*/ 324 h 328"/>
              <a:gd name="T18" fmla="*/ 263 w 265"/>
              <a:gd name="T19" fmla="*/ 327 h 328"/>
              <a:gd name="T20" fmla="*/ 262 w 265"/>
              <a:gd name="T21" fmla="*/ 328 h 328"/>
              <a:gd name="T22" fmla="*/ 251 w 265"/>
              <a:gd name="T23" fmla="*/ 308 h 328"/>
              <a:gd name="T24" fmla="*/ 153 w 265"/>
              <a:gd name="T25" fmla="*/ 108 h 328"/>
              <a:gd name="T26" fmla="*/ 14 w 265"/>
              <a:gd name="T27" fmla="*/ 13 h 328"/>
              <a:gd name="T28" fmla="*/ 251 w 265"/>
              <a:gd name="T29" fmla="*/ 30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328">
                <a:moveTo>
                  <a:pt x="262" y="328"/>
                </a:moveTo>
                <a:cubicBezTo>
                  <a:pt x="261" y="328"/>
                  <a:pt x="261" y="327"/>
                  <a:pt x="260" y="327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104"/>
                  <a:pt x="157" y="105"/>
                  <a:pt x="157" y="105"/>
                </a:cubicBezTo>
                <a:cubicBezTo>
                  <a:pt x="264" y="324"/>
                  <a:pt x="264" y="324"/>
                  <a:pt x="264" y="324"/>
                </a:cubicBezTo>
                <a:cubicBezTo>
                  <a:pt x="265" y="325"/>
                  <a:pt x="264" y="327"/>
                  <a:pt x="263" y="327"/>
                </a:cubicBezTo>
                <a:cubicBezTo>
                  <a:pt x="263" y="328"/>
                  <a:pt x="263" y="328"/>
                  <a:pt x="262" y="328"/>
                </a:cubicBezTo>
                <a:close/>
                <a:moveTo>
                  <a:pt x="251" y="308"/>
                </a:moveTo>
                <a:cubicBezTo>
                  <a:pt x="153" y="108"/>
                  <a:pt x="153" y="108"/>
                  <a:pt x="153" y="108"/>
                </a:cubicBezTo>
                <a:cubicBezTo>
                  <a:pt x="14" y="13"/>
                  <a:pt x="14" y="13"/>
                  <a:pt x="14" y="13"/>
                </a:cubicBezTo>
                <a:lnTo>
                  <a:pt x="251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3332163" y="5668963"/>
            <a:ext cx="446088" cy="638175"/>
          </a:xfrm>
          <a:custGeom>
            <a:avLst/>
            <a:gdLst>
              <a:gd name="T0" fmla="*/ 110 w 157"/>
              <a:gd name="T1" fmla="*/ 224 h 224"/>
              <a:gd name="T2" fmla="*/ 108 w 157"/>
              <a:gd name="T3" fmla="*/ 222 h 224"/>
              <a:gd name="T4" fmla="*/ 1 w 157"/>
              <a:gd name="T5" fmla="*/ 3 h 224"/>
              <a:gd name="T6" fmla="*/ 1 w 157"/>
              <a:gd name="T7" fmla="*/ 0 h 224"/>
              <a:gd name="T8" fmla="*/ 3 w 157"/>
              <a:gd name="T9" fmla="*/ 0 h 224"/>
              <a:gd name="T10" fmla="*/ 4 w 157"/>
              <a:gd name="T11" fmla="*/ 0 h 224"/>
              <a:gd name="T12" fmla="*/ 156 w 157"/>
              <a:gd name="T13" fmla="*/ 161 h 224"/>
              <a:gd name="T14" fmla="*/ 157 w 157"/>
              <a:gd name="T15" fmla="*/ 164 h 224"/>
              <a:gd name="T16" fmla="*/ 112 w 157"/>
              <a:gd name="T17" fmla="*/ 223 h 224"/>
              <a:gd name="T18" fmla="*/ 110 w 157"/>
              <a:gd name="T19" fmla="*/ 224 h 224"/>
              <a:gd name="T20" fmla="*/ 110 w 157"/>
              <a:gd name="T21" fmla="*/ 217 h 224"/>
              <a:gd name="T22" fmla="*/ 152 w 157"/>
              <a:gd name="T23" fmla="*/ 163 h 224"/>
              <a:gd name="T24" fmla="*/ 12 w 157"/>
              <a:gd name="T25" fmla="*/ 15 h 224"/>
              <a:gd name="T26" fmla="*/ 110 w 157"/>
              <a:gd name="T27" fmla="*/ 21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224">
                <a:moveTo>
                  <a:pt x="110" y="224"/>
                </a:moveTo>
                <a:cubicBezTo>
                  <a:pt x="109" y="224"/>
                  <a:pt x="108" y="223"/>
                  <a:pt x="108" y="222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56" y="161"/>
                  <a:pt x="156" y="161"/>
                  <a:pt x="156" y="161"/>
                </a:cubicBezTo>
                <a:cubicBezTo>
                  <a:pt x="157" y="162"/>
                  <a:pt x="157" y="163"/>
                  <a:pt x="157" y="164"/>
                </a:cubicBezTo>
                <a:cubicBezTo>
                  <a:pt x="112" y="223"/>
                  <a:pt x="112" y="223"/>
                  <a:pt x="112" y="223"/>
                </a:cubicBezTo>
                <a:cubicBezTo>
                  <a:pt x="111" y="223"/>
                  <a:pt x="111" y="224"/>
                  <a:pt x="110" y="224"/>
                </a:cubicBezTo>
                <a:close/>
                <a:moveTo>
                  <a:pt x="110" y="217"/>
                </a:moveTo>
                <a:cubicBezTo>
                  <a:pt x="152" y="163"/>
                  <a:pt x="152" y="163"/>
                  <a:pt x="152" y="163"/>
                </a:cubicBezTo>
                <a:cubicBezTo>
                  <a:pt x="12" y="15"/>
                  <a:pt x="12" y="15"/>
                  <a:pt x="12" y="15"/>
                </a:cubicBezTo>
                <a:lnTo>
                  <a:pt x="110" y="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2652713" y="3346450"/>
            <a:ext cx="384175" cy="1639888"/>
          </a:xfrm>
          <a:custGeom>
            <a:avLst/>
            <a:gdLst>
              <a:gd name="T0" fmla="*/ 125 w 135"/>
              <a:gd name="T1" fmla="*/ 576 h 576"/>
              <a:gd name="T2" fmla="*/ 123 w 135"/>
              <a:gd name="T3" fmla="*/ 575 h 576"/>
              <a:gd name="T4" fmla="*/ 0 w 135"/>
              <a:gd name="T5" fmla="*/ 162 h 576"/>
              <a:gd name="T6" fmla="*/ 0 w 135"/>
              <a:gd name="T7" fmla="*/ 160 h 576"/>
              <a:gd name="T8" fmla="*/ 130 w 135"/>
              <a:gd name="T9" fmla="*/ 1 h 576"/>
              <a:gd name="T10" fmla="*/ 132 w 135"/>
              <a:gd name="T11" fmla="*/ 0 h 576"/>
              <a:gd name="T12" fmla="*/ 132 w 135"/>
              <a:gd name="T13" fmla="*/ 0 h 576"/>
              <a:gd name="T14" fmla="*/ 133 w 135"/>
              <a:gd name="T15" fmla="*/ 0 h 576"/>
              <a:gd name="T16" fmla="*/ 135 w 135"/>
              <a:gd name="T17" fmla="*/ 3 h 576"/>
              <a:gd name="T18" fmla="*/ 127 w 135"/>
              <a:gd name="T19" fmla="*/ 574 h 576"/>
              <a:gd name="T20" fmla="*/ 126 w 135"/>
              <a:gd name="T21" fmla="*/ 576 h 576"/>
              <a:gd name="T22" fmla="*/ 126 w 135"/>
              <a:gd name="T23" fmla="*/ 576 h 576"/>
              <a:gd name="T24" fmla="*/ 125 w 135"/>
              <a:gd name="T25" fmla="*/ 576 h 576"/>
              <a:gd name="T26" fmla="*/ 123 w 135"/>
              <a:gd name="T27" fmla="*/ 558 h 576"/>
              <a:gd name="T28" fmla="*/ 130 w 135"/>
              <a:gd name="T29" fmla="*/ 9 h 576"/>
              <a:gd name="T30" fmla="*/ 5 w 135"/>
              <a:gd name="T31" fmla="*/ 162 h 576"/>
              <a:gd name="T32" fmla="*/ 123 w 135"/>
              <a:gd name="T33" fmla="*/ 55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576">
                <a:moveTo>
                  <a:pt x="125" y="576"/>
                </a:moveTo>
                <a:cubicBezTo>
                  <a:pt x="124" y="576"/>
                  <a:pt x="123" y="576"/>
                  <a:pt x="123" y="57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1"/>
                  <a:pt x="0" y="161"/>
                  <a:pt x="0" y="160"/>
                </a:cubicBezTo>
                <a:cubicBezTo>
                  <a:pt x="130" y="1"/>
                  <a:pt x="130" y="1"/>
                  <a:pt x="130" y="1"/>
                </a:cubicBezTo>
                <a:cubicBezTo>
                  <a:pt x="131" y="1"/>
                  <a:pt x="131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4" y="1"/>
                  <a:pt x="135" y="2"/>
                  <a:pt x="135" y="3"/>
                </a:cubicBezTo>
                <a:cubicBezTo>
                  <a:pt x="127" y="574"/>
                  <a:pt x="127" y="574"/>
                  <a:pt x="127" y="574"/>
                </a:cubicBezTo>
                <a:cubicBezTo>
                  <a:pt x="127" y="575"/>
                  <a:pt x="127" y="576"/>
                  <a:pt x="126" y="576"/>
                </a:cubicBezTo>
                <a:cubicBezTo>
                  <a:pt x="126" y="576"/>
                  <a:pt x="126" y="576"/>
                  <a:pt x="126" y="576"/>
                </a:cubicBezTo>
                <a:lnTo>
                  <a:pt x="125" y="576"/>
                </a:lnTo>
                <a:close/>
                <a:moveTo>
                  <a:pt x="123" y="558"/>
                </a:moveTo>
                <a:cubicBezTo>
                  <a:pt x="130" y="9"/>
                  <a:pt x="130" y="9"/>
                  <a:pt x="130" y="9"/>
                </a:cubicBezTo>
                <a:cubicBezTo>
                  <a:pt x="5" y="162"/>
                  <a:pt x="5" y="162"/>
                  <a:pt x="5" y="162"/>
                </a:cubicBezTo>
                <a:lnTo>
                  <a:pt x="123" y="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2900363" y="4975225"/>
            <a:ext cx="446088" cy="704850"/>
          </a:xfrm>
          <a:custGeom>
            <a:avLst/>
            <a:gdLst>
              <a:gd name="T0" fmla="*/ 155 w 157"/>
              <a:gd name="T1" fmla="*/ 248 h 248"/>
              <a:gd name="T2" fmla="*/ 154 w 157"/>
              <a:gd name="T3" fmla="*/ 248 h 248"/>
              <a:gd name="T4" fmla="*/ 1 w 157"/>
              <a:gd name="T5" fmla="*/ 144 h 248"/>
              <a:gd name="T6" fmla="*/ 0 w 157"/>
              <a:gd name="T7" fmla="*/ 142 h 248"/>
              <a:gd name="T8" fmla="*/ 36 w 157"/>
              <a:gd name="T9" fmla="*/ 1 h 248"/>
              <a:gd name="T10" fmla="*/ 38 w 157"/>
              <a:gd name="T11" fmla="*/ 0 h 248"/>
              <a:gd name="T12" fmla="*/ 38 w 157"/>
              <a:gd name="T13" fmla="*/ 0 h 248"/>
              <a:gd name="T14" fmla="*/ 38 w 157"/>
              <a:gd name="T15" fmla="*/ 0 h 248"/>
              <a:gd name="T16" fmla="*/ 40 w 157"/>
              <a:gd name="T17" fmla="*/ 1 h 248"/>
              <a:gd name="T18" fmla="*/ 157 w 157"/>
              <a:gd name="T19" fmla="*/ 245 h 248"/>
              <a:gd name="T20" fmla="*/ 156 w 157"/>
              <a:gd name="T21" fmla="*/ 248 h 248"/>
              <a:gd name="T22" fmla="*/ 155 w 157"/>
              <a:gd name="T23" fmla="*/ 248 h 248"/>
              <a:gd name="T24" fmla="*/ 149 w 157"/>
              <a:gd name="T25" fmla="*/ 239 h 248"/>
              <a:gd name="T26" fmla="*/ 39 w 157"/>
              <a:gd name="T27" fmla="*/ 9 h 248"/>
              <a:gd name="T28" fmla="*/ 5 w 157"/>
              <a:gd name="T29" fmla="*/ 141 h 248"/>
              <a:gd name="T30" fmla="*/ 149 w 157"/>
              <a:gd name="T31" fmla="*/ 23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248">
                <a:moveTo>
                  <a:pt x="155" y="248"/>
                </a:moveTo>
                <a:cubicBezTo>
                  <a:pt x="154" y="248"/>
                  <a:pt x="154" y="248"/>
                  <a:pt x="154" y="248"/>
                </a:cubicBezTo>
                <a:cubicBezTo>
                  <a:pt x="1" y="144"/>
                  <a:pt x="1" y="144"/>
                  <a:pt x="1" y="144"/>
                </a:cubicBezTo>
                <a:cubicBezTo>
                  <a:pt x="0" y="144"/>
                  <a:pt x="0" y="143"/>
                  <a:pt x="0" y="14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7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157" y="246"/>
                  <a:pt x="157" y="247"/>
                  <a:pt x="156" y="248"/>
                </a:cubicBezTo>
                <a:cubicBezTo>
                  <a:pt x="156" y="248"/>
                  <a:pt x="155" y="248"/>
                  <a:pt x="155" y="248"/>
                </a:cubicBezTo>
                <a:close/>
                <a:moveTo>
                  <a:pt x="149" y="239"/>
                </a:moveTo>
                <a:cubicBezTo>
                  <a:pt x="39" y="9"/>
                  <a:pt x="39" y="9"/>
                  <a:pt x="39" y="9"/>
                </a:cubicBezTo>
                <a:cubicBezTo>
                  <a:pt x="5" y="141"/>
                  <a:pt x="5" y="141"/>
                  <a:pt x="5" y="141"/>
                </a:cubicBezTo>
                <a:lnTo>
                  <a:pt x="149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Freeform 19"/>
          <p:cNvSpPr>
            <a:spLocks noEditPoints="1"/>
          </p:cNvSpPr>
          <p:nvPr/>
        </p:nvSpPr>
        <p:spPr bwMode="auto">
          <a:xfrm>
            <a:off x="3003550" y="3346450"/>
            <a:ext cx="342900" cy="1639888"/>
          </a:xfrm>
          <a:custGeom>
            <a:avLst/>
            <a:gdLst>
              <a:gd name="T0" fmla="*/ 1 w 121"/>
              <a:gd name="T1" fmla="*/ 576 h 576"/>
              <a:gd name="T2" fmla="*/ 1 w 121"/>
              <a:gd name="T3" fmla="*/ 576 h 576"/>
              <a:gd name="T4" fmla="*/ 0 w 121"/>
              <a:gd name="T5" fmla="*/ 574 h 576"/>
              <a:gd name="T6" fmla="*/ 7 w 121"/>
              <a:gd name="T7" fmla="*/ 3 h 576"/>
              <a:gd name="T8" fmla="*/ 9 w 121"/>
              <a:gd name="T9" fmla="*/ 0 h 576"/>
              <a:gd name="T10" fmla="*/ 9 w 121"/>
              <a:gd name="T11" fmla="*/ 0 h 576"/>
              <a:gd name="T12" fmla="*/ 9 w 121"/>
              <a:gd name="T13" fmla="*/ 0 h 576"/>
              <a:gd name="T14" fmla="*/ 11 w 121"/>
              <a:gd name="T15" fmla="*/ 1 h 576"/>
              <a:gd name="T16" fmla="*/ 121 w 121"/>
              <a:gd name="T17" fmla="*/ 143 h 576"/>
              <a:gd name="T18" fmla="*/ 121 w 121"/>
              <a:gd name="T19" fmla="*/ 145 h 576"/>
              <a:gd name="T20" fmla="*/ 4 w 121"/>
              <a:gd name="T21" fmla="*/ 575 h 576"/>
              <a:gd name="T22" fmla="*/ 2 w 121"/>
              <a:gd name="T23" fmla="*/ 576 h 576"/>
              <a:gd name="T24" fmla="*/ 1 w 121"/>
              <a:gd name="T25" fmla="*/ 576 h 576"/>
              <a:gd name="T26" fmla="*/ 5 w 121"/>
              <a:gd name="T27" fmla="*/ 555 h 576"/>
              <a:gd name="T28" fmla="*/ 116 w 121"/>
              <a:gd name="T29" fmla="*/ 145 h 576"/>
              <a:gd name="T30" fmla="*/ 11 w 121"/>
              <a:gd name="T31" fmla="*/ 9 h 576"/>
              <a:gd name="T32" fmla="*/ 5 w 121"/>
              <a:gd name="T33" fmla="*/ 5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1" h="576">
                <a:moveTo>
                  <a:pt x="1" y="576"/>
                </a:moveTo>
                <a:cubicBezTo>
                  <a:pt x="1" y="576"/>
                  <a:pt x="1" y="576"/>
                  <a:pt x="1" y="576"/>
                </a:cubicBezTo>
                <a:cubicBezTo>
                  <a:pt x="0" y="576"/>
                  <a:pt x="0" y="575"/>
                  <a:pt x="0" y="574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1" y="1"/>
                  <a:pt x="11" y="1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1" y="145"/>
                </a:cubicBezTo>
                <a:cubicBezTo>
                  <a:pt x="4" y="575"/>
                  <a:pt x="4" y="575"/>
                  <a:pt x="4" y="575"/>
                </a:cubicBezTo>
                <a:cubicBezTo>
                  <a:pt x="4" y="576"/>
                  <a:pt x="3" y="576"/>
                  <a:pt x="2" y="576"/>
                </a:cubicBezTo>
                <a:lnTo>
                  <a:pt x="1" y="576"/>
                </a:lnTo>
                <a:close/>
                <a:moveTo>
                  <a:pt x="5" y="555"/>
                </a:moveTo>
                <a:cubicBezTo>
                  <a:pt x="116" y="145"/>
                  <a:pt x="116" y="145"/>
                  <a:pt x="116" y="145"/>
                </a:cubicBezTo>
                <a:cubicBezTo>
                  <a:pt x="11" y="9"/>
                  <a:pt x="11" y="9"/>
                  <a:pt x="11" y="9"/>
                </a:cubicBezTo>
                <a:lnTo>
                  <a:pt x="5" y="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Freeform 20"/>
          <p:cNvSpPr>
            <a:spLocks noEditPoints="1"/>
          </p:cNvSpPr>
          <p:nvPr/>
        </p:nvSpPr>
        <p:spPr bwMode="auto">
          <a:xfrm>
            <a:off x="2457450" y="2624137"/>
            <a:ext cx="327025" cy="1189038"/>
          </a:xfrm>
          <a:custGeom>
            <a:avLst/>
            <a:gdLst>
              <a:gd name="T0" fmla="*/ 71 w 115"/>
              <a:gd name="T1" fmla="*/ 418 h 418"/>
              <a:gd name="T2" fmla="*/ 69 w 115"/>
              <a:gd name="T3" fmla="*/ 416 h 418"/>
              <a:gd name="T4" fmla="*/ 0 w 115"/>
              <a:gd name="T5" fmla="*/ 74 h 418"/>
              <a:gd name="T6" fmla="*/ 1 w 115"/>
              <a:gd name="T7" fmla="*/ 72 h 418"/>
              <a:gd name="T8" fmla="*/ 111 w 115"/>
              <a:gd name="T9" fmla="*/ 1 h 418"/>
              <a:gd name="T10" fmla="*/ 112 w 115"/>
              <a:gd name="T11" fmla="*/ 0 h 418"/>
              <a:gd name="T12" fmla="*/ 113 w 115"/>
              <a:gd name="T13" fmla="*/ 1 h 418"/>
              <a:gd name="T14" fmla="*/ 114 w 115"/>
              <a:gd name="T15" fmla="*/ 3 h 418"/>
              <a:gd name="T16" fmla="*/ 73 w 115"/>
              <a:gd name="T17" fmla="*/ 416 h 418"/>
              <a:gd name="T18" fmla="*/ 71 w 115"/>
              <a:gd name="T19" fmla="*/ 418 h 418"/>
              <a:gd name="T20" fmla="*/ 70 w 115"/>
              <a:gd name="T21" fmla="*/ 400 h 418"/>
              <a:gd name="T22" fmla="*/ 109 w 115"/>
              <a:gd name="T23" fmla="*/ 7 h 418"/>
              <a:gd name="T24" fmla="*/ 5 w 115"/>
              <a:gd name="T25" fmla="*/ 75 h 418"/>
              <a:gd name="T26" fmla="*/ 70 w 115"/>
              <a:gd name="T27" fmla="*/ 40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" h="418">
                <a:moveTo>
                  <a:pt x="71" y="418"/>
                </a:moveTo>
                <a:cubicBezTo>
                  <a:pt x="70" y="418"/>
                  <a:pt x="69" y="417"/>
                  <a:pt x="69" y="416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1" y="7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2" y="0"/>
                  <a:pt x="112" y="0"/>
                </a:cubicBezTo>
                <a:cubicBezTo>
                  <a:pt x="113" y="0"/>
                  <a:pt x="113" y="0"/>
                  <a:pt x="113" y="1"/>
                </a:cubicBezTo>
                <a:cubicBezTo>
                  <a:pt x="114" y="1"/>
                  <a:pt x="115" y="2"/>
                  <a:pt x="114" y="3"/>
                </a:cubicBezTo>
                <a:cubicBezTo>
                  <a:pt x="73" y="416"/>
                  <a:pt x="73" y="416"/>
                  <a:pt x="73" y="416"/>
                </a:cubicBezTo>
                <a:cubicBezTo>
                  <a:pt x="73" y="417"/>
                  <a:pt x="72" y="418"/>
                  <a:pt x="71" y="418"/>
                </a:cubicBezTo>
                <a:close/>
                <a:moveTo>
                  <a:pt x="70" y="400"/>
                </a:moveTo>
                <a:cubicBezTo>
                  <a:pt x="109" y="7"/>
                  <a:pt x="109" y="7"/>
                  <a:pt x="109" y="7"/>
                </a:cubicBezTo>
                <a:cubicBezTo>
                  <a:pt x="5" y="75"/>
                  <a:pt x="5" y="75"/>
                  <a:pt x="5" y="75"/>
                </a:cubicBezTo>
                <a:lnTo>
                  <a:pt x="70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Freeform 21"/>
          <p:cNvSpPr>
            <a:spLocks noEditPoints="1"/>
          </p:cNvSpPr>
          <p:nvPr/>
        </p:nvSpPr>
        <p:spPr bwMode="auto">
          <a:xfrm>
            <a:off x="2652713" y="2624137"/>
            <a:ext cx="384175" cy="1189038"/>
          </a:xfrm>
          <a:custGeom>
            <a:avLst/>
            <a:gdLst>
              <a:gd name="T0" fmla="*/ 2 w 135"/>
              <a:gd name="T1" fmla="*/ 418 h 418"/>
              <a:gd name="T2" fmla="*/ 1 w 135"/>
              <a:gd name="T3" fmla="*/ 418 h 418"/>
              <a:gd name="T4" fmla="*/ 0 w 135"/>
              <a:gd name="T5" fmla="*/ 415 h 418"/>
              <a:gd name="T6" fmla="*/ 41 w 135"/>
              <a:gd name="T7" fmla="*/ 2 h 418"/>
              <a:gd name="T8" fmla="*/ 43 w 135"/>
              <a:gd name="T9" fmla="*/ 0 h 418"/>
              <a:gd name="T10" fmla="*/ 43 w 135"/>
              <a:gd name="T11" fmla="*/ 0 h 418"/>
              <a:gd name="T12" fmla="*/ 45 w 135"/>
              <a:gd name="T13" fmla="*/ 2 h 418"/>
              <a:gd name="T14" fmla="*/ 134 w 135"/>
              <a:gd name="T15" fmla="*/ 256 h 418"/>
              <a:gd name="T16" fmla="*/ 134 w 135"/>
              <a:gd name="T17" fmla="*/ 258 h 418"/>
              <a:gd name="T18" fmla="*/ 4 w 135"/>
              <a:gd name="T19" fmla="*/ 417 h 418"/>
              <a:gd name="T20" fmla="*/ 2 w 135"/>
              <a:gd name="T21" fmla="*/ 418 h 418"/>
              <a:gd name="T22" fmla="*/ 5 w 135"/>
              <a:gd name="T23" fmla="*/ 408 h 418"/>
              <a:gd name="T24" fmla="*/ 130 w 135"/>
              <a:gd name="T25" fmla="*/ 256 h 418"/>
              <a:gd name="T26" fmla="*/ 44 w 135"/>
              <a:gd name="T27" fmla="*/ 13 h 418"/>
              <a:gd name="T28" fmla="*/ 5 w 135"/>
              <a:gd name="T29" fmla="*/ 40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418">
                <a:moveTo>
                  <a:pt x="2" y="418"/>
                </a:moveTo>
                <a:cubicBezTo>
                  <a:pt x="2" y="418"/>
                  <a:pt x="1" y="418"/>
                  <a:pt x="1" y="418"/>
                </a:cubicBezTo>
                <a:cubicBezTo>
                  <a:pt x="0" y="417"/>
                  <a:pt x="0" y="416"/>
                  <a:pt x="0" y="4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1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5" y="257"/>
                  <a:pt x="135" y="257"/>
                  <a:pt x="134" y="258"/>
                </a:cubicBezTo>
                <a:cubicBezTo>
                  <a:pt x="4" y="417"/>
                  <a:pt x="4" y="417"/>
                  <a:pt x="4" y="417"/>
                </a:cubicBezTo>
                <a:cubicBezTo>
                  <a:pt x="4" y="418"/>
                  <a:pt x="3" y="418"/>
                  <a:pt x="2" y="418"/>
                </a:cubicBezTo>
                <a:close/>
                <a:moveTo>
                  <a:pt x="5" y="408"/>
                </a:moveTo>
                <a:cubicBezTo>
                  <a:pt x="130" y="256"/>
                  <a:pt x="130" y="256"/>
                  <a:pt x="130" y="256"/>
                </a:cubicBezTo>
                <a:cubicBezTo>
                  <a:pt x="44" y="13"/>
                  <a:pt x="44" y="13"/>
                  <a:pt x="44" y="13"/>
                </a:cubicBezTo>
                <a:lnTo>
                  <a:pt x="5" y="4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767013" y="1363662"/>
            <a:ext cx="755650" cy="1274763"/>
          </a:xfrm>
          <a:custGeom>
            <a:avLst/>
            <a:gdLst>
              <a:gd name="T0" fmla="*/ 3 w 266"/>
              <a:gd name="T1" fmla="*/ 448 h 448"/>
              <a:gd name="T2" fmla="*/ 2 w 266"/>
              <a:gd name="T3" fmla="*/ 448 h 448"/>
              <a:gd name="T4" fmla="*/ 1 w 266"/>
              <a:gd name="T5" fmla="*/ 445 h 448"/>
              <a:gd name="T6" fmla="*/ 261 w 266"/>
              <a:gd name="T7" fmla="*/ 1 h 448"/>
              <a:gd name="T8" fmla="*/ 263 w 266"/>
              <a:gd name="T9" fmla="*/ 0 h 448"/>
              <a:gd name="T10" fmla="*/ 264 w 266"/>
              <a:gd name="T11" fmla="*/ 0 h 448"/>
              <a:gd name="T12" fmla="*/ 266 w 266"/>
              <a:gd name="T13" fmla="*/ 3 h 448"/>
              <a:gd name="T14" fmla="*/ 204 w 266"/>
              <a:gd name="T15" fmla="*/ 325 h 448"/>
              <a:gd name="T16" fmla="*/ 203 w 266"/>
              <a:gd name="T17" fmla="*/ 327 h 448"/>
              <a:gd name="T18" fmla="*/ 4 w 266"/>
              <a:gd name="T19" fmla="*/ 448 h 448"/>
              <a:gd name="T20" fmla="*/ 3 w 266"/>
              <a:gd name="T21" fmla="*/ 448 h 448"/>
              <a:gd name="T22" fmla="*/ 10 w 266"/>
              <a:gd name="T23" fmla="*/ 439 h 448"/>
              <a:gd name="T24" fmla="*/ 200 w 266"/>
              <a:gd name="T25" fmla="*/ 323 h 448"/>
              <a:gd name="T26" fmla="*/ 258 w 266"/>
              <a:gd name="T27" fmla="*/ 16 h 448"/>
              <a:gd name="T28" fmla="*/ 10 w 266"/>
              <a:gd name="T29" fmla="*/ 43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448">
                <a:moveTo>
                  <a:pt x="3" y="448"/>
                </a:moveTo>
                <a:cubicBezTo>
                  <a:pt x="3" y="448"/>
                  <a:pt x="2" y="448"/>
                  <a:pt x="2" y="448"/>
                </a:cubicBezTo>
                <a:cubicBezTo>
                  <a:pt x="1" y="447"/>
                  <a:pt x="0" y="445"/>
                  <a:pt x="1" y="445"/>
                </a:cubicBezTo>
                <a:cubicBezTo>
                  <a:pt x="261" y="1"/>
                  <a:pt x="261" y="1"/>
                  <a:pt x="261" y="1"/>
                </a:cubicBezTo>
                <a:cubicBezTo>
                  <a:pt x="262" y="1"/>
                  <a:pt x="263" y="0"/>
                  <a:pt x="26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5" y="1"/>
                  <a:pt x="266" y="2"/>
                  <a:pt x="266" y="3"/>
                </a:cubicBezTo>
                <a:cubicBezTo>
                  <a:pt x="204" y="325"/>
                  <a:pt x="204" y="325"/>
                  <a:pt x="204" y="325"/>
                </a:cubicBezTo>
                <a:cubicBezTo>
                  <a:pt x="204" y="326"/>
                  <a:pt x="203" y="326"/>
                  <a:pt x="203" y="327"/>
                </a:cubicBezTo>
                <a:cubicBezTo>
                  <a:pt x="4" y="448"/>
                  <a:pt x="4" y="448"/>
                  <a:pt x="4" y="448"/>
                </a:cubicBezTo>
                <a:cubicBezTo>
                  <a:pt x="4" y="448"/>
                  <a:pt x="3" y="448"/>
                  <a:pt x="3" y="448"/>
                </a:cubicBezTo>
                <a:close/>
                <a:moveTo>
                  <a:pt x="10" y="439"/>
                </a:moveTo>
                <a:cubicBezTo>
                  <a:pt x="200" y="323"/>
                  <a:pt x="200" y="323"/>
                  <a:pt x="200" y="323"/>
                </a:cubicBezTo>
                <a:cubicBezTo>
                  <a:pt x="258" y="16"/>
                  <a:pt x="258" y="16"/>
                  <a:pt x="258" y="16"/>
                </a:cubicBezTo>
                <a:lnTo>
                  <a:pt x="10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Freeform 23"/>
          <p:cNvSpPr>
            <a:spLocks noEditPoints="1"/>
          </p:cNvSpPr>
          <p:nvPr/>
        </p:nvSpPr>
        <p:spPr bwMode="auto">
          <a:xfrm>
            <a:off x="3765550" y="5718175"/>
            <a:ext cx="417513" cy="769938"/>
          </a:xfrm>
          <a:custGeom>
            <a:avLst/>
            <a:gdLst>
              <a:gd name="T0" fmla="*/ 145 w 147"/>
              <a:gd name="T1" fmla="*/ 271 h 271"/>
              <a:gd name="T2" fmla="*/ 143 w 147"/>
              <a:gd name="T3" fmla="*/ 270 h 271"/>
              <a:gd name="T4" fmla="*/ 1 w 147"/>
              <a:gd name="T5" fmla="*/ 147 h 271"/>
              <a:gd name="T6" fmla="*/ 0 w 147"/>
              <a:gd name="T7" fmla="*/ 146 h 271"/>
              <a:gd name="T8" fmla="*/ 1 w 147"/>
              <a:gd name="T9" fmla="*/ 144 h 271"/>
              <a:gd name="T10" fmla="*/ 139 w 147"/>
              <a:gd name="T11" fmla="*/ 1 h 271"/>
              <a:gd name="T12" fmla="*/ 141 w 147"/>
              <a:gd name="T13" fmla="*/ 0 h 271"/>
              <a:gd name="T14" fmla="*/ 141 w 147"/>
              <a:gd name="T15" fmla="*/ 0 h 271"/>
              <a:gd name="T16" fmla="*/ 142 w 147"/>
              <a:gd name="T17" fmla="*/ 0 h 271"/>
              <a:gd name="T18" fmla="*/ 143 w 147"/>
              <a:gd name="T19" fmla="*/ 2 h 271"/>
              <a:gd name="T20" fmla="*/ 147 w 147"/>
              <a:gd name="T21" fmla="*/ 268 h 271"/>
              <a:gd name="T22" fmla="*/ 146 w 147"/>
              <a:gd name="T23" fmla="*/ 270 h 271"/>
              <a:gd name="T24" fmla="*/ 145 w 147"/>
              <a:gd name="T25" fmla="*/ 271 h 271"/>
              <a:gd name="T26" fmla="*/ 143 w 147"/>
              <a:gd name="T27" fmla="*/ 263 h 271"/>
              <a:gd name="T28" fmla="*/ 139 w 147"/>
              <a:gd name="T29" fmla="*/ 8 h 271"/>
              <a:gd name="T30" fmla="*/ 6 w 147"/>
              <a:gd name="T31" fmla="*/ 146 h 271"/>
              <a:gd name="T32" fmla="*/ 143 w 147"/>
              <a:gd name="T33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271">
                <a:moveTo>
                  <a:pt x="145" y="271"/>
                </a:moveTo>
                <a:cubicBezTo>
                  <a:pt x="144" y="271"/>
                  <a:pt x="144" y="270"/>
                  <a:pt x="143" y="270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0" y="146"/>
                  <a:pt x="0" y="146"/>
                </a:cubicBezTo>
                <a:cubicBezTo>
                  <a:pt x="0" y="145"/>
                  <a:pt x="1" y="145"/>
                  <a:pt x="1" y="144"/>
                </a:cubicBezTo>
                <a:cubicBezTo>
                  <a:pt x="139" y="1"/>
                  <a:pt x="139" y="1"/>
                  <a:pt x="139" y="1"/>
                </a:cubicBezTo>
                <a:cubicBezTo>
                  <a:pt x="140" y="0"/>
                  <a:pt x="140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3" y="0"/>
                  <a:pt x="143" y="1"/>
                  <a:pt x="143" y="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7" y="269"/>
                  <a:pt x="147" y="270"/>
                  <a:pt x="146" y="270"/>
                </a:cubicBezTo>
                <a:cubicBezTo>
                  <a:pt x="146" y="271"/>
                  <a:pt x="145" y="271"/>
                  <a:pt x="145" y="271"/>
                </a:cubicBezTo>
                <a:close/>
                <a:moveTo>
                  <a:pt x="143" y="263"/>
                </a:moveTo>
                <a:cubicBezTo>
                  <a:pt x="139" y="8"/>
                  <a:pt x="139" y="8"/>
                  <a:pt x="139" y="8"/>
                </a:cubicBezTo>
                <a:cubicBezTo>
                  <a:pt x="6" y="146"/>
                  <a:pt x="6" y="146"/>
                  <a:pt x="6" y="146"/>
                </a:cubicBezTo>
                <a:lnTo>
                  <a:pt x="143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Freeform 24"/>
          <p:cNvSpPr>
            <a:spLocks noEditPoints="1"/>
          </p:cNvSpPr>
          <p:nvPr/>
        </p:nvSpPr>
        <p:spPr bwMode="auto">
          <a:xfrm>
            <a:off x="4159250" y="5718175"/>
            <a:ext cx="760413" cy="769938"/>
          </a:xfrm>
          <a:custGeom>
            <a:avLst/>
            <a:gdLst>
              <a:gd name="T0" fmla="*/ 6 w 267"/>
              <a:gd name="T1" fmla="*/ 271 h 271"/>
              <a:gd name="T2" fmla="*/ 5 w 267"/>
              <a:gd name="T3" fmla="*/ 270 h 271"/>
              <a:gd name="T4" fmla="*/ 4 w 267"/>
              <a:gd name="T5" fmla="*/ 268 h 271"/>
              <a:gd name="T6" fmla="*/ 0 w 267"/>
              <a:gd name="T7" fmla="*/ 2 h 271"/>
              <a:gd name="T8" fmla="*/ 1 w 267"/>
              <a:gd name="T9" fmla="*/ 0 h 271"/>
              <a:gd name="T10" fmla="*/ 2 w 267"/>
              <a:gd name="T11" fmla="*/ 0 h 271"/>
              <a:gd name="T12" fmla="*/ 3 w 267"/>
              <a:gd name="T13" fmla="*/ 0 h 271"/>
              <a:gd name="T14" fmla="*/ 266 w 267"/>
              <a:gd name="T15" fmla="*/ 180 h 271"/>
              <a:gd name="T16" fmla="*/ 267 w 267"/>
              <a:gd name="T17" fmla="*/ 182 h 271"/>
              <a:gd name="T18" fmla="*/ 266 w 267"/>
              <a:gd name="T19" fmla="*/ 184 h 271"/>
              <a:gd name="T20" fmla="*/ 6 w 267"/>
              <a:gd name="T21" fmla="*/ 271 h 271"/>
              <a:gd name="T22" fmla="*/ 8 w 267"/>
              <a:gd name="T23" fmla="*/ 265 h 271"/>
              <a:gd name="T24" fmla="*/ 260 w 267"/>
              <a:gd name="T25" fmla="*/ 181 h 271"/>
              <a:gd name="T26" fmla="*/ 4 w 267"/>
              <a:gd name="T27" fmla="*/ 7 h 271"/>
              <a:gd name="T28" fmla="*/ 8 w 267"/>
              <a:gd name="T29" fmla="*/ 26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7" h="271">
                <a:moveTo>
                  <a:pt x="6" y="271"/>
                </a:moveTo>
                <a:cubicBezTo>
                  <a:pt x="6" y="271"/>
                  <a:pt x="5" y="271"/>
                  <a:pt x="5" y="270"/>
                </a:cubicBezTo>
                <a:cubicBezTo>
                  <a:pt x="4" y="270"/>
                  <a:pt x="4" y="269"/>
                  <a:pt x="4" y="26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266" y="180"/>
                  <a:pt x="266" y="180"/>
                  <a:pt x="266" y="180"/>
                </a:cubicBezTo>
                <a:cubicBezTo>
                  <a:pt x="267" y="181"/>
                  <a:pt x="267" y="182"/>
                  <a:pt x="267" y="182"/>
                </a:cubicBezTo>
                <a:cubicBezTo>
                  <a:pt x="267" y="183"/>
                  <a:pt x="266" y="184"/>
                  <a:pt x="266" y="184"/>
                </a:cubicBezTo>
                <a:cubicBezTo>
                  <a:pt x="6" y="271"/>
                  <a:pt x="6" y="271"/>
                  <a:pt x="6" y="271"/>
                </a:cubicBezTo>
                <a:close/>
                <a:moveTo>
                  <a:pt x="8" y="265"/>
                </a:moveTo>
                <a:cubicBezTo>
                  <a:pt x="260" y="181"/>
                  <a:pt x="260" y="181"/>
                  <a:pt x="260" y="181"/>
                </a:cubicBezTo>
                <a:cubicBezTo>
                  <a:pt x="4" y="7"/>
                  <a:pt x="4" y="7"/>
                  <a:pt x="4" y="7"/>
                </a:cubicBezTo>
                <a:lnTo>
                  <a:pt x="8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25"/>
          <p:cNvSpPr>
            <a:spLocks noEditPoints="1"/>
          </p:cNvSpPr>
          <p:nvPr/>
        </p:nvSpPr>
        <p:spPr bwMode="auto">
          <a:xfrm>
            <a:off x="2457450" y="3798888"/>
            <a:ext cx="227013" cy="1136650"/>
          </a:xfrm>
          <a:custGeom>
            <a:avLst/>
            <a:gdLst>
              <a:gd name="T0" fmla="*/ 78 w 80"/>
              <a:gd name="T1" fmla="*/ 399 h 399"/>
              <a:gd name="T2" fmla="*/ 75 w 80"/>
              <a:gd name="T3" fmla="*/ 397 h 399"/>
              <a:gd name="T4" fmla="*/ 0 w 80"/>
              <a:gd name="T5" fmla="*/ 114 h 399"/>
              <a:gd name="T6" fmla="*/ 0 w 80"/>
              <a:gd name="T7" fmla="*/ 112 h 399"/>
              <a:gd name="T8" fmla="*/ 69 w 80"/>
              <a:gd name="T9" fmla="*/ 1 h 399"/>
              <a:gd name="T10" fmla="*/ 71 w 80"/>
              <a:gd name="T11" fmla="*/ 0 h 399"/>
              <a:gd name="T12" fmla="*/ 71 w 80"/>
              <a:gd name="T13" fmla="*/ 0 h 399"/>
              <a:gd name="T14" fmla="*/ 72 w 80"/>
              <a:gd name="T15" fmla="*/ 0 h 399"/>
              <a:gd name="T16" fmla="*/ 73 w 80"/>
              <a:gd name="T17" fmla="*/ 3 h 399"/>
              <a:gd name="T18" fmla="*/ 80 w 80"/>
              <a:gd name="T19" fmla="*/ 396 h 399"/>
              <a:gd name="T20" fmla="*/ 78 w 80"/>
              <a:gd name="T21" fmla="*/ 399 h 399"/>
              <a:gd name="T22" fmla="*/ 78 w 80"/>
              <a:gd name="T23" fmla="*/ 399 h 399"/>
              <a:gd name="T24" fmla="*/ 75 w 80"/>
              <a:gd name="T25" fmla="*/ 377 h 399"/>
              <a:gd name="T26" fmla="*/ 69 w 80"/>
              <a:gd name="T27" fmla="*/ 11 h 399"/>
              <a:gd name="T28" fmla="*/ 5 w 80"/>
              <a:gd name="T29" fmla="*/ 114 h 399"/>
              <a:gd name="T30" fmla="*/ 75 w 80"/>
              <a:gd name="T31" fmla="*/ 37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399">
                <a:moveTo>
                  <a:pt x="78" y="399"/>
                </a:moveTo>
                <a:cubicBezTo>
                  <a:pt x="76" y="399"/>
                  <a:pt x="76" y="398"/>
                  <a:pt x="75" y="3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3"/>
                  <a:pt x="0" y="112"/>
                  <a:pt x="0" y="112"/>
                </a:cubicBezTo>
                <a:cubicBezTo>
                  <a:pt x="69" y="1"/>
                  <a:pt x="69" y="1"/>
                  <a:pt x="69" y="1"/>
                </a:cubicBez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1"/>
                  <a:pt x="73" y="1"/>
                  <a:pt x="73" y="3"/>
                </a:cubicBezTo>
                <a:cubicBezTo>
                  <a:pt x="80" y="396"/>
                  <a:pt x="80" y="396"/>
                  <a:pt x="80" y="396"/>
                </a:cubicBezTo>
                <a:cubicBezTo>
                  <a:pt x="80" y="398"/>
                  <a:pt x="79" y="399"/>
                  <a:pt x="78" y="399"/>
                </a:cubicBezTo>
                <a:cubicBezTo>
                  <a:pt x="78" y="399"/>
                  <a:pt x="78" y="399"/>
                  <a:pt x="78" y="399"/>
                </a:cubicBezTo>
                <a:close/>
                <a:moveTo>
                  <a:pt x="75" y="377"/>
                </a:moveTo>
                <a:cubicBezTo>
                  <a:pt x="69" y="11"/>
                  <a:pt x="69" y="11"/>
                  <a:pt x="69" y="11"/>
                </a:cubicBezTo>
                <a:cubicBezTo>
                  <a:pt x="5" y="114"/>
                  <a:pt x="5" y="114"/>
                  <a:pt x="5" y="114"/>
                </a:cubicBezTo>
                <a:lnTo>
                  <a:pt x="75" y="3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Freeform 26"/>
          <p:cNvSpPr>
            <a:spLocks noEditPoints="1"/>
          </p:cNvSpPr>
          <p:nvPr/>
        </p:nvSpPr>
        <p:spPr bwMode="auto">
          <a:xfrm>
            <a:off x="4171950" y="6229350"/>
            <a:ext cx="949325" cy="657225"/>
          </a:xfrm>
          <a:custGeom>
            <a:avLst/>
            <a:gdLst>
              <a:gd name="T0" fmla="*/ 331 w 334"/>
              <a:gd name="T1" fmla="*/ 231 h 231"/>
              <a:gd name="T2" fmla="*/ 331 w 334"/>
              <a:gd name="T3" fmla="*/ 231 h 231"/>
              <a:gd name="T4" fmla="*/ 1 w 334"/>
              <a:gd name="T5" fmla="*/ 91 h 231"/>
              <a:gd name="T6" fmla="*/ 0 w 334"/>
              <a:gd name="T7" fmla="*/ 88 h 231"/>
              <a:gd name="T8" fmla="*/ 1 w 334"/>
              <a:gd name="T9" fmla="*/ 86 h 231"/>
              <a:gd name="T10" fmla="*/ 260 w 334"/>
              <a:gd name="T11" fmla="*/ 0 h 231"/>
              <a:gd name="T12" fmla="*/ 261 w 334"/>
              <a:gd name="T13" fmla="*/ 0 h 231"/>
              <a:gd name="T14" fmla="*/ 262 w 334"/>
              <a:gd name="T15" fmla="*/ 0 h 231"/>
              <a:gd name="T16" fmla="*/ 263 w 334"/>
              <a:gd name="T17" fmla="*/ 1 h 231"/>
              <a:gd name="T18" fmla="*/ 334 w 334"/>
              <a:gd name="T19" fmla="*/ 228 h 231"/>
              <a:gd name="T20" fmla="*/ 333 w 334"/>
              <a:gd name="T21" fmla="*/ 230 h 231"/>
              <a:gd name="T22" fmla="*/ 333 w 334"/>
              <a:gd name="T23" fmla="*/ 230 h 231"/>
              <a:gd name="T24" fmla="*/ 333 w 334"/>
              <a:gd name="T25" fmla="*/ 230 h 231"/>
              <a:gd name="T26" fmla="*/ 331 w 334"/>
              <a:gd name="T27" fmla="*/ 231 h 231"/>
              <a:gd name="T28" fmla="*/ 328 w 334"/>
              <a:gd name="T29" fmla="*/ 224 h 231"/>
              <a:gd name="T30" fmla="*/ 259 w 334"/>
              <a:gd name="T31" fmla="*/ 5 h 231"/>
              <a:gd name="T32" fmla="*/ 9 w 334"/>
              <a:gd name="T33" fmla="*/ 89 h 231"/>
              <a:gd name="T34" fmla="*/ 328 w 334"/>
              <a:gd name="T35" fmla="*/ 22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" h="231">
                <a:moveTo>
                  <a:pt x="331" y="231"/>
                </a:moveTo>
                <a:cubicBezTo>
                  <a:pt x="331" y="231"/>
                  <a:pt x="331" y="231"/>
                  <a:pt x="331" y="231"/>
                </a:cubicBezTo>
                <a:cubicBezTo>
                  <a:pt x="1" y="91"/>
                  <a:pt x="1" y="91"/>
                  <a:pt x="1" y="91"/>
                </a:cubicBezTo>
                <a:cubicBezTo>
                  <a:pt x="0" y="90"/>
                  <a:pt x="0" y="89"/>
                  <a:pt x="0" y="88"/>
                </a:cubicBezTo>
                <a:cubicBezTo>
                  <a:pt x="0" y="87"/>
                  <a:pt x="0" y="86"/>
                  <a:pt x="1" y="86"/>
                </a:cubicBezTo>
                <a:cubicBezTo>
                  <a:pt x="260" y="0"/>
                  <a:pt x="260" y="0"/>
                  <a:pt x="260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2" y="0"/>
                  <a:pt x="262" y="0"/>
                </a:cubicBezTo>
                <a:cubicBezTo>
                  <a:pt x="262" y="0"/>
                  <a:pt x="263" y="1"/>
                  <a:pt x="263" y="1"/>
                </a:cubicBezTo>
                <a:cubicBezTo>
                  <a:pt x="334" y="228"/>
                  <a:pt x="334" y="228"/>
                  <a:pt x="334" y="228"/>
                </a:cubicBezTo>
                <a:cubicBezTo>
                  <a:pt x="334" y="228"/>
                  <a:pt x="334" y="229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2" y="230"/>
                  <a:pt x="332" y="231"/>
                  <a:pt x="331" y="231"/>
                </a:cubicBezTo>
                <a:close/>
                <a:moveTo>
                  <a:pt x="328" y="224"/>
                </a:moveTo>
                <a:cubicBezTo>
                  <a:pt x="259" y="5"/>
                  <a:pt x="259" y="5"/>
                  <a:pt x="259" y="5"/>
                </a:cubicBezTo>
                <a:cubicBezTo>
                  <a:pt x="9" y="89"/>
                  <a:pt x="9" y="89"/>
                  <a:pt x="9" y="89"/>
                </a:cubicBezTo>
                <a:lnTo>
                  <a:pt x="328" y="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27"/>
          <p:cNvSpPr>
            <a:spLocks/>
          </p:cNvSpPr>
          <p:nvPr/>
        </p:nvSpPr>
        <p:spPr bwMode="auto">
          <a:xfrm>
            <a:off x="2457450" y="1847850"/>
            <a:ext cx="327025" cy="992188"/>
          </a:xfrm>
          <a:custGeom>
            <a:avLst/>
            <a:gdLst>
              <a:gd name="T0" fmla="*/ 0 w 206"/>
              <a:gd name="T1" fmla="*/ 622 h 625"/>
              <a:gd name="T2" fmla="*/ 197 w 206"/>
              <a:gd name="T3" fmla="*/ 0 h 625"/>
              <a:gd name="T4" fmla="*/ 206 w 206"/>
              <a:gd name="T5" fmla="*/ 3 h 625"/>
              <a:gd name="T6" fmla="*/ 7 w 206"/>
              <a:gd name="T7" fmla="*/ 625 h 625"/>
              <a:gd name="T8" fmla="*/ 0 w 206"/>
              <a:gd name="T9" fmla="*/ 62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625">
                <a:moveTo>
                  <a:pt x="0" y="622"/>
                </a:moveTo>
                <a:lnTo>
                  <a:pt x="197" y="0"/>
                </a:lnTo>
                <a:lnTo>
                  <a:pt x="206" y="3"/>
                </a:lnTo>
                <a:lnTo>
                  <a:pt x="7" y="625"/>
                </a:lnTo>
                <a:lnTo>
                  <a:pt x="0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9" name="Freeform 28"/>
          <p:cNvSpPr>
            <a:spLocks noEditPoints="1"/>
          </p:cNvSpPr>
          <p:nvPr/>
        </p:nvSpPr>
        <p:spPr bwMode="auto">
          <a:xfrm>
            <a:off x="4938713" y="-184150"/>
            <a:ext cx="1487488" cy="214313"/>
          </a:xfrm>
          <a:custGeom>
            <a:avLst/>
            <a:gdLst>
              <a:gd name="T0" fmla="*/ 213 w 523"/>
              <a:gd name="T1" fmla="*/ 75 h 75"/>
              <a:gd name="T2" fmla="*/ 213 w 523"/>
              <a:gd name="T3" fmla="*/ 74 h 75"/>
              <a:gd name="T4" fmla="*/ 2 w 523"/>
              <a:gd name="T5" fmla="*/ 19 h 75"/>
              <a:gd name="T6" fmla="*/ 0 w 523"/>
              <a:gd name="T7" fmla="*/ 16 h 75"/>
              <a:gd name="T8" fmla="*/ 3 w 523"/>
              <a:gd name="T9" fmla="*/ 14 h 75"/>
              <a:gd name="T10" fmla="*/ 521 w 523"/>
              <a:gd name="T11" fmla="*/ 0 h 75"/>
              <a:gd name="T12" fmla="*/ 523 w 523"/>
              <a:gd name="T13" fmla="*/ 2 h 75"/>
              <a:gd name="T14" fmla="*/ 522 w 523"/>
              <a:gd name="T15" fmla="*/ 5 h 75"/>
              <a:gd name="T16" fmla="*/ 214 w 523"/>
              <a:gd name="T17" fmla="*/ 75 h 75"/>
              <a:gd name="T18" fmla="*/ 213 w 523"/>
              <a:gd name="T19" fmla="*/ 75 h 75"/>
              <a:gd name="T20" fmla="*/ 214 w 523"/>
              <a:gd name="T21" fmla="*/ 70 h 75"/>
              <a:gd name="T22" fmla="*/ 497 w 523"/>
              <a:gd name="T23" fmla="*/ 6 h 75"/>
              <a:gd name="T24" fmla="*/ 19 w 523"/>
              <a:gd name="T25" fmla="*/ 18 h 75"/>
              <a:gd name="T26" fmla="*/ 214 w 523"/>
              <a:gd name="T27" fmla="*/ 7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3" h="75">
                <a:moveTo>
                  <a:pt x="213" y="75"/>
                </a:moveTo>
                <a:cubicBezTo>
                  <a:pt x="213" y="74"/>
                  <a:pt x="213" y="74"/>
                  <a:pt x="213" y="74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0" y="17"/>
                  <a:pt x="0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21" y="0"/>
                  <a:pt x="521" y="0"/>
                  <a:pt x="521" y="0"/>
                </a:cubicBezTo>
                <a:cubicBezTo>
                  <a:pt x="522" y="0"/>
                  <a:pt x="523" y="1"/>
                  <a:pt x="523" y="2"/>
                </a:cubicBezTo>
                <a:cubicBezTo>
                  <a:pt x="523" y="3"/>
                  <a:pt x="523" y="5"/>
                  <a:pt x="522" y="5"/>
                </a:cubicBezTo>
                <a:cubicBezTo>
                  <a:pt x="214" y="75"/>
                  <a:pt x="214" y="75"/>
                  <a:pt x="214" y="75"/>
                </a:cubicBezTo>
                <a:lnTo>
                  <a:pt x="213" y="75"/>
                </a:lnTo>
                <a:close/>
                <a:moveTo>
                  <a:pt x="214" y="70"/>
                </a:moveTo>
                <a:cubicBezTo>
                  <a:pt x="497" y="6"/>
                  <a:pt x="497" y="6"/>
                  <a:pt x="497" y="6"/>
                </a:cubicBezTo>
                <a:cubicBezTo>
                  <a:pt x="19" y="18"/>
                  <a:pt x="19" y="18"/>
                  <a:pt x="19" y="18"/>
                </a:cubicBezTo>
                <a:lnTo>
                  <a:pt x="21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0" name="Freeform 29"/>
          <p:cNvSpPr>
            <a:spLocks noEditPoints="1"/>
          </p:cNvSpPr>
          <p:nvPr/>
        </p:nvSpPr>
        <p:spPr bwMode="auto">
          <a:xfrm>
            <a:off x="5553075" y="6958013"/>
            <a:ext cx="1535113" cy="236538"/>
          </a:xfrm>
          <a:custGeom>
            <a:avLst/>
            <a:gdLst>
              <a:gd name="T0" fmla="*/ 3 w 540"/>
              <a:gd name="T1" fmla="*/ 83 h 83"/>
              <a:gd name="T2" fmla="*/ 0 w 540"/>
              <a:gd name="T3" fmla="*/ 81 h 83"/>
              <a:gd name="T4" fmla="*/ 2 w 540"/>
              <a:gd name="T5" fmla="*/ 79 h 83"/>
              <a:gd name="T6" fmla="*/ 230 w 540"/>
              <a:gd name="T7" fmla="*/ 0 h 83"/>
              <a:gd name="T8" fmla="*/ 231 w 540"/>
              <a:gd name="T9" fmla="*/ 0 h 83"/>
              <a:gd name="T10" fmla="*/ 231 w 540"/>
              <a:gd name="T11" fmla="*/ 0 h 83"/>
              <a:gd name="T12" fmla="*/ 538 w 540"/>
              <a:gd name="T13" fmla="*/ 51 h 83"/>
              <a:gd name="T14" fmla="*/ 540 w 540"/>
              <a:gd name="T15" fmla="*/ 54 h 83"/>
              <a:gd name="T16" fmla="*/ 538 w 540"/>
              <a:gd name="T17" fmla="*/ 56 h 83"/>
              <a:gd name="T18" fmla="*/ 3 w 540"/>
              <a:gd name="T19" fmla="*/ 83 h 83"/>
              <a:gd name="T20" fmla="*/ 19 w 540"/>
              <a:gd name="T21" fmla="*/ 78 h 83"/>
              <a:gd name="T22" fmla="*/ 516 w 540"/>
              <a:gd name="T23" fmla="*/ 52 h 83"/>
              <a:gd name="T24" fmla="*/ 231 w 540"/>
              <a:gd name="T25" fmla="*/ 5 h 83"/>
              <a:gd name="T26" fmla="*/ 19 w 540"/>
              <a:gd name="T27" fmla="*/ 7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0" h="83">
                <a:moveTo>
                  <a:pt x="3" y="83"/>
                </a:moveTo>
                <a:cubicBezTo>
                  <a:pt x="1" y="83"/>
                  <a:pt x="0" y="83"/>
                  <a:pt x="0" y="81"/>
                </a:cubicBezTo>
                <a:cubicBezTo>
                  <a:pt x="0" y="80"/>
                  <a:pt x="1" y="79"/>
                  <a:pt x="2" y="79"/>
                </a:cubicBezTo>
                <a:cubicBezTo>
                  <a:pt x="230" y="0"/>
                  <a:pt x="230" y="0"/>
                  <a:pt x="230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538" y="51"/>
                  <a:pt x="538" y="51"/>
                  <a:pt x="538" y="51"/>
                </a:cubicBezTo>
                <a:cubicBezTo>
                  <a:pt x="540" y="51"/>
                  <a:pt x="540" y="52"/>
                  <a:pt x="540" y="54"/>
                </a:cubicBezTo>
                <a:cubicBezTo>
                  <a:pt x="540" y="55"/>
                  <a:pt x="539" y="56"/>
                  <a:pt x="538" y="56"/>
                </a:cubicBezTo>
                <a:cubicBezTo>
                  <a:pt x="3" y="83"/>
                  <a:pt x="3" y="83"/>
                  <a:pt x="3" y="83"/>
                </a:cubicBezTo>
                <a:close/>
                <a:moveTo>
                  <a:pt x="19" y="78"/>
                </a:moveTo>
                <a:cubicBezTo>
                  <a:pt x="516" y="52"/>
                  <a:pt x="516" y="52"/>
                  <a:pt x="516" y="52"/>
                </a:cubicBezTo>
                <a:cubicBezTo>
                  <a:pt x="231" y="5"/>
                  <a:pt x="231" y="5"/>
                  <a:pt x="231" y="5"/>
                </a:cubicBezTo>
                <a:lnTo>
                  <a:pt x="1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4905375" y="6096000"/>
            <a:ext cx="1384300" cy="876300"/>
          </a:xfrm>
          <a:custGeom>
            <a:avLst/>
            <a:gdLst>
              <a:gd name="T0" fmla="*/ 459 w 487"/>
              <a:gd name="T1" fmla="*/ 308 h 308"/>
              <a:gd name="T2" fmla="*/ 457 w 487"/>
              <a:gd name="T3" fmla="*/ 308 h 308"/>
              <a:gd name="T4" fmla="*/ 2 w 487"/>
              <a:gd name="T5" fmla="*/ 51 h 308"/>
              <a:gd name="T6" fmla="*/ 1 w 487"/>
              <a:gd name="T7" fmla="*/ 49 h 308"/>
              <a:gd name="T8" fmla="*/ 3 w 487"/>
              <a:gd name="T9" fmla="*/ 47 h 308"/>
              <a:gd name="T10" fmla="*/ 484 w 487"/>
              <a:gd name="T11" fmla="*/ 0 h 308"/>
              <a:gd name="T12" fmla="*/ 486 w 487"/>
              <a:gd name="T13" fmla="*/ 1 h 308"/>
              <a:gd name="T14" fmla="*/ 487 w 487"/>
              <a:gd name="T15" fmla="*/ 3 h 308"/>
              <a:gd name="T16" fmla="*/ 461 w 487"/>
              <a:gd name="T17" fmla="*/ 306 h 308"/>
              <a:gd name="T18" fmla="*/ 460 w 487"/>
              <a:gd name="T19" fmla="*/ 308 h 308"/>
              <a:gd name="T20" fmla="*/ 459 w 487"/>
              <a:gd name="T21" fmla="*/ 308 h 308"/>
              <a:gd name="T22" fmla="*/ 457 w 487"/>
              <a:gd name="T23" fmla="*/ 302 h 308"/>
              <a:gd name="T24" fmla="*/ 482 w 487"/>
              <a:gd name="T25" fmla="*/ 5 h 308"/>
              <a:gd name="T26" fmla="*/ 10 w 487"/>
              <a:gd name="T27" fmla="*/ 51 h 308"/>
              <a:gd name="T28" fmla="*/ 457 w 487"/>
              <a:gd name="T29" fmla="*/ 3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08">
                <a:moveTo>
                  <a:pt x="459" y="308"/>
                </a:moveTo>
                <a:cubicBezTo>
                  <a:pt x="458" y="308"/>
                  <a:pt x="458" y="308"/>
                  <a:pt x="457" y="308"/>
                </a:cubicBezTo>
                <a:cubicBezTo>
                  <a:pt x="2" y="51"/>
                  <a:pt x="2" y="51"/>
                  <a:pt x="2" y="51"/>
                </a:cubicBezTo>
                <a:cubicBezTo>
                  <a:pt x="1" y="51"/>
                  <a:pt x="0" y="50"/>
                  <a:pt x="1" y="49"/>
                </a:cubicBezTo>
                <a:cubicBezTo>
                  <a:pt x="1" y="48"/>
                  <a:pt x="2" y="47"/>
                  <a:pt x="3" y="47"/>
                </a:cubicBezTo>
                <a:cubicBezTo>
                  <a:pt x="3" y="47"/>
                  <a:pt x="484" y="0"/>
                  <a:pt x="484" y="0"/>
                </a:cubicBezTo>
                <a:cubicBezTo>
                  <a:pt x="485" y="0"/>
                  <a:pt x="486" y="0"/>
                  <a:pt x="486" y="1"/>
                </a:cubicBezTo>
                <a:cubicBezTo>
                  <a:pt x="487" y="1"/>
                  <a:pt x="487" y="2"/>
                  <a:pt x="487" y="3"/>
                </a:cubicBezTo>
                <a:cubicBezTo>
                  <a:pt x="461" y="306"/>
                  <a:pt x="461" y="306"/>
                  <a:pt x="461" y="306"/>
                </a:cubicBezTo>
                <a:cubicBezTo>
                  <a:pt x="461" y="307"/>
                  <a:pt x="460" y="307"/>
                  <a:pt x="460" y="308"/>
                </a:cubicBezTo>
                <a:cubicBezTo>
                  <a:pt x="459" y="308"/>
                  <a:pt x="459" y="308"/>
                  <a:pt x="459" y="308"/>
                </a:cubicBezTo>
                <a:close/>
                <a:moveTo>
                  <a:pt x="457" y="302"/>
                </a:moveTo>
                <a:cubicBezTo>
                  <a:pt x="482" y="5"/>
                  <a:pt x="482" y="5"/>
                  <a:pt x="482" y="5"/>
                </a:cubicBezTo>
                <a:cubicBezTo>
                  <a:pt x="10" y="51"/>
                  <a:pt x="10" y="51"/>
                  <a:pt x="10" y="51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Freeform 31"/>
          <p:cNvSpPr>
            <a:spLocks noEditPoints="1"/>
          </p:cNvSpPr>
          <p:nvPr/>
        </p:nvSpPr>
        <p:spPr bwMode="auto">
          <a:xfrm>
            <a:off x="5106988" y="6872288"/>
            <a:ext cx="1108075" cy="322263"/>
          </a:xfrm>
          <a:custGeom>
            <a:avLst/>
            <a:gdLst>
              <a:gd name="T0" fmla="*/ 160 w 390"/>
              <a:gd name="T1" fmla="*/ 113 h 113"/>
              <a:gd name="T2" fmla="*/ 158 w 390"/>
              <a:gd name="T3" fmla="*/ 113 h 113"/>
              <a:gd name="T4" fmla="*/ 1 w 390"/>
              <a:gd name="T5" fmla="*/ 4 h 113"/>
              <a:gd name="T6" fmla="*/ 0 w 390"/>
              <a:gd name="T7" fmla="*/ 1 h 113"/>
              <a:gd name="T8" fmla="*/ 2 w 390"/>
              <a:gd name="T9" fmla="*/ 0 h 113"/>
              <a:gd name="T10" fmla="*/ 388 w 390"/>
              <a:gd name="T11" fmla="*/ 30 h 113"/>
              <a:gd name="T12" fmla="*/ 390 w 390"/>
              <a:gd name="T13" fmla="*/ 32 h 113"/>
              <a:gd name="T14" fmla="*/ 388 w 390"/>
              <a:gd name="T15" fmla="*/ 35 h 113"/>
              <a:gd name="T16" fmla="*/ 160 w 390"/>
              <a:gd name="T17" fmla="*/ 113 h 113"/>
              <a:gd name="T18" fmla="*/ 160 w 390"/>
              <a:gd name="T19" fmla="*/ 109 h 113"/>
              <a:gd name="T20" fmla="*/ 376 w 390"/>
              <a:gd name="T21" fmla="*/ 34 h 113"/>
              <a:gd name="T22" fmla="*/ 11 w 390"/>
              <a:gd name="T23" fmla="*/ 5 h 113"/>
              <a:gd name="T24" fmla="*/ 160 w 390"/>
              <a:gd name="T25" fmla="*/ 10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113">
                <a:moveTo>
                  <a:pt x="160" y="113"/>
                </a:moveTo>
                <a:cubicBezTo>
                  <a:pt x="159" y="113"/>
                  <a:pt x="159" y="113"/>
                  <a:pt x="158" y="113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388" y="30"/>
                  <a:pt x="388" y="30"/>
                  <a:pt x="388" y="30"/>
                </a:cubicBezTo>
                <a:cubicBezTo>
                  <a:pt x="389" y="31"/>
                  <a:pt x="390" y="31"/>
                  <a:pt x="390" y="32"/>
                </a:cubicBezTo>
                <a:cubicBezTo>
                  <a:pt x="390" y="34"/>
                  <a:pt x="389" y="35"/>
                  <a:pt x="388" y="35"/>
                </a:cubicBezTo>
                <a:cubicBezTo>
                  <a:pt x="160" y="113"/>
                  <a:pt x="160" y="113"/>
                  <a:pt x="160" y="113"/>
                </a:cubicBezTo>
                <a:close/>
                <a:moveTo>
                  <a:pt x="160" y="109"/>
                </a:moveTo>
                <a:cubicBezTo>
                  <a:pt x="376" y="34"/>
                  <a:pt x="376" y="34"/>
                  <a:pt x="376" y="34"/>
                </a:cubicBezTo>
                <a:cubicBezTo>
                  <a:pt x="11" y="5"/>
                  <a:pt x="11" y="5"/>
                  <a:pt x="11" y="5"/>
                </a:cubicBezTo>
                <a:lnTo>
                  <a:pt x="160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" name="Freeform 32"/>
          <p:cNvSpPr>
            <a:spLocks noEditPoints="1"/>
          </p:cNvSpPr>
          <p:nvPr/>
        </p:nvSpPr>
        <p:spPr bwMode="auto">
          <a:xfrm>
            <a:off x="4905375" y="6229350"/>
            <a:ext cx="1309688" cy="742950"/>
          </a:xfrm>
          <a:custGeom>
            <a:avLst/>
            <a:gdLst>
              <a:gd name="T0" fmla="*/ 73 w 461"/>
              <a:gd name="T1" fmla="*/ 231 h 261"/>
              <a:gd name="T2" fmla="*/ 71 w 461"/>
              <a:gd name="T3" fmla="*/ 229 h 261"/>
              <a:gd name="T4" fmla="*/ 1 w 461"/>
              <a:gd name="T5" fmla="*/ 3 h 261"/>
              <a:gd name="T6" fmla="*/ 1 w 461"/>
              <a:gd name="T7" fmla="*/ 0 h 261"/>
              <a:gd name="T8" fmla="*/ 3 w 461"/>
              <a:gd name="T9" fmla="*/ 0 h 261"/>
              <a:gd name="T10" fmla="*/ 4 w 461"/>
              <a:gd name="T11" fmla="*/ 0 h 261"/>
              <a:gd name="T12" fmla="*/ 460 w 461"/>
              <a:gd name="T13" fmla="*/ 257 h 261"/>
              <a:gd name="T14" fmla="*/ 461 w 461"/>
              <a:gd name="T15" fmla="*/ 259 h 261"/>
              <a:gd name="T16" fmla="*/ 459 w 461"/>
              <a:gd name="T17" fmla="*/ 261 h 261"/>
              <a:gd name="T18" fmla="*/ 73 w 461"/>
              <a:gd name="T19" fmla="*/ 231 h 261"/>
              <a:gd name="T20" fmla="*/ 448 w 461"/>
              <a:gd name="T21" fmla="*/ 256 h 261"/>
              <a:gd name="T22" fmla="*/ 7 w 461"/>
              <a:gd name="T23" fmla="*/ 7 h 261"/>
              <a:gd name="T24" fmla="*/ 75 w 461"/>
              <a:gd name="T25" fmla="*/ 226 h 261"/>
              <a:gd name="T26" fmla="*/ 448 w 461"/>
              <a:gd name="T27" fmla="*/ 25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261">
                <a:moveTo>
                  <a:pt x="73" y="231"/>
                </a:moveTo>
                <a:cubicBezTo>
                  <a:pt x="72" y="231"/>
                  <a:pt x="71" y="230"/>
                  <a:pt x="71" y="229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60" y="257"/>
                  <a:pt x="460" y="257"/>
                  <a:pt x="460" y="257"/>
                </a:cubicBezTo>
                <a:cubicBezTo>
                  <a:pt x="461" y="257"/>
                  <a:pt x="461" y="258"/>
                  <a:pt x="461" y="259"/>
                </a:cubicBezTo>
                <a:cubicBezTo>
                  <a:pt x="460" y="261"/>
                  <a:pt x="460" y="261"/>
                  <a:pt x="459" y="261"/>
                </a:cubicBezTo>
                <a:lnTo>
                  <a:pt x="73" y="231"/>
                </a:lnTo>
                <a:close/>
                <a:moveTo>
                  <a:pt x="448" y="256"/>
                </a:moveTo>
                <a:cubicBezTo>
                  <a:pt x="7" y="7"/>
                  <a:pt x="7" y="7"/>
                  <a:pt x="7" y="7"/>
                </a:cubicBezTo>
                <a:cubicBezTo>
                  <a:pt x="75" y="226"/>
                  <a:pt x="75" y="226"/>
                  <a:pt x="75" y="226"/>
                </a:cubicBezTo>
                <a:lnTo>
                  <a:pt x="448" y="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9586913" y="2605087"/>
            <a:ext cx="236538" cy="531813"/>
          </a:xfrm>
          <a:custGeom>
            <a:avLst/>
            <a:gdLst>
              <a:gd name="T0" fmla="*/ 81 w 83"/>
              <a:gd name="T1" fmla="*/ 187 h 187"/>
              <a:gd name="T2" fmla="*/ 80 w 83"/>
              <a:gd name="T3" fmla="*/ 186 h 187"/>
              <a:gd name="T4" fmla="*/ 1 w 83"/>
              <a:gd name="T5" fmla="*/ 152 h 187"/>
              <a:gd name="T6" fmla="*/ 0 w 83"/>
              <a:gd name="T7" fmla="*/ 149 h 187"/>
              <a:gd name="T8" fmla="*/ 32 w 83"/>
              <a:gd name="T9" fmla="*/ 2 h 187"/>
              <a:gd name="T10" fmla="*/ 35 w 83"/>
              <a:gd name="T11" fmla="*/ 0 h 187"/>
              <a:gd name="T12" fmla="*/ 37 w 83"/>
              <a:gd name="T13" fmla="*/ 2 h 187"/>
              <a:gd name="T14" fmla="*/ 83 w 83"/>
              <a:gd name="T15" fmla="*/ 184 h 187"/>
              <a:gd name="T16" fmla="*/ 82 w 83"/>
              <a:gd name="T17" fmla="*/ 186 h 187"/>
              <a:gd name="T18" fmla="*/ 81 w 83"/>
              <a:gd name="T19" fmla="*/ 187 h 187"/>
              <a:gd name="T20" fmla="*/ 77 w 83"/>
              <a:gd name="T21" fmla="*/ 180 h 187"/>
              <a:gd name="T22" fmla="*/ 35 w 83"/>
              <a:gd name="T23" fmla="*/ 13 h 187"/>
              <a:gd name="T24" fmla="*/ 5 w 83"/>
              <a:gd name="T25" fmla="*/ 148 h 187"/>
              <a:gd name="T26" fmla="*/ 77 w 83"/>
              <a:gd name="T27" fmla="*/ 18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187">
                <a:moveTo>
                  <a:pt x="81" y="187"/>
                </a:moveTo>
                <a:cubicBezTo>
                  <a:pt x="80" y="187"/>
                  <a:pt x="80" y="186"/>
                  <a:pt x="80" y="186"/>
                </a:cubicBezTo>
                <a:cubicBezTo>
                  <a:pt x="1" y="152"/>
                  <a:pt x="1" y="152"/>
                  <a:pt x="1" y="152"/>
                </a:cubicBezTo>
                <a:cubicBezTo>
                  <a:pt x="0" y="151"/>
                  <a:pt x="0" y="150"/>
                  <a:pt x="0" y="149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1"/>
                  <a:pt x="33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83" y="184"/>
                  <a:pt x="83" y="184"/>
                  <a:pt x="83" y="184"/>
                </a:cubicBezTo>
                <a:cubicBezTo>
                  <a:pt x="83" y="185"/>
                  <a:pt x="83" y="185"/>
                  <a:pt x="82" y="186"/>
                </a:cubicBezTo>
                <a:cubicBezTo>
                  <a:pt x="82" y="186"/>
                  <a:pt x="81" y="187"/>
                  <a:pt x="81" y="187"/>
                </a:cubicBezTo>
                <a:close/>
                <a:moveTo>
                  <a:pt x="77" y="180"/>
                </a:moveTo>
                <a:cubicBezTo>
                  <a:pt x="35" y="13"/>
                  <a:pt x="35" y="13"/>
                  <a:pt x="35" y="13"/>
                </a:cubicBezTo>
                <a:cubicBezTo>
                  <a:pt x="5" y="148"/>
                  <a:pt x="5" y="148"/>
                  <a:pt x="5" y="148"/>
                </a:cubicBezTo>
                <a:lnTo>
                  <a:pt x="77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" name="Freeform 34"/>
          <p:cNvSpPr>
            <a:spLocks noEditPoints="1"/>
          </p:cNvSpPr>
          <p:nvPr/>
        </p:nvSpPr>
        <p:spPr bwMode="auto">
          <a:xfrm>
            <a:off x="7762875" y="5578475"/>
            <a:ext cx="1122363" cy="742950"/>
          </a:xfrm>
          <a:custGeom>
            <a:avLst/>
            <a:gdLst>
              <a:gd name="T0" fmla="*/ 141 w 395"/>
              <a:gd name="T1" fmla="*/ 261 h 261"/>
              <a:gd name="T2" fmla="*/ 139 w 395"/>
              <a:gd name="T3" fmla="*/ 260 h 261"/>
              <a:gd name="T4" fmla="*/ 1 w 395"/>
              <a:gd name="T5" fmla="*/ 93 h 261"/>
              <a:gd name="T6" fmla="*/ 1 w 395"/>
              <a:gd name="T7" fmla="*/ 91 h 261"/>
              <a:gd name="T8" fmla="*/ 2 w 395"/>
              <a:gd name="T9" fmla="*/ 90 h 261"/>
              <a:gd name="T10" fmla="*/ 393 w 395"/>
              <a:gd name="T11" fmla="*/ 0 h 261"/>
              <a:gd name="T12" fmla="*/ 393 w 395"/>
              <a:gd name="T13" fmla="*/ 0 h 261"/>
              <a:gd name="T14" fmla="*/ 395 w 395"/>
              <a:gd name="T15" fmla="*/ 1 h 261"/>
              <a:gd name="T16" fmla="*/ 395 w 395"/>
              <a:gd name="T17" fmla="*/ 4 h 261"/>
              <a:gd name="T18" fmla="*/ 143 w 395"/>
              <a:gd name="T19" fmla="*/ 260 h 261"/>
              <a:gd name="T20" fmla="*/ 141 w 395"/>
              <a:gd name="T21" fmla="*/ 261 h 261"/>
              <a:gd name="T22" fmla="*/ 141 w 395"/>
              <a:gd name="T23" fmla="*/ 255 h 261"/>
              <a:gd name="T24" fmla="*/ 386 w 395"/>
              <a:gd name="T25" fmla="*/ 6 h 261"/>
              <a:gd name="T26" fmla="*/ 7 w 395"/>
              <a:gd name="T27" fmla="*/ 93 h 261"/>
              <a:gd name="T28" fmla="*/ 141 w 395"/>
              <a:gd name="T29" fmla="*/ 25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61">
                <a:moveTo>
                  <a:pt x="141" y="261"/>
                </a:moveTo>
                <a:cubicBezTo>
                  <a:pt x="140" y="261"/>
                  <a:pt x="139" y="261"/>
                  <a:pt x="139" y="260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92"/>
                  <a:pt x="1" y="91"/>
                </a:cubicBezTo>
                <a:cubicBezTo>
                  <a:pt x="1" y="90"/>
                  <a:pt x="2" y="90"/>
                  <a:pt x="2" y="9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4" y="0"/>
                  <a:pt x="395" y="0"/>
                  <a:pt x="395" y="1"/>
                </a:cubicBezTo>
                <a:cubicBezTo>
                  <a:pt x="395" y="2"/>
                  <a:pt x="395" y="3"/>
                  <a:pt x="395" y="4"/>
                </a:cubicBezTo>
                <a:cubicBezTo>
                  <a:pt x="143" y="260"/>
                  <a:pt x="143" y="260"/>
                  <a:pt x="143" y="260"/>
                </a:cubicBezTo>
                <a:cubicBezTo>
                  <a:pt x="142" y="261"/>
                  <a:pt x="142" y="261"/>
                  <a:pt x="141" y="261"/>
                </a:cubicBezTo>
                <a:close/>
                <a:moveTo>
                  <a:pt x="141" y="255"/>
                </a:moveTo>
                <a:cubicBezTo>
                  <a:pt x="386" y="6"/>
                  <a:pt x="386" y="6"/>
                  <a:pt x="386" y="6"/>
                </a:cubicBezTo>
                <a:cubicBezTo>
                  <a:pt x="7" y="93"/>
                  <a:pt x="7" y="93"/>
                  <a:pt x="7" y="93"/>
                </a:cubicBezTo>
                <a:lnTo>
                  <a:pt x="141" y="2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35"/>
          <p:cNvSpPr>
            <a:spLocks noEditPoints="1"/>
          </p:cNvSpPr>
          <p:nvPr/>
        </p:nvSpPr>
        <p:spPr bwMode="auto">
          <a:xfrm>
            <a:off x="7762875" y="4676775"/>
            <a:ext cx="1443038" cy="1168400"/>
          </a:xfrm>
          <a:custGeom>
            <a:avLst/>
            <a:gdLst>
              <a:gd name="T0" fmla="*/ 3 w 508"/>
              <a:gd name="T1" fmla="*/ 411 h 411"/>
              <a:gd name="T2" fmla="*/ 1 w 508"/>
              <a:gd name="T3" fmla="*/ 410 h 411"/>
              <a:gd name="T4" fmla="*/ 1 w 508"/>
              <a:gd name="T5" fmla="*/ 407 h 411"/>
              <a:gd name="T6" fmla="*/ 504 w 508"/>
              <a:gd name="T7" fmla="*/ 0 h 411"/>
              <a:gd name="T8" fmla="*/ 506 w 508"/>
              <a:gd name="T9" fmla="*/ 0 h 411"/>
              <a:gd name="T10" fmla="*/ 507 w 508"/>
              <a:gd name="T11" fmla="*/ 0 h 411"/>
              <a:gd name="T12" fmla="*/ 508 w 508"/>
              <a:gd name="T13" fmla="*/ 3 h 411"/>
              <a:gd name="T14" fmla="*/ 395 w 508"/>
              <a:gd name="T15" fmla="*/ 320 h 411"/>
              <a:gd name="T16" fmla="*/ 393 w 508"/>
              <a:gd name="T17" fmla="*/ 321 h 411"/>
              <a:gd name="T18" fmla="*/ 3 w 508"/>
              <a:gd name="T19" fmla="*/ 411 h 411"/>
              <a:gd name="T20" fmla="*/ 12 w 508"/>
              <a:gd name="T21" fmla="*/ 404 h 411"/>
              <a:gd name="T22" fmla="*/ 391 w 508"/>
              <a:gd name="T23" fmla="*/ 317 h 411"/>
              <a:gd name="T24" fmla="*/ 501 w 508"/>
              <a:gd name="T25" fmla="*/ 9 h 411"/>
              <a:gd name="T26" fmla="*/ 12 w 508"/>
              <a:gd name="T27" fmla="*/ 40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8" h="411">
                <a:moveTo>
                  <a:pt x="3" y="411"/>
                </a:moveTo>
                <a:cubicBezTo>
                  <a:pt x="2" y="411"/>
                  <a:pt x="1" y="411"/>
                  <a:pt x="1" y="410"/>
                </a:cubicBezTo>
                <a:cubicBezTo>
                  <a:pt x="0" y="409"/>
                  <a:pt x="1" y="408"/>
                  <a:pt x="1" y="407"/>
                </a:cubicBezTo>
                <a:cubicBezTo>
                  <a:pt x="504" y="0"/>
                  <a:pt x="504" y="0"/>
                  <a:pt x="504" y="0"/>
                </a:cubicBezTo>
                <a:cubicBezTo>
                  <a:pt x="504" y="0"/>
                  <a:pt x="505" y="0"/>
                  <a:pt x="506" y="0"/>
                </a:cubicBezTo>
                <a:cubicBezTo>
                  <a:pt x="506" y="0"/>
                  <a:pt x="507" y="0"/>
                  <a:pt x="507" y="0"/>
                </a:cubicBezTo>
                <a:cubicBezTo>
                  <a:pt x="508" y="1"/>
                  <a:pt x="508" y="2"/>
                  <a:pt x="508" y="3"/>
                </a:cubicBezTo>
                <a:cubicBezTo>
                  <a:pt x="395" y="320"/>
                  <a:pt x="395" y="320"/>
                  <a:pt x="395" y="320"/>
                </a:cubicBezTo>
                <a:cubicBezTo>
                  <a:pt x="395" y="321"/>
                  <a:pt x="394" y="321"/>
                  <a:pt x="393" y="321"/>
                </a:cubicBezTo>
                <a:cubicBezTo>
                  <a:pt x="3" y="411"/>
                  <a:pt x="3" y="411"/>
                  <a:pt x="3" y="411"/>
                </a:cubicBezTo>
                <a:close/>
                <a:moveTo>
                  <a:pt x="12" y="404"/>
                </a:moveTo>
                <a:cubicBezTo>
                  <a:pt x="391" y="317"/>
                  <a:pt x="391" y="317"/>
                  <a:pt x="391" y="317"/>
                </a:cubicBezTo>
                <a:cubicBezTo>
                  <a:pt x="501" y="9"/>
                  <a:pt x="501" y="9"/>
                  <a:pt x="501" y="9"/>
                </a:cubicBezTo>
                <a:lnTo>
                  <a:pt x="12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8154988" y="5578475"/>
            <a:ext cx="887413" cy="742950"/>
          </a:xfrm>
          <a:custGeom>
            <a:avLst/>
            <a:gdLst>
              <a:gd name="T0" fmla="*/ 3 w 312"/>
              <a:gd name="T1" fmla="*/ 261 h 261"/>
              <a:gd name="T2" fmla="*/ 1 w 312"/>
              <a:gd name="T3" fmla="*/ 260 h 261"/>
              <a:gd name="T4" fmla="*/ 1 w 312"/>
              <a:gd name="T5" fmla="*/ 257 h 261"/>
              <a:gd name="T6" fmla="*/ 253 w 312"/>
              <a:gd name="T7" fmla="*/ 0 h 261"/>
              <a:gd name="T8" fmla="*/ 255 w 312"/>
              <a:gd name="T9" fmla="*/ 0 h 261"/>
              <a:gd name="T10" fmla="*/ 257 w 312"/>
              <a:gd name="T11" fmla="*/ 1 h 261"/>
              <a:gd name="T12" fmla="*/ 312 w 312"/>
              <a:gd name="T13" fmla="*/ 71 h 261"/>
              <a:gd name="T14" fmla="*/ 312 w 312"/>
              <a:gd name="T15" fmla="*/ 72 h 261"/>
              <a:gd name="T16" fmla="*/ 311 w 312"/>
              <a:gd name="T17" fmla="*/ 74 h 261"/>
              <a:gd name="T18" fmla="*/ 4 w 312"/>
              <a:gd name="T19" fmla="*/ 261 h 261"/>
              <a:gd name="T20" fmla="*/ 3 w 312"/>
              <a:gd name="T21" fmla="*/ 261 h 261"/>
              <a:gd name="T22" fmla="*/ 18 w 312"/>
              <a:gd name="T23" fmla="*/ 247 h 261"/>
              <a:gd name="T24" fmla="*/ 307 w 312"/>
              <a:gd name="T25" fmla="*/ 71 h 261"/>
              <a:gd name="T26" fmla="*/ 255 w 312"/>
              <a:gd name="T27" fmla="*/ 6 h 261"/>
              <a:gd name="T28" fmla="*/ 18 w 312"/>
              <a:gd name="T29" fmla="*/ 2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261">
                <a:moveTo>
                  <a:pt x="3" y="261"/>
                </a:moveTo>
                <a:cubicBezTo>
                  <a:pt x="2" y="261"/>
                  <a:pt x="2" y="261"/>
                  <a:pt x="1" y="260"/>
                </a:cubicBezTo>
                <a:cubicBezTo>
                  <a:pt x="0" y="259"/>
                  <a:pt x="0" y="258"/>
                  <a:pt x="1" y="257"/>
                </a:cubicBezTo>
                <a:cubicBezTo>
                  <a:pt x="253" y="0"/>
                  <a:pt x="253" y="0"/>
                  <a:pt x="253" y="0"/>
                </a:cubicBezTo>
                <a:cubicBezTo>
                  <a:pt x="254" y="0"/>
                  <a:pt x="254" y="0"/>
                  <a:pt x="255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312" y="71"/>
                  <a:pt x="312" y="71"/>
                  <a:pt x="312" y="71"/>
                </a:cubicBezTo>
                <a:cubicBezTo>
                  <a:pt x="312" y="71"/>
                  <a:pt x="312" y="72"/>
                  <a:pt x="312" y="72"/>
                </a:cubicBezTo>
                <a:cubicBezTo>
                  <a:pt x="312" y="73"/>
                  <a:pt x="312" y="74"/>
                  <a:pt x="311" y="74"/>
                </a:cubicBezTo>
                <a:cubicBezTo>
                  <a:pt x="4" y="261"/>
                  <a:pt x="4" y="261"/>
                  <a:pt x="4" y="261"/>
                </a:cubicBezTo>
                <a:cubicBezTo>
                  <a:pt x="4" y="261"/>
                  <a:pt x="3" y="261"/>
                  <a:pt x="3" y="261"/>
                </a:cubicBezTo>
                <a:close/>
                <a:moveTo>
                  <a:pt x="18" y="247"/>
                </a:moveTo>
                <a:cubicBezTo>
                  <a:pt x="307" y="71"/>
                  <a:pt x="307" y="71"/>
                  <a:pt x="307" y="71"/>
                </a:cubicBezTo>
                <a:cubicBezTo>
                  <a:pt x="255" y="6"/>
                  <a:pt x="255" y="6"/>
                  <a:pt x="255" y="6"/>
                </a:cubicBezTo>
                <a:lnTo>
                  <a:pt x="18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>
            <a:off x="6538913" y="182562"/>
            <a:ext cx="771525" cy="822325"/>
          </a:xfrm>
          <a:custGeom>
            <a:avLst/>
            <a:gdLst>
              <a:gd name="T0" fmla="*/ 269 w 271"/>
              <a:gd name="T1" fmla="*/ 289 h 289"/>
              <a:gd name="T2" fmla="*/ 267 w 271"/>
              <a:gd name="T3" fmla="*/ 289 h 289"/>
              <a:gd name="T4" fmla="*/ 2 w 271"/>
              <a:gd name="T5" fmla="*/ 133 h 289"/>
              <a:gd name="T6" fmla="*/ 0 w 271"/>
              <a:gd name="T7" fmla="*/ 132 h 289"/>
              <a:gd name="T8" fmla="*/ 1 w 271"/>
              <a:gd name="T9" fmla="*/ 130 h 289"/>
              <a:gd name="T10" fmla="*/ 91 w 271"/>
              <a:gd name="T11" fmla="*/ 1 h 289"/>
              <a:gd name="T12" fmla="*/ 92 w 271"/>
              <a:gd name="T13" fmla="*/ 0 h 289"/>
              <a:gd name="T14" fmla="*/ 92 w 271"/>
              <a:gd name="T15" fmla="*/ 0 h 289"/>
              <a:gd name="T16" fmla="*/ 93 w 271"/>
              <a:gd name="T17" fmla="*/ 0 h 289"/>
              <a:gd name="T18" fmla="*/ 95 w 271"/>
              <a:gd name="T19" fmla="*/ 1 h 289"/>
              <a:gd name="T20" fmla="*/ 271 w 271"/>
              <a:gd name="T21" fmla="*/ 285 h 289"/>
              <a:gd name="T22" fmla="*/ 271 w 271"/>
              <a:gd name="T23" fmla="*/ 288 h 289"/>
              <a:gd name="T24" fmla="*/ 269 w 271"/>
              <a:gd name="T25" fmla="*/ 289 h 289"/>
              <a:gd name="T26" fmla="*/ 262 w 271"/>
              <a:gd name="T27" fmla="*/ 280 h 289"/>
              <a:gd name="T28" fmla="*/ 92 w 271"/>
              <a:gd name="T29" fmla="*/ 6 h 289"/>
              <a:gd name="T30" fmla="*/ 6 w 271"/>
              <a:gd name="T31" fmla="*/ 131 h 289"/>
              <a:gd name="T32" fmla="*/ 262 w 271"/>
              <a:gd name="T33" fmla="*/ 28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1" h="289">
                <a:moveTo>
                  <a:pt x="269" y="289"/>
                </a:moveTo>
                <a:cubicBezTo>
                  <a:pt x="269" y="289"/>
                  <a:pt x="268" y="289"/>
                  <a:pt x="267" y="289"/>
                </a:cubicBezTo>
                <a:cubicBezTo>
                  <a:pt x="2" y="133"/>
                  <a:pt x="2" y="133"/>
                  <a:pt x="2" y="133"/>
                </a:cubicBezTo>
                <a:cubicBezTo>
                  <a:pt x="1" y="133"/>
                  <a:pt x="1" y="133"/>
                  <a:pt x="0" y="132"/>
                </a:cubicBezTo>
                <a:cubicBezTo>
                  <a:pt x="0" y="131"/>
                  <a:pt x="0" y="131"/>
                  <a:pt x="1" y="130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271" y="285"/>
                  <a:pt x="271" y="285"/>
                  <a:pt x="271" y="285"/>
                </a:cubicBezTo>
                <a:cubicBezTo>
                  <a:pt x="271" y="286"/>
                  <a:pt x="271" y="287"/>
                  <a:pt x="271" y="288"/>
                </a:cubicBezTo>
                <a:cubicBezTo>
                  <a:pt x="270" y="289"/>
                  <a:pt x="269" y="289"/>
                  <a:pt x="269" y="289"/>
                </a:cubicBezTo>
                <a:close/>
                <a:moveTo>
                  <a:pt x="262" y="280"/>
                </a:moveTo>
                <a:cubicBezTo>
                  <a:pt x="92" y="6"/>
                  <a:pt x="92" y="6"/>
                  <a:pt x="92" y="6"/>
                </a:cubicBezTo>
                <a:cubicBezTo>
                  <a:pt x="6" y="131"/>
                  <a:pt x="6" y="131"/>
                  <a:pt x="6" y="131"/>
                </a:cubicBezTo>
                <a:lnTo>
                  <a:pt x="262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38"/>
          <p:cNvSpPr>
            <a:spLocks noEditPoints="1"/>
          </p:cNvSpPr>
          <p:nvPr/>
        </p:nvSpPr>
        <p:spPr bwMode="auto">
          <a:xfrm>
            <a:off x="8870950" y="4676775"/>
            <a:ext cx="733425" cy="912813"/>
          </a:xfrm>
          <a:custGeom>
            <a:avLst/>
            <a:gdLst>
              <a:gd name="T0" fmla="*/ 3 w 258"/>
              <a:gd name="T1" fmla="*/ 321 h 321"/>
              <a:gd name="T2" fmla="*/ 2 w 258"/>
              <a:gd name="T3" fmla="*/ 321 h 321"/>
              <a:gd name="T4" fmla="*/ 1 w 258"/>
              <a:gd name="T5" fmla="*/ 318 h 321"/>
              <a:gd name="T6" fmla="*/ 113 w 258"/>
              <a:gd name="T7" fmla="*/ 1 h 321"/>
              <a:gd name="T8" fmla="*/ 116 w 258"/>
              <a:gd name="T9" fmla="*/ 0 h 321"/>
              <a:gd name="T10" fmla="*/ 116 w 258"/>
              <a:gd name="T11" fmla="*/ 0 h 321"/>
              <a:gd name="T12" fmla="*/ 256 w 258"/>
              <a:gd name="T13" fmla="*/ 26 h 321"/>
              <a:gd name="T14" fmla="*/ 258 w 258"/>
              <a:gd name="T15" fmla="*/ 28 h 321"/>
              <a:gd name="T16" fmla="*/ 257 w 258"/>
              <a:gd name="T17" fmla="*/ 30 h 321"/>
              <a:gd name="T18" fmla="*/ 5 w 258"/>
              <a:gd name="T19" fmla="*/ 321 h 321"/>
              <a:gd name="T20" fmla="*/ 3 w 258"/>
              <a:gd name="T21" fmla="*/ 321 h 321"/>
              <a:gd name="T22" fmla="*/ 9 w 258"/>
              <a:gd name="T23" fmla="*/ 308 h 321"/>
              <a:gd name="T24" fmla="*/ 251 w 258"/>
              <a:gd name="T25" fmla="*/ 30 h 321"/>
              <a:gd name="T26" fmla="*/ 117 w 258"/>
              <a:gd name="T27" fmla="*/ 5 h 321"/>
              <a:gd name="T28" fmla="*/ 9 w 258"/>
              <a:gd name="T29" fmla="*/ 30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321">
                <a:moveTo>
                  <a:pt x="3" y="321"/>
                </a:moveTo>
                <a:cubicBezTo>
                  <a:pt x="2" y="321"/>
                  <a:pt x="2" y="321"/>
                  <a:pt x="2" y="321"/>
                </a:cubicBezTo>
                <a:cubicBezTo>
                  <a:pt x="1" y="321"/>
                  <a:pt x="0" y="319"/>
                  <a:pt x="1" y="318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5" y="0"/>
                  <a:pt x="11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256" y="26"/>
                  <a:pt x="256" y="26"/>
                  <a:pt x="256" y="26"/>
                </a:cubicBezTo>
                <a:cubicBezTo>
                  <a:pt x="257" y="26"/>
                  <a:pt x="257" y="27"/>
                  <a:pt x="258" y="28"/>
                </a:cubicBezTo>
                <a:cubicBezTo>
                  <a:pt x="258" y="29"/>
                  <a:pt x="258" y="29"/>
                  <a:pt x="257" y="30"/>
                </a:cubicBezTo>
                <a:cubicBezTo>
                  <a:pt x="5" y="321"/>
                  <a:pt x="5" y="321"/>
                  <a:pt x="5" y="321"/>
                </a:cubicBezTo>
                <a:cubicBezTo>
                  <a:pt x="4" y="321"/>
                  <a:pt x="4" y="321"/>
                  <a:pt x="3" y="321"/>
                </a:cubicBezTo>
                <a:close/>
                <a:moveTo>
                  <a:pt x="9" y="308"/>
                </a:moveTo>
                <a:cubicBezTo>
                  <a:pt x="251" y="30"/>
                  <a:pt x="251" y="30"/>
                  <a:pt x="251" y="30"/>
                </a:cubicBezTo>
                <a:cubicBezTo>
                  <a:pt x="117" y="5"/>
                  <a:pt x="117" y="5"/>
                  <a:pt x="117" y="5"/>
                </a:cubicBezTo>
                <a:lnTo>
                  <a:pt x="9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Freeform 39"/>
          <p:cNvSpPr>
            <a:spLocks noEditPoints="1"/>
          </p:cNvSpPr>
          <p:nvPr/>
        </p:nvSpPr>
        <p:spPr bwMode="auto">
          <a:xfrm>
            <a:off x="8870950" y="4749800"/>
            <a:ext cx="733425" cy="1038225"/>
          </a:xfrm>
          <a:custGeom>
            <a:avLst/>
            <a:gdLst>
              <a:gd name="T0" fmla="*/ 58 w 258"/>
              <a:gd name="T1" fmla="*/ 365 h 365"/>
              <a:gd name="T2" fmla="*/ 56 w 258"/>
              <a:gd name="T3" fmla="*/ 365 h 365"/>
              <a:gd name="T4" fmla="*/ 1 w 258"/>
              <a:gd name="T5" fmla="*/ 295 h 365"/>
              <a:gd name="T6" fmla="*/ 1 w 258"/>
              <a:gd name="T7" fmla="*/ 292 h 365"/>
              <a:gd name="T8" fmla="*/ 254 w 258"/>
              <a:gd name="T9" fmla="*/ 1 h 365"/>
              <a:gd name="T10" fmla="*/ 256 w 258"/>
              <a:gd name="T11" fmla="*/ 0 h 365"/>
              <a:gd name="T12" fmla="*/ 257 w 258"/>
              <a:gd name="T13" fmla="*/ 1 h 365"/>
              <a:gd name="T14" fmla="*/ 258 w 258"/>
              <a:gd name="T15" fmla="*/ 4 h 365"/>
              <a:gd name="T16" fmla="*/ 60 w 258"/>
              <a:gd name="T17" fmla="*/ 364 h 365"/>
              <a:gd name="T18" fmla="*/ 58 w 258"/>
              <a:gd name="T19" fmla="*/ 365 h 365"/>
              <a:gd name="T20" fmla="*/ 58 w 258"/>
              <a:gd name="T21" fmla="*/ 359 h 365"/>
              <a:gd name="T22" fmla="*/ 243 w 258"/>
              <a:gd name="T23" fmla="*/ 21 h 365"/>
              <a:gd name="T24" fmla="*/ 6 w 258"/>
              <a:gd name="T25" fmla="*/ 293 h 365"/>
              <a:gd name="T26" fmla="*/ 58 w 258"/>
              <a:gd name="T27" fmla="*/ 35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" h="365">
                <a:moveTo>
                  <a:pt x="58" y="365"/>
                </a:moveTo>
                <a:cubicBezTo>
                  <a:pt x="57" y="365"/>
                  <a:pt x="57" y="365"/>
                  <a:pt x="56" y="365"/>
                </a:cubicBezTo>
                <a:cubicBezTo>
                  <a:pt x="1" y="295"/>
                  <a:pt x="1" y="295"/>
                  <a:pt x="1" y="295"/>
                </a:cubicBezTo>
                <a:cubicBezTo>
                  <a:pt x="0" y="294"/>
                  <a:pt x="0" y="292"/>
                  <a:pt x="1" y="292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5" y="0"/>
                  <a:pt x="256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258" y="1"/>
                  <a:pt x="258" y="3"/>
                  <a:pt x="258" y="4"/>
                </a:cubicBezTo>
                <a:cubicBezTo>
                  <a:pt x="60" y="364"/>
                  <a:pt x="60" y="364"/>
                  <a:pt x="60" y="364"/>
                </a:cubicBezTo>
                <a:cubicBezTo>
                  <a:pt x="60" y="365"/>
                  <a:pt x="59" y="365"/>
                  <a:pt x="58" y="365"/>
                </a:cubicBezTo>
                <a:close/>
                <a:moveTo>
                  <a:pt x="58" y="359"/>
                </a:moveTo>
                <a:cubicBezTo>
                  <a:pt x="243" y="21"/>
                  <a:pt x="243" y="21"/>
                  <a:pt x="243" y="21"/>
                </a:cubicBezTo>
                <a:cubicBezTo>
                  <a:pt x="6" y="293"/>
                  <a:pt x="6" y="293"/>
                  <a:pt x="6" y="293"/>
                </a:cubicBezTo>
                <a:lnTo>
                  <a:pt x="58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" name="Freeform 40"/>
          <p:cNvSpPr>
            <a:spLocks noEditPoints="1"/>
          </p:cNvSpPr>
          <p:nvPr/>
        </p:nvSpPr>
        <p:spPr bwMode="auto">
          <a:xfrm>
            <a:off x="9423400" y="2225675"/>
            <a:ext cx="269875" cy="811213"/>
          </a:xfrm>
          <a:custGeom>
            <a:avLst/>
            <a:gdLst>
              <a:gd name="T0" fmla="*/ 60 w 95"/>
              <a:gd name="T1" fmla="*/ 285 h 285"/>
              <a:gd name="T2" fmla="*/ 58 w 95"/>
              <a:gd name="T3" fmla="*/ 283 h 285"/>
              <a:gd name="T4" fmla="*/ 0 w 95"/>
              <a:gd name="T5" fmla="*/ 3 h 285"/>
              <a:gd name="T6" fmla="*/ 2 w 95"/>
              <a:gd name="T7" fmla="*/ 1 h 285"/>
              <a:gd name="T8" fmla="*/ 3 w 95"/>
              <a:gd name="T9" fmla="*/ 0 h 285"/>
              <a:gd name="T10" fmla="*/ 5 w 95"/>
              <a:gd name="T11" fmla="*/ 1 h 285"/>
              <a:gd name="T12" fmla="*/ 95 w 95"/>
              <a:gd name="T13" fmla="*/ 134 h 285"/>
              <a:gd name="T14" fmla="*/ 95 w 95"/>
              <a:gd name="T15" fmla="*/ 136 h 285"/>
              <a:gd name="T16" fmla="*/ 63 w 95"/>
              <a:gd name="T17" fmla="*/ 283 h 285"/>
              <a:gd name="T18" fmla="*/ 60 w 95"/>
              <a:gd name="T19" fmla="*/ 285 h 285"/>
              <a:gd name="T20" fmla="*/ 60 w 95"/>
              <a:gd name="T21" fmla="*/ 271 h 285"/>
              <a:gd name="T22" fmla="*/ 90 w 95"/>
              <a:gd name="T23" fmla="*/ 136 h 285"/>
              <a:gd name="T24" fmla="*/ 7 w 95"/>
              <a:gd name="T25" fmla="*/ 14 h 285"/>
              <a:gd name="T26" fmla="*/ 60 w 95"/>
              <a:gd name="T27" fmla="*/ 27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285">
                <a:moveTo>
                  <a:pt x="60" y="285"/>
                </a:moveTo>
                <a:cubicBezTo>
                  <a:pt x="59" y="285"/>
                  <a:pt x="58" y="284"/>
                  <a:pt x="58" y="2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2" y="1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5" y="135"/>
                  <a:pt x="95" y="136"/>
                  <a:pt x="95" y="136"/>
                </a:cubicBezTo>
                <a:cubicBezTo>
                  <a:pt x="63" y="283"/>
                  <a:pt x="63" y="283"/>
                  <a:pt x="63" y="283"/>
                </a:cubicBezTo>
                <a:cubicBezTo>
                  <a:pt x="62" y="284"/>
                  <a:pt x="61" y="285"/>
                  <a:pt x="60" y="285"/>
                </a:cubicBezTo>
                <a:close/>
                <a:moveTo>
                  <a:pt x="60" y="271"/>
                </a:moveTo>
                <a:cubicBezTo>
                  <a:pt x="90" y="136"/>
                  <a:pt x="90" y="136"/>
                  <a:pt x="90" y="136"/>
                </a:cubicBezTo>
                <a:cubicBezTo>
                  <a:pt x="7" y="14"/>
                  <a:pt x="7" y="14"/>
                  <a:pt x="7" y="14"/>
                </a:cubicBezTo>
                <a:lnTo>
                  <a:pt x="60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" name="Freeform 41"/>
          <p:cNvSpPr>
            <a:spLocks noEditPoints="1"/>
          </p:cNvSpPr>
          <p:nvPr/>
        </p:nvSpPr>
        <p:spPr bwMode="auto">
          <a:xfrm>
            <a:off x="9366250" y="1768475"/>
            <a:ext cx="327025" cy="850900"/>
          </a:xfrm>
          <a:custGeom>
            <a:avLst/>
            <a:gdLst>
              <a:gd name="T0" fmla="*/ 113 w 115"/>
              <a:gd name="T1" fmla="*/ 299 h 299"/>
              <a:gd name="T2" fmla="*/ 111 w 115"/>
              <a:gd name="T3" fmla="*/ 298 h 299"/>
              <a:gd name="T4" fmla="*/ 21 w 115"/>
              <a:gd name="T5" fmla="*/ 165 h 299"/>
              <a:gd name="T6" fmla="*/ 20 w 115"/>
              <a:gd name="T7" fmla="*/ 164 h 299"/>
              <a:gd name="T8" fmla="*/ 0 w 115"/>
              <a:gd name="T9" fmla="*/ 3 h 299"/>
              <a:gd name="T10" fmla="*/ 1 w 115"/>
              <a:gd name="T11" fmla="*/ 0 h 299"/>
              <a:gd name="T12" fmla="*/ 2 w 115"/>
              <a:gd name="T13" fmla="*/ 0 h 299"/>
              <a:gd name="T14" fmla="*/ 2 w 115"/>
              <a:gd name="T15" fmla="*/ 0 h 299"/>
              <a:gd name="T16" fmla="*/ 4 w 115"/>
              <a:gd name="T17" fmla="*/ 2 h 299"/>
              <a:gd name="T18" fmla="*/ 115 w 115"/>
              <a:gd name="T19" fmla="*/ 296 h 299"/>
              <a:gd name="T20" fmla="*/ 114 w 115"/>
              <a:gd name="T21" fmla="*/ 299 h 299"/>
              <a:gd name="T22" fmla="*/ 113 w 115"/>
              <a:gd name="T23" fmla="*/ 299 h 299"/>
              <a:gd name="T24" fmla="*/ 103 w 115"/>
              <a:gd name="T25" fmla="*/ 279 h 299"/>
              <a:gd name="T26" fmla="*/ 7 w 115"/>
              <a:gd name="T27" fmla="*/ 22 h 299"/>
              <a:gd name="T28" fmla="*/ 25 w 115"/>
              <a:gd name="T29" fmla="*/ 163 h 299"/>
              <a:gd name="T30" fmla="*/ 103 w 115"/>
              <a:gd name="T31" fmla="*/ 27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299">
                <a:moveTo>
                  <a:pt x="113" y="299"/>
                </a:moveTo>
                <a:cubicBezTo>
                  <a:pt x="112" y="299"/>
                  <a:pt x="111" y="299"/>
                  <a:pt x="111" y="298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21" y="165"/>
                  <a:pt x="21" y="164"/>
                  <a:pt x="20" y="16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115" y="296"/>
                  <a:pt x="115" y="296"/>
                  <a:pt x="115" y="296"/>
                </a:cubicBezTo>
                <a:cubicBezTo>
                  <a:pt x="115" y="297"/>
                  <a:pt x="115" y="298"/>
                  <a:pt x="114" y="299"/>
                </a:cubicBezTo>
                <a:cubicBezTo>
                  <a:pt x="113" y="299"/>
                  <a:pt x="113" y="299"/>
                  <a:pt x="113" y="299"/>
                </a:cubicBezTo>
                <a:close/>
                <a:moveTo>
                  <a:pt x="103" y="279"/>
                </a:moveTo>
                <a:cubicBezTo>
                  <a:pt x="7" y="22"/>
                  <a:pt x="7" y="22"/>
                  <a:pt x="7" y="22"/>
                </a:cubicBezTo>
                <a:cubicBezTo>
                  <a:pt x="25" y="163"/>
                  <a:pt x="25" y="163"/>
                  <a:pt x="25" y="163"/>
                </a:cubicBezTo>
                <a:lnTo>
                  <a:pt x="103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3" name="Freeform 42"/>
          <p:cNvSpPr>
            <a:spLocks noEditPoints="1"/>
          </p:cNvSpPr>
          <p:nvPr/>
        </p:nvSpPr>
        <p:spPr bwMode="auto">
          <a:xfrm>
            <a:off x="8870950" y="1392237"/>
            <a:ext cx="565150" cy="847725"/>
          </a:xfrm>
          <a:custGeom>
            <a:avLst/>
            <a:gdLst>
              <a:gd name="T0" fmla="*/ 197 w 199"/>
              <a:gd name="T1" fmla="*/ 298 h 298"/>
              <a:gd name="T2" fmla="*/ 195 w 199"/>
              <a:gd name="T3" fmla="*/ 297 h 298"/>
              <a:gd name="T4" fmla="*/ 1 w 199"/>
              <a:gd name="T5" fmla="*/ 3 h 298"/>
              <a:gd name="T6" fmla="*/ 1 w 199"/>
              <a:gd name="T7" fmla="*/ 0 h 298"/>
              <a:gd name="T8" fmla="*/ 3 w 199"/>
              <a:gd name="T9" fmla="*/ 0 h 298"/>
              <a:gd name="T10" fmla="*/ 4 w 199"/>
              <a:gd name="T11" fmla="*/ 0 h 298"/>
              <a:gd name="T12" fmla="*/ 177 w 199"/>
              <a:gd name="T13" fmla="*/ 133 h 298"/>
              <a:gd name="T14" fmla="*/ 178 w 199"/>
              <a:gd name="T15" fmla="*/ 134 h 298"/>
              <a:gd name="T16" fmla="*/ 199 w 199"/>
              <a:gd name="T17" fmla="*/ 295 h 298"/>
              <a:gd name="T18" fmla="*/ 198 w 199"/>
              <a:gd name="T19" fmla="*/ 298 h 298"/>
              <a:gd name="T20" fmla="*/ 197 w 199"/>
              <a:gd name="T21" fmla="*/ 298 h 298"/>
              <a:gd name="T22" fmla="*/ 193 w 199"/>
              <a:gd name="T23" fmla="*/ 286 h 298"/>
              <a:gd name="T24" fmla="*/ 174 w 199"/>
              <a:gd name="T25" fmla="*/ 136 h 298"/>
              <a:gd name="T26" fmla="*/ 13 w 199"/>
              <a:gd name="T27" fmla="*/ 12 h 298"/>
              <a:gd name="T28" fmla="*/ 193 w 199"/>
              <a:gd name="T29" fmla="*/ 286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298">
                <a:moveTo>
                  <a:pt x="197" y="298"/>
                </a:moveTo>
                <a:cubicBezTo>
                  <a:pt x="196" y="298"/>
                  <a:pt x="195" y="298"/>
                  <a:pt x="195" y="29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8" y="133"/>
                  <a:pt x="178" y="134"/>
                  <a:pt x="178" y="134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7"/>
                  <a:pt x="199" y="298"/>
                  <a:pt x="198" y="298"/>
                </a:cubicBezTo>
                <a:cubicBezTo>
                  <a:pt x="197" y="298"/>
                  <a:pt x="197" y="298"/>
                  <a:pt x="197" y="298"/>
                </a:cubicBezTo>
                <a:close/>
                <a:moveTo>
                  <a:pt x="193" y="286"/>
                </a:moveTo>
                <a:cubicBezTo>
                  <a:pt x="174" y="136"/>
                  <a:pt x="174" y="136"/>
                  <a:pt x="174" y="136"/>
                </a:cubicBezTo>
                <a:cubicBezTo>
                  <a:pt x="13" y="12"/>
                  <a:pt x="13" y="12"/>
                  <a:pt x="13" y="12"/>
                </a:cubicBezTo>
                <a:lnTo>
                  <a:pt x="193" y="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4" name="Freeform 43"/>
          <p:cNvSpPr>
            <a:spLocks noEditPoints="1"/>
          </p:cNvSpPr>
          <p:nvPr/>
        </p:nvSpPr>
        <p:spPr bwMode="auto">
          <a:xfrm>
            <a:off x="8518525" y="1392237"/>
            <a:ext cx="622300" cy="1433513"/>
          </a:xfrm>
          <a:custGeom>
            <a:avLst/>
            <a:gdLst>
              <a:gd name="T0" fmla="*/ 217 w 219"/>
              <a:gd name="T1" fmla="*/ 504 h 504"/>
              <a:gd name="T2" fmla="*/ 215 w 219"/>
              <a:gd name="T3" fmla="*/ 503 h 504"/>
              <a:gd name="T4" fmla="*/ 1 w 219"/>
              <a:gd name="T5" fmla="*/ 270 h 504"/>
              <a:gd name="T6" fmla="*/ 0 w 219"/>
              <a:gd name="T7" fmla="*/ 267 h 504"/>
              <a:gd name="T8" fmla="*/ 125 w 219"/>
              <a:gd name="T9" fmla="*/ 1 h 504"/>
              <a:gd name="T10" fmla="*/ 127 w 219"/>
              <a:gd name="T11" fmla="*/ 0 h 504"/>
              <a:gd name="T12" fmla="*/ 129 w 219"/>
              <a:gd name="T13" fmla="*/ 2 h 504"/>
              <a:gd name="T14" fmla="*/ 219 w 219"/>
              <a:gd name="T15" fmla="*/ 501 h 504"/>
              <a:gd name="T16" fmla="*/ 218 w 219"/>
              <a:gd name="T17" fmla="*/ 503 h 504"/>
              <a:gd name="T18" fmla="*/ 217 w 219"/>
              <a:gd name="T19" fmla="*/ 504 h 504"/>
              <a:gd name="T20" fmla="*/ 213 w 219"/>
              <a:gd name="T21" fmla="*/ 494 h 504"/>
              <a:gd name="T22" fmla="*/ 126 w 219"/>
              <a:gd name="T23" fmla="*/ 10 h 504"/>
              <a:gd name="T24" fmla="*/ 5 w 219"/>
              <a:gd name="T25" fmla="*/ 268 h 504"/>
              <a:gd name="T26" fmla="*/ 213 w 219"/>
              <a:gd name="T27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9" h="504">
                <a:moveTo>
                  <a:pt x="217" y="504"/>
                </a:moveTo>
                <a:cubicBezTo>
                  <a:pt x="216" y="504"/>
                  <a:pt x="215" y="503"/>
                  <a:pt x="215" y="503"/>
                </a:cubicBezTo>
                <a:cubicBezTo>
                  <a:pt x="1" y="270"/>
                  <a:pt x="1" y="270"/>
                  <a:pt x="1" y="270"/>
                </a:cubicBezTo>
                <a:cubicBezTo>
                  <a:pt x="0" y="269"/>
                  <a:pt x="0" y="268"/>
                  <a:pt x="0" y="267"/>
                </a:cubicBezTo>
                <a:cubicBezTo>
                  <a:pt x="125" y="1"/>
                  <a:pt x="125" y="1"/>
                  <a:pt x="125" y="1"/>
                </a:cubicBezTo>
                <a:cubicBezTo>
                  <a:pt x="125" y="0"/>
                  <a:pt x="126" y="0"/>
                  <a:pt x="127" y="0"/>
                </a:cubicBezTo>
                <a:cubicBezTo>
                  <a:pt x="128" y="0"/>
                  <a:pt x="129" y="1"/>
                  <a:pt x="129" y="2"/>
                </a:cubicBezTo>
                <a:cubicBezTo>
                  <a:pt x="219" y="501"/>
                  <a:pt x="219" y="501"/>
                  <a:pt x="219" y="501"/>
                </a:cubicBezTo>
                <a:cubicBezTo>
                  <a:pt x="219" y="502"/>
                  <a:pt x="219" y="503"/>
                  <a:pt x="218" y="503"/>
                </a:cubicBezTo>
                <a:cubicBezTo>
                  <a:pt x="217" y="503"/>
                  <a:pt x="217" y="504"/>
                  <a:pt x="217" y="504"/>
                </a:cubicBezTo>
                <a:close/>
                <a:moveTo>
                  <a:pt x="213" y="494"/>
                </a:moveTo>
                <a:cubicBezTo>
                  <a:pt x="126" y="10"/>
                  <a:pt x="126" y="10"/>
                  <a:pt x="126" y="10"/>
                </a:cubicBezTo>
                <a:cubicBezTo>
                  <a:pt x="5" y="268"/>
                  <a:pt x="5" y="268"/>
                  <a:pt x="5" y="268"/>
                </a:cubicBezTo>
                <a:lnTo>
                  <a:pt x="213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44"/>
          <p:cNvSpPr>
            <a:spLocks noEditPoints="1"/>
          </p:cNvSpPr>
          <p:nvPr/>
        </p:nvSpPr>
        <p:spPr bwMode="auto">
          <a:xfrm>
            <a:off x="9126538" y="2813050"/>
            <a:ext cx="474663" cy="1874838"/>
          </a:xfrm>
          <a:custGeom>
            <a:avLst/>
            <a:gdLst>
              <a:gd name="T0" fmla="*/ 26 w 167"/>
              <a:gd name="T1" fmla="*/ 659 h 659"/>
              <a:gd name="T2" fmla="*/ 23 w 167"/>
              <a:gd name="T3" fmla="*/ 657 h 659"/>
              <a:gd name="T4" fmla="*/ 0 w 167"/>
              <a:gd name="T5" fmla="*/ 2 h 659"/>
              <a:gd name="T6" fmla="*/ 1 w 167"/>
              <a:gd name="T7" fmla="*/ 0 h 659"/>
              <a:gd name="T8" fmla="*/ 3 w 167"/>
              <a:gd name="T9" fmla="*/ 0 h 659"/>
              <a:gd name="T10" fmla="*/ 4 w 167"/>
              <a:gd name="T11" fmla="*/ 0 h 659"/>
              <a:gd name="T12" fmla="*/ 165 w 167"/>
              <a:gd name="T13" fmla="*/ 75 h 659"/>
              <a:gd name="T14" fmla="*/ 167 w 167"/>
              <a:gd name="T15" fmla="*/ 77 h 659"/>
              <a:gd name="T16" fmla="*/ 28 w 167"/>
              <a:gd name="T17" fmla="*/ 658 h 659"/>
              <a:gd name="T18" fmla="*/ 26 w 167"/>
              <a:gd name="T19" fmla="*/ 659 h 659"/>
              <a:gd name="T20" fmla="*/ 27 w 167"/>
              <a:gd name="T21" fmla="*/ 640 h 659"/>
              <a:gd name="T22" fmla="*/ 162 w 167"/>
              <a:gd name="T23" fmla="*/ 78 h 659"/>
              <a:gd name="T24" fmla="*/ 5 w 167"/>
              <a:gd name="T25" fmla="*/ 6 h 659"/>
              <a:gd name="T26" fmla="*/ 27 w 167"/>
              <a:gd name="T27" fmla="*/ 64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" h="659">
                <a:moveTo>
                  <a:pt x="26" y="659"/>
                </a:moveTo>
                <a:cubicBezTo>
                  <a:pt x="24" y="659"/>
                  <a:pt x="23" y="658"/>
                  <a:pt x="23" y="65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6" y="75"/>
                  <a:pt x="167" y="76"/>
                  <a:pt x="167" y="77"/>
                </a:cubicBezTo>
                <a:cubicBezTo>
                  <a:pt x="28" y="658"/>
                  <a:pt x="28" y="658"/>
                  <a:pt x="28" y="658"/>
                </a:cubicBezTo>
                <a:cubicBezTo>
                  <a:pt x="28" y="659"/>
                  <a:pt x="27" y="659"/>
                  <a:pt x="26" y="659"/>
                </a:cubicBezTo>
                <a:close/>
                <a:moveTo>
                  <a:pt x="27" y="640"/>
                </a:moveTo>
                <a:cubicBezTo>
                  <a:pt x="162" y="78"/>
                  <a:pt x="162" y="78"/>
                  <a:pt x="162" y="78"/>
                </a:cubicBezTo>
                <a:cubicBezTo>
                  <a:pt x="5" y="6"/>
                  <a:pt x="5" y="6"/>
                  <a:pt x="5" y="6"/>
                </a:cubicBezTo>
                <a:lnTo>
                  <a:pt x="27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8870950" y="1392237"/>
            <a:ext cx="565150" cy="1433513"/>
          </a:xfrm>
          <a:custGeom>
            <a:avLst/>
            <a:gdLst>
              <a:gd name="T0" fmla="*/ 92 w 199"/>
              <a:gd name="T1" fmla="*/ 504 h 504"/>
              <a:gd name="T2" fmla="*/ 90 w 199"/>
              <a:gd name="T3" fmla="*/ 502 h 504"/>
              <a:gd name="T4" fmla="*/ 1 w 199"/>
              <a:gd name="T5" fmla="*/ 3 h 504"/>
              <a:gd name="T6" fmla="*/ 2 w 199"/>
              <a:gd name="T7" fmla="*/ 0 h 504"/>
              <a:gd name="T8" fmla="*/ 2 w 199"/>
              <a:gd name="T9" fmla="*/ 0 h 504"/>
              <a:gd name="T10" fmla="*/ 3 w 199"/>
              <a:gd name="T11" fmla="*/ 0 h 504"/>
              <a:gd name="T12" fmla="*/ 5 w 199"/>
              <a:gd name="T13" fmla="*/ 1 h 504"/>
              <a:gd name="T14" fmla="*/ 199 w 199"/>
              <a:gd name="T15" fmla="*/ 295 h 504"/>
              <a:gd name="T16" fmla="*/ 199 w 199"/>
              <a:gd name="T17" fmla="*/ 297 h 504"/>
              <a:gd name="T18" fmla="*/ 95 w 199"/>
              <a:gd name="T19" fmla="*/ 502 h 504"/>
              <a:gd name="T20" fmla="*/ 93 w 199"/>
              <a:gd name="T21" fmla="*/ 504 h 504"/>
              <a:gd name="T22" fmla="*/ 92 w 199"/>
              <a:gd name="T23" fmla="*/ 504 h 504"/>
              <a:gd name="T24" fmla="*/ 94 w 199"/>
              <a:gd name="T25" fmla="*/ 494 h 504"/>
              <a:gd name="T26" fmla="*/ 194 w 199"/>
              <a:gd name="T27" fmla="*/ 296 h 504"/>
              <a:gd name="T28" fmla="*/ 7 w 199"/>
              <a:gd name="T29" fmla="*/ 13 h 504"/>
              <a:gd name="T30" fmla="*/ 94 w 199"/>
              <a:gd name="T31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504">
                <a:moveTo>
                  <a:pt x="92" y="504"/>
                </a:moveTo>
                <a:cubicBezTo>
                  <a:pt x="91" y="503"/>
                  <a:pt x="90" y="503"/>
                  <a:pt x="90" y="502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0"/>
                  <a:pt x="5" y="1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5"/>
                  <a:pt x="199" y="296"/>
                  <a:pt x="199" y="297"/>
                </a:cubicBezTo>
                <a:cubicBezTo>
                  <a:pt x="95" y="502"/>
                  <a:pt x="95" y="502"/>
                  <a:pt x="95" y="502"/>
                </a:cubicBezTo>
                <a:cubicBezTo>
                  <a:pt x="94" y="503"/>
                  <a:pt x="93" y="504"/>
                  <a:pt x="93" y="504"/>
                </a:cubicBezTo>
                <a:lnTo>
                  <a:pt x="92" y="504"/>
                </a:lnTo>
                <a:close/>
                <a:moveTo>
                  <a:pt x="94" y="494"/>
                </a:moveTo>
                <a:cubicBezTo>
                  <a:pt x="194" y="296"/>
                  <a:pt x="194" y="296"/>
                  <a:pt x="194" y="296"/>
                </a:cubicBezTo>
                <a:cubicBezTo>
                  <a:pt x="7" y="13"/>
                  <a:pt x="7" y="13"/>
                  <a:pt x="7" y="13"/>
                </a:cubicBezTo>
                <a:lnTo>
                  <a:pt x="94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46"/>
          <p:cNvSpPr>
            <a:spLocks noEditPoints="1"/>
          </p:cNvSpPr>
          <p:nvPr/>
        </p:nvSpPr>
        <p:spPr bwMode="auto">
          <a:xfrm>
            <a:off x="9126538" y="2225675"/>
            <a:ext cx="474663" cy="811213"/>
          </a:xfrm>
          <a:custGeom>
            <a:avLst/>
            <a:gdLst>
              <a:gd name="T0" fmla="*/ 164 w 167"/>
              <a:gd name="T1" fmla="*/ 285 h 285"/>
              <a:gd name="T2" fmla="*/ 164 w 167"/>
              <a:gd name="T3" fmla="*/ 285 h 285"/>
              <a:gd name="T4" fmla="*/ 163 w 167"/>
              <a:gd name="T5" fmla="*/ 285 h 285"/>
              <a:gd name="T6" fmla="*/ 2 w 167"/>
              <a:gd name="T7" fmla="*/ 210 h 285"/>
              <a:gd name="T8" fmla="*/ 0 w 167"/>
              <a:gd name="T9" fmla="*/ 209 h 285"/>
              <a:gd name="T10" fmla="*/ 0 w 167"/>
              <a:gd name="T11" fmla="*/ 207 h 285"/>
              <a:gd name="T12" fmla="*/ 105 w 167"/>
              <a:gd name="T13" fmla="*/ 2 h 285"/>
              <a:gd name="T14" fmla="*/ 107 w 167"/>
              <a:gd name="T15" fmla="*/ 0 h 285"/>
              <a:gd name="T16" fmla="*/ 107 w 167"/>
              <a:gd name="T17" fmla="*/ 0 h 285"/>
              <a:gd name="T18" fmla="*/ 109 w 167"/>
              <a:gd name="T19" fmla="*/ 2 h 285"/>
              <a:gd name="T20" fmla="*/ 167 w 167"/>
              <a:gd name="T21" fmla="*/ 282 h 285"/>
              <a:gd name="T22" fmla="*/ 166 w 167"/>
              <a:gd name="T23" fmla="*/ 285 h 285"/>
              <a:gd name="T24" fmla="*/ 164 w 167"/>
              <a:gd name="T25" fmla="*/ 285 h 285"/>
              <a:gd name="T26" fmla="*/ 161 w 167"/>
              <a:gd name="T27" fmla="*/ 279 h 285"/>
              <a:gd name="T28" fmla="*/ 106 w 167"/>
              <a:gd name="T29" fmla="*/ 10 h 285"/>
              <a:gd name="T30" fmla="*/ 6 w 167"/>
              <a:gd name="T31" fmla="*/ 207 h 285"/>
              <a:gd name="T32" fmla="*/ 161 w 167"/>
              <a:gd name="T33" fmla="*/ 27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285">
                <a:moveTo>
                  <a:pt x="164" y="285"/>
                </a:moveTo>
                <a:cubicBezTo>
                  <a:pt x="164" y="285"/>
                  <a:pt x="164" y="285"/>
                  <a:pt x="164" y="285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" y="210"/>
                  <a:pt x="2" y="210"/>
                  <a:pt x="2" y="210"/>
                </a:cubicBezTo>
                <a:cubicBezTo>
                  <a:pt x="1" y="210"/>
                  <a:pt x="1" y="210"/>
                  <a:pt x="0" y="209"/>
                </a:cubicBezTo>
                <a:cubicBezTo>
                  <a:pt x="0" y="208"/>
                  <a:pt x="0" y="208"/>
                  <a:pt x="0" y="207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6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1"/>
                  <a:pt x="109" y="1"/>
                  <a:pt x="109" y="2"/>
                </a:cubicBezTo>
                <a:cubicBezTo>
                  <a:pt x="167" y="282"/>
                  <a:pt x="167" y="282"/>
                  <a:pt x="167" y="282"/>
                </a:cubicBezTo>
                <a:cubicBezTo>
                  <a:pt x="167" y="283"/>
                  <a:pt x="166" y="284"/>
                  <a:pt x="166" y="285"/>
                </a:cubicBezTo>
                <a:cubicBezTo>
                  <a:pt x="165" y="285"/>
                  <a:pt x="165" y="285"/>
                  <a:pt x="164" y="285"/>
                </a:cubicBezTo>
                <a:close/>
                <a:moveTo>
                  <a:pt x="161" y="279"/>
                </a:moveTo>
                <a:cubicBezTo>
                  <a:pt x="106" y="10"/>
                  <a:pt x="106" y="10"/>
                  <a:pt x="106" y="10"/>
                </a:cubicBezTo>
                <a:cubicBezTo>
                  <a:pt x="6" y="207"/>
                  <a:pt x="6" y="207"/>
                  <a:pt x="6" y="207"/>
                </a:cubicBezTo>
                <a:lnTo>
                  <a:pt x="161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47"/>
          <p:cNvSpPr>
            <a:spLocks noEditPoints="1"/>
          </p:cNvSpPr>
          <p:nvPr/>
        </p:nvSpPr>
        <p:spPr bwMode="auto">
          <a:xfrm>
            <a:off x="6796088" y="182562"/>
            <a:ext cx="1431925" cy="822325"/>
          </a:xfrm>
          <a:custGeom>
            <a:avLst/>
            <a:gdLst>
              <a:gd name="T0" fmla="*/ 179 w 504"/>
              <a:gd name="T1" fmla="*/ 289 h 289"/>
              <a:gd name="T2" fmla="*/ 177 w 504"/>
              <a:gd name="T3" fmla="*/ 288 h 289"/>
              <a:gd name="T4" fmla="*/ 1 w 504"/>
              <a:gd name="T5" fmla="*/ 3 h 289"/>
              <a:gd name="T6" fmla="*/ 1 w 504"/>
              <a:gd name="T7" fmla="*/ 1 h 289"/>
              <a:gd name="T8" fmla="*/ 3 w 504"/>
              <a:gd name="T9" fmla="*/ 0 h 289"/>
              <a:gd name="T10" fmla="*/ 4 w 504"/>
              <a:gd name="T11" fmla="*/ 0 h 289"/>
              <a:gd name="T12" fmla="*/ 503 w 504"/>
              <a:gd name="T13" fmla="*/ 258 h 289"/>
              <a:gd name="T14" fmla="*/ 504 w 504"/>
              <a:gd name="T15" fmla="*/ 261 h 289"/>
              <a:gd name="T16" fmla="*/ 502 w 504"/>
              <a:gd name="T17" fmla="*/ 263 h 289"/>
              <a:gd name="T18" fmla="*/ 179 w 504"/>
              <a:gd name="T19" fmla="*/ 289 h 289"/>
              <a:gd name="T20" fmla="*/ 180 w 504"/>
              <a:gd name="T21" fmla="*/ 284 h 289"/>
              <a:gd name="T22" fmla="*/ 493 w 504"/>
              <a:gd name="T23" fmla="*/ 259 h 289"/>
              <a:gd name="T24" fmla="*/ 9 w 504"/>
              <a:gd name="T25" fmla="*/ 8 h 289"/>
              <a:gd name="T26" fmla="*/ 180 w 504"/>
              <a:gd name="T27" fmla="*/ 28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4" h="289">
                <a:moveTo>
                  <a:pt x="179" y="289"/>
                </a:moveTo>
                <a:cubicBezTo>
                  <a:pt x="178" y="289"/>
                  <a:pt x="177" y="288"/>
                  <a:pt x="177" y="288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503" y="258"/>
                  <a:pt x="503" y="258"/>
                  <a:pt x="503" y="258"/>
                </a:cubicBezTo>
                <a:cubicBezTo>
                  <a:pt x="504" y="259"/>
                  <a:pt x="504" y="260"/>
                  <a:pt x="504" y="261"/>
                </a:cubicBezTo>
                <a:cubicBezTo>
                  <a:pt x="504" y="262"/>
                  <a:pt x="503" y="263"/>
                  <a:pt x="502" y="263"/>
                </a:cubicBezTo>
                <a:cubicBezTo>
                  <a:pt x="179" y="289"/>
                  <a:pt x="179" y="289"/>
                  <a:pt x="179" y="289"/>
                </a:cubicBezTo>
                <a:close/>
                <a:moveTo>
                  <a:pt x="180" y="284"/>
                </a:moveTo>
                <a:cubicBezTo>
                  <a:pt x="493" y="259"/>
                  <a:pt x="493" y="259"/>
                  <a:pt x="493" y="259"/>
                </a:cubicBezTo>
                <a:cubicBezTo>
                  <a:pt x="9" y="8"/>
                  <a:pt x="9" y="8"/>
                  <a:pt x="9" y="8"/>
                </a:cubicBezTo>
                <a:lnTo>
                  <a:pt x="180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48"/>
          <p:cNvSpPr>
            <a:spLocks noEditPoints="1"/>
          </p:cNvSpPr>
          <p:nvPr/>
        </p:nvSpPr>
        <p:spPr bwMode="auto">
          <a:xfrm>
            <a:off x="8166100" y="404812"/>
            <a:ext cx="719138" cy="998538"/>
          </a:xfrm>
          <a:custGeom>
            <a:avLst/>
            <a:gdLst>
              <a:gd name="T0" fmla="*/ 251 w 253"/>
              <a:gd name="T1" fmla="*/ 351 h 351"/>
              <a:gd name="T2" fmla="*/ 249 w 253"/>
              <a:gd name="T3" fmla="*/ 351 h 351"/>
              <a:gd name="T4" fmla="*/ 18 w 253"/>
              <a:gd name="T5" fmla="*/ 184 h 351"/>
              <a:gd name="T6" fmla="*/ 18 w 253"/>
              <a:gd name="T7" fmla="*/ 183 h 351"/>
              <a:gd name="T8" fmla="*/ 0 w 253"/>
              <a:gd name="T9" fmla="*/ 3 h 351"/>
              <a:gd name="T10" fmla="*/ 1 w 253"/>
              <a:gd name="T11" fmla="*/ 0 h 351"/>
              <a:gd name="T12" fmla="*/ 2 w 253"/>
              <a:gd name="T13" fmla="*/ 0 h 351"/>
              <a:gd name="T14" fmla="*/ 4 w 253"/>
              <a:gd name="T15" fmla="*/ 1 h 351"/>
              <a:gd name="T16" fmla="*/ 253 w 253"/>
              <a:gd name="T17" fmla="*/ 348 h 351"/>
              <a:gd name="T18" fmla="*/ 253 w 253"/>
              <a:gd name="T19" fmla="*/ 351 h 351"/>
              <a:gd name="T20" fmla="*/ 251 w 253"/>
              <a:gd name="T21" fmla="*/ 351 h 351"/>
              <a:gd name="T22" fmla="*/ 241 w 253"/>
              <a:gd name="T23" fmla="*/ 339 h 351"/>
              <a:gd name="T24" fmla="*/ 5 w 253"/>
              <a:gd name="T25" fmla="*/ 11 h 351"/>
              <a:gd name="T26" fmla="*/ 22 w 253"/>
              <a:gd name="T27" fmla="*/ 181 h 351"/>
              <a:gd name="T28" fmla="*/ 241 w 253"/>
              <a:gd name="T29" fmla="*/ 339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351">
                <a:moveTo>
                  <a:pt x="251" y="351"/>
                </a:moveTo>
                <a:cubicBezTo>
                  <a:pt x="250" y="351"/>
                  <a:pt x="250" y="351"/>
                  <a:pt x="249" y="351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8" y="184"/>
                  <a:pt x="18" y="183"/>
                  <a:pt x="18" y="1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3" y="0"/>
                  <a:pt x="3" y="1"/>
                  <a:pt x="4" y="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3" y="349"/>
                  <a:pt x="253" y="350"/>
                  <a:pt x="253" y="351"/>
                </a:cubicBezTo>
                <a:cubicBezTo>
                  <a:pt x="252" y="351"/>
                  <a:pt x="252" y="351"/>
                  <a:pt x="251" y="351"/>
                </a:cubicBezTo>
                <a:close/>
                <a:moveTo>
                  <a:pt x="241" y="339"/>
                </a:moveTo>
                <a:cubicBezTo>
                  <a:pt x="5" y="11"/>
                  <a:pt x="5" y="11"/>
                  <a:pt x="5" y="11"/>
                </a:cubicBezTo>
                <a:cubicBezTo>
                  <a:pt x="22" y="181"/>
                  <a:pt x="22" y="181"/>
                  <a:pt x="22" y="181"/>
                </a:cubicBezTo>
                <a:lnTo>
                  <a:pt x="241" y="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49"/>
          <p:cNvSpPr>
            <a:spLocks/>
          </p:cNvSpPr>
          <p:nvPr/>
        </p:nvSpPr>
        <p:spPr bwMode="auto">
          <a:xfrm>
            <a:off x="2160588" y="2698750"/>
            <a:ext cx="307975" cy="127000"/>
          </a:xfrm>
          <a:custGeom>
            <a:avLst/>
            <a:gdLst>
              <a:gd name="T0" fmla="*/ 0 w 194"/>
              <a:gd name="T1" fmla="*/ 7 h 80"/>
              <a:gd name="T2" fmla="*/ 4 w 194"/>
              <a:gd name="T3" fmla="*/ 0 h 80"/>
              <a:gd name="T4" fmla="*/ 194 w 194"/>
              <a:gd name="T5" fmla="*/ 73 h 80"/>
              <a:gd name="T6" fmla="*/ 190 w 194"/>
              <a:gd name="T7" fmla="*/ 80 h 80"/>
              <a:gd name="T8" fmla="*/ 0 w 194"/>
              <a:gd name="T9" fmla="*/ 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80">
                <a:moveTo>
                  <a:pt x="0" y="7"/>
                </a:moveTo>
                <a:lnTo>
                  <a:pt x="4" y="0"/>
                </a:lnTo>
                <a:lnTo>
                  <a:pt x="194" y="73"/>
                </a:lnTo>
                <a:lnTo>
                  <a:pt x="190" y="8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0"/>
          <p:cNvSpPr>
            <a:spLocks/>
          </p:cNvSpPr>
          <p:nvPr/>
        </p:nvSpPr>
        <p:spPr bwMode="auto">
          <a:xfrm>
            <a:off x="2368550" y="4914900"/>
            <a:ext cx="315913" cy="96838"/>
          </a:xfrm>
          <a:custGeom>
            <a:avLst/>
            <a:gdLst>
              <a:gd name="T0" fmla="*/ 0 w 199"/>
              <a:gd name="T1" fmla="*/ 54 h 61"/>
              <a:gd name="T2" fmla="*/ 197 w 199"/>
              <a:gd name="T3" fmla="*/ 0 h 61"/>
              <a:gd name="T4" fmla="*/ 199 w 199"/>
              <a:gd name="T5" fmla="*/ 9 h 61"/>
              <a:gd name="T6" fmla="*/ 2 w 199"/>
              <a:gd name="T7" fmla="*/ 61 h 61"/>
              <a:gd name="T8" fmla="*/ 0 w 199"/>
              <a:gd name="T9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61">
                <a:moveTo>
                  <a:pt x="0" y="54"/>
                </a:moveTo>
                <a:lnTo>
                  <a:pt x="197" y="0"/>
                </a:lnTo>
                <a:lnTo>
                  <a:pt x="199" y="9"/>
                </a:lnTo>
                <a:lnTo>
                  <a:pt x="2" y="61"/>
                </a:lnTo>
                <a:lnTo>
                  <a:pt x="0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1"/>
          <p:cNvSpPr>
            <a:spLocks/>
          </p:cNvSpPr>
          <p:nvPr/>
        </p:nvSpPr>
        <p:spPr bwMode="auto">
          <a:xfrm>
            <a:off x="3343275" y="569912"/>
            <a:ext cx="176213" cy="284163"/>
          </a:xfrm>
          <a:custGeom>
            <a:avLst/>
            <a:gdLst>
              <a:gd name="T0" fmla="*/ 0 w 111"/>
              <a:gd name="T1" fmla="*/ 4 h 179"/>
              <a:gd name="T2" fmla="*/ 8 w 111"/>
              <a:gd name="T3" fmla="*/ 0 h 179"/>
              <a:gd name="T4" fmla="*/ 111 w 111"/>
              <a:gd name="T5" fmla="*/ 176 h 179"/>
              <a:gd name="T6" fmla="*/ 104 w 111"/>
              <a:gd name="T7" fmla="*/ 179 h 179"/>
              <a:gd name="T8" fmla="*/ 0 w 111"/>
              <a:gd name="T9" fmla="*/ 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79">
                <a:moveTo>
                  <a:pt x="0" y="4"/>
                </a:moveTo>
                <a:lnTo>
                  <a:pt x="8" y="0"/>
                </a:lnTo>
                <a:lnTo>
                  <a:pt x="111" y="176"/>
                </a:lnTo>
                <a:lnTo>
                  <a:pt x="104" y="179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3" name="Freeform 52"/>
          <p:cNvSpPr>
            <a:spLocks/>
          </p:cNvSpPr>
          <p:nvPr/>
        </p:nvSpPr>
        <p:spPr bwMode="auto">
          <a:xfrm>
            <a:off x="2306638" y="5626100"/>
            <a:ext cx="39688" cy="325438"/>
          </a:xfrm>
          <a:custGeom>
            <a:avLst/>
            <a:gdLst>
              <a:gd name="T0" fmla="*/ 0 w 25"/>
              <a:gd name="T1" fmla="*/ 203 h 205"/>
              <a:gd name="T2" fmla="*/ 18 w 25"/>
              <a:gd name="T3" fmla="*/ 0 h 205"/>
              <a:gd name="T4" fmla="*/ 25 w 25"/>
              <a:gd name="T5" fmla="*/ 0 h 205"/>
              <a:gd name="T6" fmla="*/ 7 w 25"/>
              <a:gd name="T7" fmla="*/ 205 h 205"/>
              <a:gd name="T8" fmla="*/ 0 w 25"/>
              <a:gd name="T9" fmla="*/ 2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05">
                <a:moveTo>
                  <a:pt x="0" y="203"/>
                </a:moveTo>
                <a:lnTo>
                  <a:pt x="18" y="0"/>
                </a:lnTo>
                <a:lnTo>
                  <a:pt x="25" y="0"/>
                </a:lnTo>
                <a:lnTo>
                  <a:pt x="7" y="205"/>
                </a:lnTo>
                <a:lnTo>
                  <a:pt x="0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4" name="Freeform 53"/>
          <p:cNvSpPr>
            <a:spLocks/>
          </p:cNvSpPr>
          <p:nvPr/>
        </p:nvSpPr>
        <p:spPr bwMode="auto">
          <a:xfrm>
            <a:off x="557213" y="3475038"/>
            <a:ext cx="952500" cy="1001713"/>
          </a:xfrm>
          <a:custGeom>
            <a:avLst/>
            <a:gdLst>
              <a:gd name="T0" fmla="*/ 0 w 600"/>
              <a:gd name="T1" fmla="*/ 6 h 631"/>
              <a:gd name="T2" fmla="*/ 7 w 600"/>
              <a:gd name="T3" fmla="*/ 0 h 631"/>
              <a:gd name="T4" fmla="*/ 600 w 600"/>
              <a:gd name="T5" fmla="*/ 626 h 631"/>
              <a:gd name="T6" fmla="*/ 595 w 600"/>
              <a:gd name="T7" fmla="*/ 631 h 631"/>
              <a:gd name="T8" fmla="*/ 0 w 600"/>
              <a:gd name="T9" fmla="*/ 6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631">
                <a:moveTo>
                  <a:pt x="0" y="6"/>
                </a:moveTo>
                <a:lnTo>
                  <a:pt x="7" y="0"/>
                </a:lnTo>
                <a:lnTo>
                  <a:pt x="600" y="626"/>
                </a:lnTo>
                <a:lnTo>
                  <a:pt x="595" y="631"/>
                </a:lnTo>
                <a:lnTo>
                  <a:pt x="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5" name="Freeform 54"/>
          <p:cNvSpPr>
            <a:spLocks/>
          </p:cNvSpPr>
          <p:nvPr/>
        </p:nvSpPr>
        <p:spPr bwMode="auto">
          <a:xfrm>
            <a:off x="1455738" y="5953125"/>
            <a:ext cx="844550" cy="541338"/>
          </a:xfrm>
          <a:custGeom>
            <a:avLst/>
            <a:gdLst>
              <a:gd name="T0" fmla="*/ 0 w 532"/>
              <a:gd name="T1" fmla="*/ 334 h 341"/>
              <a:gd name="T2" fmla="*/ 529 w 532"/>
              <a:gd name="T3" fmla="*/ 0 h 341"/>
              <a:gd name="T4" fmla="*/ 532 w 532"/>
              <a:gd name="T5" fmla="*/ 7 h 341"/>
              <a:gd name="T6" fmla="*/ 4 w 532"/>
              <a:gd name="T7" fmla="*/ 341 h 341"/>
              <a:gd name="T8" fmla="*/ 0 w 532"/>
              <a:gd name="T9" fmla="*/ 33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341">
                <a:moveTo>
                  <a:pt x="0" y="334"/>
                </a:moveTo>
                <a:lnTo>
                  <a:pt x="529" y="0"/>
                </a:lnTo>
                <a:lnTo>
                  <a:pt x="532" y="7"/>
                </a:lnTo>
                <a:lnTo>
                  <a:pt x="4" y="341"/>
                </a:lnTo>
                <a:lnTo>
                  <a:pt x="0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6" name="Freeform 55"/>
          <p:cNvSpPr>
            <a:spLocks/>
          </p:cNvSpPr>
          <p:nvPr/>
        </p:nvSpPr>
        <p:spPr bwMode="auto">
          <a:xfrm>
            <a:off x="2346325" y="5373688"/>
            <a:ext cx="585788" cy="263525"/>
          </a:xfrm>
          <a:custGeom>
            <a:avLst/>
            <a:gdLst>
              <a:gd name="T0" fmla="*/ 0 w 369"/>
              <a:gd name="T1" fmla="*/ 159 h 166"/>
              <a:gd name="T2" fmla="*/ 365 w 369"/>
              <a:gd name="T3" fmla="*/ 0 h 166"/>
              <a:gd name="T4" fmla="*/ 369 w 369"/>
              <a:gd name="T5" fmla="*/ 7 h 166"/>
              <a:gd name="T6" fmla="*/ 3 w 369"/>
              <a:gd name="T7" fmla="*/ 166 h 166"/>
              <a:gd name="T8" fmla="*/ 0 w 369"/>
              <a:gd name="T9" fmla="*/ 15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166">
                <a:moveTo>
                  <a:pt x="0" y="159"/>
                </a:moveTo>
                <a:lnTo>
                  <a:pt x="365" y="0"/>
                </a:lnTo>
                <a:lnTo>
                  <a:pt x="369" y="7"/>
                </a:lnTo>
                <a:lnTo>
                  <a:pt x="3" y="166"/>
                </a:lnTo>
                <a:lnTo>
                  <a:pt x="0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>
            <a:off x="8874125" y="627062"/>
            <a:ext cx="787400" cy="773113"/>
          </a:xfrm>
          <a:custGeom>
            <a:avLst/>
            <a:gdLst>
              <a:gd name="T0" fmla="*/ 0 w 496"/>
              <a:gd name="T1" fmla="*/ 482 h 487"/>
              <a:gd name="T2" fmla="*/ 491 w 496"/>
              <a:gd name="T3" fmla="*/ 0 h 487"/>
              <a:gd name="T4" fmla="*/ 496 w 496"/>
              <a:gd name="T5" fmla="*/ 5 h 487"/>
              <a:gd name="T6" fmla="*/ 5 w 496"/>
              <a:gd name="T7" fmla="*/ 487 h 487"/>
              <a:gd name="T8" fmla="*/ 0 w 496"/>
              <a:gd name="T9" fmla="*/ 48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7">
                <a:moveTo>
                  <a:pt x="0" y="482"/>
                </a:moveTo>
                <a:lnTo>
                  <a:pt x="491" y="0"/>
                </a:lnTo>
                <a:lnTo>
                  <a:pt x="496" y="5"/>
                </a:lnTo>
                <a:lnTo>
                  <a:pt x="5" y="487"/>
                </a:lnTo>
                <a:lnTo>
                  <a:pt x="0" y="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8" name="Freeform 57"/>
          <p:cNvSpPr>
            <a:spLocks/>
          </p:cNvSpPr>
          <p:nvPr/>
        </p:nvSpPr>
        <p:spPr bwMode="auto">
          <a:xfrm>
            <a:off x="9547225" y="-84138"/>
            <a:ext cx="107950" cy="722313"/>
          </a:xfrm>
          <a:custGeom>
            <a:avLst/>
            <a:gdLst>
              <a:gd name="T0" fmla="*/ 0 w 68"/>
              <a:gd name="T1" fmla="*/ 0 h 455"/>
              <a:gd name="T2" fmla="*/ 9 w 68"/>
              <a:gd name="T3" fmla="*/ 0 h 455"/>
              <a:gd name="T4" fmla="*/ 68 w 68"/>
              <a:gd name="T5" fmla="*/ 453 h 455"/>
              <a:gd name="T6" fmla="*/ 59 w 68"/>
              <a:gd name="T7" fmla="*/ 455 h 455"/>
              <a:gd name="T8" fmla="*/ 0 w 68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55">
                <a:moveTo>
                  <a:pt x="0" y="0"/>
                </a:moveTo>
                <a:lnTo>
                  <a:pt x="9" y="0"/>
                </a:lnTo>
                <a:lnTo>
                  <a:pt x="68" y="453"/>
                </a:lnTo>
                <a:lnTo>
                  <a:pt x="59" y="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" name="Freeform 58"/>
          <p:cNvSpPr>
            <a:spLocks/>
          </p:cNvSpPr>
          <p:nvPr/>
        </p:nvSpPr>
        <p:spPr bwMode="auto">
          <a:xfrm>
            <a:off x="9812338" y="2949575"/>
            <a:ext cx="1079500" cy="180975"/>
          </a:xfrm>
          <a:custGeom>
            <a:avLst/>
            <a:gdLst>
              <a:gd name="T0" fmla="*/ 0 w 680"/>
              <a:gd name="T1" fmla="*/ 105 h 114"/>
              <a:gd name="T2" fmla="*/ 679 w 680"/>
              <a:gd name="T3" fmla="*/ 0 h 114"/>
              <a:gd name="T4" fmla="*/ 680 w 680"/>
              <a:gd name="T5" fmla="*/ 8 h 114"/>
              <a:gd name="T6" fmla="*/ 2 w 680"/>
              <a:gd name="T7" fmla="*/ 114 h 114"/>
              <a:gd name="T8" fmla="*/ 0 w 680"/>
              <a:gd name="T9" fmla="*/ 10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14">
                <a:moveTo>
                  <a:pt x="0" y="105"/>
                </a:moveTo>
                <a:lnTo>
                  <a:pt x="679" y="0"/>
                </a:lnTo>
                <a:lnTo>
                  <a:pt x="680" y="8"/>
                </a:lnTo>
                <a:lnTo>
                  <a:pt x="2" y="114"/>
                </a:lnTo>
                <a:lnTo>
                  <a:pt x="0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0" name="Freeform 59"/>
          <p:cNvSpPr>
            <a:spLocks/>
          </p:cNvSpPr>
          <p:nvPr/>
        </p:nvSpPr>
        <p:spPr bwMode="auto">
          <a:xfrm>
            <a:off x="3338513" y="3751263"/>
            <a:ext cx="255588" cy="222250"/>
          </a:xfrm>
          <a:custGeom>
            <a:avLst/>
            <a:gdLst>
              <a:gd name="T0" fmla="*/ 0 w 161"/>
              <a:gd name="T1" fmla="*/ 7 h 140"/>
              <a:gd name="T2" fmla="*/ 5 w 161"/>
              <a:gd name="T3" fmla="*/ 0 h 140"/>
              <a:gd name="T4" fmla="*/ 161 w 161"/>
              <a:gd name="T5" fmla="*/ 133 h 140"/>
              <a:gd name="T6" fmla="*/ 156 w 161"/>
              <a:gd name="T7" fmla="*/ 140 h 140"/>
              <a:gd name="T8" fmla="*/ 0 w 161"/>
              <a:gd name="T9" fmla="*/ 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40">
                <a:moveTo>
                  <a:pt x="0" y="7"/>
                </a:moveTo>
                <a:lnTo>
                  <a:pt x="5" y="0"/>
                </a:lnTo>
                <a:lnTo>
                  <a:pt x="161" y="133"/>
                </a:lnTo>
                <a:lnTo>
                  <a:pt x="156" y="14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" name="Freeform 60"/>
          <p:cNvSpPr>
            <a:spLocks/>
          </p:cNvSpPr>
          <p:nvPr/>
        </p:nvSpPr>
        <p:spPr bwMode="auto">
          <a:xfrm>
            <a:off x="7662863" y="5834063"/>
            <a:ext cx="104775" cy="720725"/>
          </a:xfrm>
          <a:custGeom>
            <a:avLst/>
            <a:gdLst>
              <a:gd name="T0" fmla="*/ 0 w 66"/>
              <a:gd name="T1" fmla="*/ 452 h 454"/>
              <a:gd name="T2" fmla="*/ 57 w 66"/>
              <a:gd name="T3" fmla="*/ 0 h 454"/>
              <a:gd name="T4" fmla="*/ 66 w 66"/>
              <a:gd name="T5" fmla="*/ 2 h 454"/>
              <a:gd name="T6" fmla="*/ 9 w 66"/>
              <a:gd name="T7" fmla="*/ 454 h 454"/>
              <a:gd name="T8" fmla="*/ 0 w 66"/>
              <a:gd name="T9" fmla="*/ 452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54">
                <a:moveTo>
                  <a:pt x="0" y="452"/>
                </a:moveTo>
                <a:lnTo>
                  <a:pt x="57" y="0"/>
                </a:lnTo>
                <a:lnTo>
                  <a:pt x="66" y="2"/>
                </a:lnTo>
                <a:lnTo>
                  <a:pt x="9" y="454"/>
                </a:lnTo>
                <a:lnTo>
                  <a:pt x="0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" name="Freeform 61"/>
          <p:cNvSpPr>
            <a:spLocks/>
          </p:cNvSpPr>
          <p:nvPr/>
        </p:nvSpPr>
        <p:spPr bwMode="auto">
          <a:xfrm>
            <a:off x="1490663" y="4114800"/>
            <a:ext cx="977900" cy="365125"/>
          </a:xfrm>
          <a:custGeom>
            <a:avLst/>
            <a:gdLst>
              <a:gd name="T0" fmla="*/ 0 w 616"/>
              <a:gd name="T1" fmla="*/ 221 h 230"/>
              <a:gd name="T2" fmla="*/ 614 w 616"/>
              <a:gd name="T3" fmla="*/ 0 h 230"/>
              <a:gd name="T4" fmla="*/ 616 w 616"/>
              <a:gd name="T5" fmla="*/ 8 h 230"/>
              <a:gd name="T6" fmla="*/ 3 w 616"/>
              <a:gd name="T7" fmla="*/ 230 h 230"/>
              <a:gd name="T8" fmla="*/ 0 w 616"/>
              <a:gd name="T9" fmla="*/ 22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230">
                <a:moveTo>
                  <a:pt x="0" y="221"/>
                </a:moveTo>
                <a:lnTo>
                  <a:pt x="614" y="0"/>
                </a:lnTo>
                <a:lnTo>
                  <a:pt x="616" y="8"/>
                </a:lnTo>
                <a:lnTo>
                  <a:pt x="3" y="230"/>
                </a:lnTo>
                <a:lnTo>
                  <a:pt x="0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" name="Freeform 62"/>
          <p:cNvSpPr>
            <a:spLocks/>
          </p:cNvSpPr>
          <p:nvPr/>
        </p:nvSpPr>
        <p:spPr bwMode="auto">
          <a:xfrm>
            <a:off x="9682163" y="2511425"/>
            <a:ext cx="474663" cy="101600"/>
          </a:xfrm>
          <a:custGeom>
            <a:avLst/>
            <a:gdLst>
              <a:gd name="T0" fmla="*/ 0 w 299"/>
              <a:gd name="T1" fmla="*/ 55 h 64"/>
              <a:gd name="T2" fmla="*/ 297 w 299"/>
              <a:gd name="T3" fmla="*/ 0 h 64"/>
              <a:gd name="T4" fmla="*/ 299 w 299"/>
              <a:gd name="T5" fmla="*/ 7 h 64"/>
              <a:gd name="T6" fmla="*/ 1 w 299"/>
              <a:gd name="T7" fmla="*/ 64 h 64"/>
              <a:gd name="T8" fmla="*/ 0 w 299"/>
              <a:gd name="T9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4">
                <a:moveTo>
                  <a:pt x="0" y="55"/>
                </a:moveTo>
                <a:lnTo>
                  <a:pt x="297" y="0"/>
                </a:lnTo>
                <a:lnTo>
                  <a:pt x="299" y="7"/>
                </a:lnTo>
                <a:lnTo>
                  <a:pt x="1" y="64"/>
                </a:lnTo>
                <a:lnTo>
                  <a:pt x="0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" name="Freeform 63"/>
          <p:cNvSpPr>
            <a:spLocks/>
          </p:cNvSpPr>
          <p:nvPr/>
        </p:nvSpPr>
        <p:spPr bwMode="auto">
          <a:xfrm>
            <a:off x="10133013" y="2232025"/>
            <a:ext cx="131763" cy="290513"/>
          </a:xfrm>
          <a:custGeom>
            <a:avLst/>
            <a:gdLst>
              <a:gd name="T0" fmla="*/ 0 w 83"/>
              <a:gd name="T1" fmla="*/ 179 h 183"/>
              <a:gd name="T2" fmla="*/ 76 w 83"/>
              <a:gd name="T3" fmla="*/ 0 h 183"/>
              <a:gd name="T4" fmla="*/ 83 w 83"/>
              <a:gd name="T5" fmla="*/ 2 h 183"/>
              <a:gd name="T6" fmla="*/ 7 w 83"/>
              <a:gd name="T7" fmla="*/ 183 h 183"/>
              <a:gd name="T8" fmla="*/ 0 w 83"/>
              <a:gd name="T9" fmla="*/ 17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183">
                <a:moveTo>
                  <a:pt x="0" y="179"/>
                </a:moveTo>
                <a:lnTo>
                  <a:pt x="76" y="0"/>
                </a:lnTo>
                <a:lnTo>
                  <a:pt x="83" y="2"/>
                </a:lnTo>
                <a:lnTo>
                  <a:pt x="7" y="183"/>
                </a:lnTo>
                <a:lnTo>
                  <a:pt x="0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Freeform 64"/>
          <p:cNvSpPr>
            <a:spLocks/>
          </p:cNvSpPr>
          <p:nvPr/>
        </p:nvSpPr>
        <p:spPr bwMode="auto">
          <a:xfrm>
            <a:off x="9032875" y="5783263"/>
            <a:ext cx="481013" cy="39688"/>
          </a:xfrm>
          <a:custGeom>
            <a:avLst/>
            <a:gdLst>
              <a:gd name="T0" fmla="*/ 0 w 303"/>
              <a:gd name="T1" fmla="*/ 7 h 25"/>
              <a:gd name="T2" fmla="*/ 0 w 303"/>
              <a:gd name="T3" fmla="*/ 0 h 25"/>
              <a:gd name="T4" fmla="*/ 303 w 303"/>
              <a:gd name="T5" fmla="*/ 16 h 25"/>
              <a:gd name="T6" fmla="*/ 303 w 303"/>
              <a:gd name="T7" fmla="*/ 25 h 25"/>
              <a:gd name="T8" fmla="*/ 0 w 303"/>
              <a:gd name="T9" fmla="*/ 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25">
                <a:moveTo>
                  <a:pt x="0" y="7"/>
                </a:moveTo>
                <a:lnTo>
                  <a:pt x="0" y="0"/>
                </a:lnTo>
                <a:lnTo>
                  <a:pt x="303" y="16"/>
                </a:lnTo>
                <a:lnTo>
                  <a:pt x="303" y="25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6" name="Freeform 65"/>
          <p:cNvSpPr>
            <a:spLocks/>
          </p:cNvSpPr>
          <p:nvPr/>
        </p:nvSpPr>
        <p:spPr bwMode="auto">
          <a:xfrm>
            <a:off x="11128375" y="3170237"/>
            <a:ext cx="1003300" cy="204788"/>
          </a:xfrm>
          <a:custGeom>
            <a:avLst/>
            <a:gdLst>
              <a:gd name="T0" fmla="*/ 0 w 632"/>
              <a:gd name="T1" fmla="*/ 120 h 129"/>
              <a:gd name="T2" fmla="*/ 631 w 632"/>
              <a:gd name="T3" fmla="*/ 0 h 129"/>
              <a:gd name="T4" fmla="*/ 632 w 632"/>
              <a:gd name="T5" fmla="*/ 9 h 129"/>
              <a:gd name="T6" fmla="*/ 0 w 632"/>
              <a:gd name="T7" fmla="*/ 129 h 129"/>
              <a:gd name="T8" fmla="*/ 0 w 632"/>
              <a:gd name="T9" fmla="*/ 12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129">
                <a:moveTo>
                  <a:pt x="0" y="120"/>
                </a:moveTo>
                <a:lnTo>
                  <a:pt x="631" y="0"/>
                </a:lnTo>
                <a:lnTo>
                  <a:pt x="632" y="9"/>
                </a:lnTo>
                <a:lnTo>
                  <a:pt x="0" y="129"/>
                </a:lnTo>
                <a:lnTo>
                  <a:pt x="0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7" name="Freeform 66"/>
          <p:cNvSpPr>
            <a:spLocks/>
          </p:cNvSpPr>
          <p:nvPr/>
        </p:nvSpPr>
        <p:spPr bwMode="auto">
          <a:xfrm>
            <a:off x="1944688" y="558800"/>
            <a:ext cx="1098550" cy="844550"/>
          </a:xfrm>
          <a:custGeom>
            <a:avLst/>
            <a:gdLst>
              <a:gd name="T0" fmla="*/ 0 w 692"/>
              <a:gd name="T1" fmla="*/ 7 h 532"/>
              <a:gd name="T2" fmla="*/ 6 w 692"/>
              <a:gd name="T3" fmla="*/ 0 h 532"/>
              <a:gd name="T4" fmla="*/ 692 w 692"/>
              <a:gd name="T5" fmla="*/ 525 h 532"/>
              <a:gd name="T6" fmla="*/ 686 w 692"/>
              <a:gd name="T7" fmla="*/ 532 h 532"/>
              <a:gd name="T8" fmla="*/ 0 w 692"/>
              <a:gd name="T9" fmla="*/ 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532">
                <a:moveTo>
                  <a:pt x="0" y="7"/>
                </a:moveTo>
                <a:lnTo>
                  <a:pt x="6" y="0"/>
                </a:lnTo>
                <a:lnTo>
                  <a:pt x="692" y="525"/>
                </a:lnTo>
                <a:lnTo>
                  <a:pt x="686" y="532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8" name="Freeform 67"/>
          <p:cNvSpPr>
            <a:spLocks/>
          </p:cNvSpPr>
          <p:nvPr/>
        </p:nvSpPr>
        <p:spPr bwMode="auto">
          <a:xfrm>
            <a:off x="10258425" y="965200"/>
            <a:ext cx="933450" cy="1274763"/>
          </a:xfrm>
          <a:custGeom>
            <a:avLst/>
            <a:gdLst>
              <a:gd name="T0" fmla="*/ 0 w 588"/>
              <a:gd name="T1" fmla="*/ 798 h 803"/>
              <a:gd name="T2" fmla="*/ 582 w 588"/>
              <a:gd name="T3" fmla="*/ 0 h 803"/>
              <a:gd name="T4" fmla="*/ 588 w 588"/>
              <a:gd name="T5" fmla="*/ 4 h 803"/>
              <a:gd name="T6" fmla="*/ 7 w 588"/>
              <a:gd name="T7" fmla="*/ 803 h 803"/>
              <a:gd name="T8" fmla="*/ 0 w 588"/>
              <a:gd name="T9" fmla="*/ 79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803">
                <a:moveTo>
                  <a:pt x="0" y="798"/>
                </a:moveTo>
                <a:lnTo>
                  <a:pt x="582" y="0"/>
                </a:lnTo>
                <a:lnTo>
                  <a:pt x="588" y="4"/>
                </a:lnTo>
                <a:lnTo>
                  <a:pt x="7" y="803"/>
                </a:lnTo>
                <a:lnTo>
                  <a:pt x="0" y="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" name="Freeform 68"/>
          <p:cNvSpPr>
            <a:spLocks/>
          </p:cNvSpPr>
          <p:nvPr/>
        </p:nvSpPr>
        <p:spPr bwMode="auto">
          <a:xfrm>
            <a:off x="10880725" y="2943225"/>
            <a:ext cx="244475" cy="431800"/>
          </a:xfrm>
          <a:custGeom>
            <a:avLst/>
            <a:gdLst>
              <a:gd name="T0" fmla="*/ 0 w 154"/>
              <a:gd name="T1" fmla="*/ 5 h 272"/>
              <a:gd name="T2" fmla="*/ 7 w 154"/>
              <a:gd name="T3" fmla="*/ 0 h 272"/>
              <a:gd name="T4" fmla="*/ 154 w 154"/>
              <a:gd name="T5" fmla="*/ 267 h 272"/>
              <a:gd name="T6" fmla="*/ 145 w 154"/>
              <a:gd name="T7" fmla="*/ 272 h 272"/>
              <a:gd name="T8" fmla="*/ 0 w 154"/>
              <a:gd name="T9" fmla="*/ 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72">
                <a:moveTo>
                  <a:pt x="0" y="5"/>
                </a:moveTo>
                <a:lnTo>
                  <a:pt x="7" y="0"/>
                </a:lnTo>
                <a:lnTo>
                  <a:pt x="154" y="267"/>
                </a:lnTo>
                <a:lnTo>
                  <a:pt x="145" y="272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" name="Freeform 69"/>
          <p:cNvSpPr>
            <a:spLocks/>
          </p:cNvSpPr>
          <p:nvPr/>
        </p:nvSpPr>
        <p:spPr bwMode="auto">
          <a:xfrm>
            <a:off x="5549900" y="1770062"/>
            <a:ext cx="1376363" cy="242888"/>
          </a:xfrm>
          <a:custGeom>
            <a:avLst/>
            <a:gdLst>
              <a:gd name="T0" fmla="*/ 2 w 484"/>
              <a:gd name="T1" fmla="*/ 85 h 85"/>
              <a:gd name="T2" fmla="*/ 0 w 484"/>
              <a:gd name="T3" fmla="*/ 83 h 85"/>
              <a:gd name="T4" fmla="*/ 2 w 484"/>
              <a:gd name="T5" fmla="*/ 81 h 85"/>
              <a:gd name="T6" fmla="*/ 481 w 484"/>
              <a:gd name="T7" fmla="*/ 0 h 85"/>
              <a:gd name="T8" fmla="*/ 484 w 484"/>
              <a:gd name="T9" fmla="*/ 2 h 85"/>
              <a:gd name="T10" fmla="*/ 482 w 484"/>
              <a:gd name="T11" fmla="*/ 5 h 85"/>
              <a:gd name="T12" fmla="*/ 2 w 484"/>
              <a:gd name="T13" fmla="*/ 85 h 85"/>
              <a:gd name="T14" fmla="*/ 2 w 484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85">
                <a:moveTo>
                  <a:pt x="2" y="85"/>
                </a:moveTo>
                <a:cubicBezTo>
                  <a:pt x="1" y="85"/>
                  <a:pt x="0" y="84"/>
                  <a:pt x="0" y="83"/>
                </a:cubicBezTo>
                <a:cubicBezTo>
                  <a:pt x="0" y="82"/>
                  <a:pt x="0" y="81"/>
                  <a:pt x="2" y="81"/>
                </a:cubicBezTo>
                <a:cubicBezTo>
                  <a:pt x="481" y="0"/>
                  <a:pt x="481" y="0"/>
                  <a:pt x="481" y="0"/>
                </a:cubicBezTo>
                <a:cubicBezTo>
                  <a:pt x="482" y="0"/>
                  <a:pt x="484" y="1"/>
                  <a:pt x="484" y="2"/>
                </a:cubicBezTo>
                <a:cubicBezTo>
                  <a:pt x="484" y="3"/>
                  <a:pt x="483" y="4"/>
                  <a:pt x="482" y="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" name="Freeform 70"/>
          <p:cNvSpPr>
            <a:spLocks/>
          </p:cNvSpPr>
          <p:nvPr/>
        </p:nvSpPr>
        <p:spPr bwMode="auto">
          <a:xfrm>
            <a:off x="5527675" y="839787"/>
            <a:ext cx="1406525" cy="922338"/>
          </a:xfrm>
          <a:custGeom>
            <a:avLst/>
            <a:gdLst>
              <a:gd name="T0" fmla="*/ 492 w 495"/>
              <a:gd name="T1" fmla="*/ 324 h 324"/>
              <a:gd name="T2" fmla="*/ 491 w 495"/>
              <a:gd name="T3" fmla="*/ 324 h 324"/>
              <a:gd name="T4" fmla="*/ 1 w 495"/>
              <a:gd name="T5" fmla="*/ 4 h 324"/>
              <a:gd name="T6" fmla="*/ 1 w 495"/>
              <a:gd name="T7" fmla="*/ 1 h 324"/>
              <a:gd name="T8" fmla="*/ 4 w 495"/>
              <a:gd name="T9" fmla="*/ 0 h 324"/>
              <a:gd name="T10" fmla="*/ 493 w 495"/>
              <a:gd name="T11" fmla="*/ 320 h 324"/>
              <a:gd name="T12" fmla="*/ 494 w 495"/>
              <a:gd name="T13" fmla="*/ 323 h 324"/>
              <a:gd name="T14" fmla="*/ 492 w 495"/>
              <a:gd name="T15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324">
                <a:moveTo>
                  <a:pt x="492" y="324"/>
                </a:moveTo>
                <a:cubicBezTo>
                  <a:pt x="492" y="324"/>
                  <a:pt x="491" y="324"/>
                  <a:pt x="491" y="324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93" y="320"/>
                  <a:pt x="493" y="320"/>
                  <a:pt x="493" y="320"/>
                </a:cubicBezTo>
                <a:cubicBezTo>
                  <a:pt x="495" y="321"/>
                  <a:pt x="495" y="322"/>
                  <a:pt x="494" y="323"/>
                </a:cubicBezTo>
                <a:cubicBezTo>
                  <a:pt x="494" y="324"/>
                  <a:pt x="493" y="324"/>
                  <a:pt x="492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71"/>
          <p:cNvSpPr>
            <a:spLocks/>
          </p:cNvSpPr>
          <p:nvPr/>
        </p:nvSpPr>
        <p:spPr bwMode="auto">
          <a:xfrm>
            <a:off x="5689600" y="180975"/>
            <a:ext cx="1125538" cy="377825"/>
          </a:xfrm>
          <a:custGeom>
            <a:avLst/>
            <a:gdLst>
              <a:gd name="T0" fmla="*/ 303 w 396"/>
              <a:gd name="T1" fmla="*/ 133 h 133"/>
              <a:gd name="T2" fmla="*/ 302 w 396"/>
              <a:gd name="T3" fmla="*/ 132 h 133"/>
              <a:gd name="T4" fmla="*/ 2 w 396"/>
              <a:gd name="T5" fmla="*/ 16 h 133"/>
              <a:gd name="T6" fmla="*/ 1 w 396"/>
              <a:gd name="T7" fmla="*/ 13 h 133"/>
              <a:gd name="T8" fmla="*/ 3 w 396"/>
              <a:gd name="T9" fmla="*/ 12 h 133"/>
              <a:gd name="T10" fmla="*/ 394 w 396"/>
              <a:gd name="T11" fmla="*/ 0 h 133"/>
              <a:gd name="T12" fmla="*/ 396 w 396"/>
              <a:gd name="T13" fmla="*/ 2 h 133"/>
              <a:gd name="T14" fmla="*/ 394 w 396"/>
              <a:gd name="T15" fmla="*/ 4 h 133"/>
              <a:gd name="T16" fmla="*/ 14 w 396"/>
              <a:gd name="T17" fmla="*/ 16 h 133"/>
              <a:gd name="T18" fmla="*/ 304 w 396"/>
              <a:gd name="T19" fmla="*/ 128 h 133"/>
              <a:gd name="T20" fmla="*/ 305 w 396"/>
              <a:gd name="T21" fmla="*/ 131 h 133"/>
              <a:gd name="T22" fmla="*/ 303 w 396"/>
              <a:gd name="T23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133">
                <a:moveTo>
                  <a:pt x="303" y="133"/>
                </a:moveTo>
                <a:cubicBezTo>
                  <a:pt x="303" y="133"/>
                  <a:pt x="302" y="132"/>
                  <a:pt x="302" y="132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5"/>
                  <a:pt x="0" y="14"/>
                  <a:pt x="1" y="13"/>
                </a:cubicBezTo>
                <a:cubicBezTo>
                  <a:pt x="1" y="12"/>
                  <a:pt x="2" y="12"/>
                  <a:pt x="3" y="12"/>
                </a:cubicBezTo>
                <a:cubicBezTo>
                  <a:pt x="394" y="0"/>
                  <a:pt x="394" y="0"/>
                  <a:pt x="394" y="0"/>
                </a:cubicBezTo>
                <a:cubicBezTo>
                  <a:pt x="395" y="0"/>
                  <a:pt x="396" y="1"/>
                  <a:pt x="396" y="2"/>
                </a:cubicBezTo>
                <a:cubicBezTo>
                  <a:pt x="396" y="3"/>
                  <a:pt x="395" y="4"/>
                  <a:pt x="394" y="4"/>
                </a:cubicBezTo>
                <a:cubicBezTo>
                  <a:pt x="14" y="16"/>
                  <a:pt x="14" y="16"/>
                  <a:pt x="14" y="16"/>
                </a:cubicBezTo>
                <a:cubicBezTo>
                  <a:pt x="304" y="128"/>
                  <a:pt x="304" y="128"/>
                  <a:pt x="304" y="128"/>
                </a:cubicBezTo>
                <a:cubicBezTo>
                  <a:pt x="305" y="129"/>
                  <a:pt x="306" y="130"/>
                  <a:pt x="305" y="131"/>
                </a:cubicBezTo>
                <a:cubicBezTo>
                  <a:pt x="305" y="132"/>
                  <a:pt x="304" y="133"/>
                  <a:pt x="303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72"/>
          <p:cNvSpPr>
            <a:spLocks/>
          </p:cNvSpPr>
          <p:nvPr/>
        </p:nvSpPr>
        <p:spPr bwMode="auto">
          <a:xfrm>
            <a:off x="8223250" y="920750"/>
            <a:ext cx="315913" cy="1236663"/>
          </a:xfrm>
          <a:custGeom>
            <a:avLst/>
            <a:gdLst>
              <a:gd name="T0" fmla="*/ 191 w 199"/>
              <a:gd name="T1" fmla="*/ 779 h 779"/>
              <a:gd name="T2" fmla="*/ 0 w 199"/>
              <a:gd name="T3" fmla="*/ 1 h 779"/>
              <a:gd name="T4" fmla="*/ 7 w 199"/>
              <a:gd name="T5" fmla="*/ 0 h 779"/>
              <a:gd name="T6" fmla="*/ 199 w 199"/>
              <a:gd name="T7" fmla="*/ 777 h 779"/>
              <a:gd name="T8" fmla="*/ 191 w 199"/>
              <a:gd name="T9" fmla="*/ 779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779">
                <a:moveTo>
                  <a:pt x="191" y="779"/>
                </a:moveTo>
                <a:lnTo>
                  <a:pt x="0" y="1"/>
                </a:lnTo>
                <a:lnTo>
                  <a:pt x="7" y="0"/>
                </a:lnTo>
                <a:lnTo>
                  <a:pt x="199" y="777"/>
                </a:lnTo>
                <a:lnTo>
                  <a:pt x="191" y="7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73"/>
          <p:cNvSpPr>
            <a:spLocks/>
          </p:cNvSpPr>
          <p:nvPr/>
        </p:nvSpPr>
        <p:spPr bwMode="auto">
          <a:xfrm>
            <a:off x="7762875" y="4297363"/>
            <a:ext cx="1441450" cy="1539875"/>
          </a:xfrm>
          <a:custGeom>
            <a:avLst/>
            <a:gdLst>
              <a:gd name="T0" fmla="*/ 7 w 908"/>
              <a:gd name="T1" fmla="*/ 970 h 970"/>
              <a:gd name="T2" fmla="*/ 0 w 908"/>
              <a:gd name="T3" fmla="*/ 966 h 970"/>
              <a:gd name="T4" fmla="*/ 472 w 908"/>
              <a:gd name="T5" fmla="*/ 0 h 970"/>
              <a:gd name="T6" fmla="*/ 476 w 908"/>
              <a:gd name="T7" fmla="*/ 4 h 970"/>
              <a:gd name="T8" fmla="*/ 908 w 908"/>
              <a:gd name="T9" fmla="*/ 242 h 970"/>
              <a:gd name="T10" fmla="*/ 902 w 908"/>
              <a:gd name="T11" fmla="*/ 249 h 970"/>
              <a:gd name="T12" fmla="*/ 476 w 908"/>
              <a:gd name="T13" fmla="*/ 13 h 970"/>
              <a:gd name="T14" fmla="*/ 7 w 908"/>
              <a:gd name="T15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8" h="970">
                <a:moveTo>
                  <a:pt x="7" y="970"/>
                </a:moveTo>
                <a:lnTo>
                  <a:pt x="0" y="966"/>
                </a:lnTo>
                <a:lnTo>
                  <a:pt x="472" y="0"/>
                </a:lnTo>
                <a:lnTo>
                  <a:pt x="476" y="4"/>
                </a:lnTo>
                <a:lnTo>
                  <a:pt x="908" y="242"/>
                </a:lnTo>
                <a:lnTo>
                  <a:pt x="902" y="249"/>
                </a:lnTo>
                <a:lnTo>
                  <a:pt x="476" y="13"/>
                </a:lnTo>
                <a:lnTo>
                  <a:pt x="7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74"/>
          <p:cNvSpPr>
            <a:spLocks noEditPoints="1"/>
          </p:cNvSpPr>
          <p:nvPr/>
        </p:nvSpPr>
        <p:spPr bwMode="auto">
          <a:xfrm>
            <a:off x="4171950" y="566737"/>
            <a:ext cx="684213" cy="854075"/>
          </a:xfrm>
          <a:custGeom>
            <a:avLst/>
            <a:gdLst>
              <a:gd name="T0" fmla="*/ 0 w 241"/>
              <a:gd name="T1" fmla="*/ 298 h 300"/>
              <a:gd name="T2" fmla="*/ 1 w 241"/>
              <a:gd name="T3" fmla="*/ 297 h 300"/>
              <a:gd name="T4" fmla="*/ 90 w 241"/>
              <a:gd name="T5" fmla="*/ 2 h 300"/>
              <a:gd name="T6" fmla="*/ 91 w 241"/>
              <a:gd name="T7" fmla="*/ 1 h 300"/>
              <a:gd name="T8" fmla="*/ 93 w 241"/>
              <a:gd name="T9" fmla="*/ 1 h 300"/>
              <a:gd name="T10" fmla="*/ 239 w 241"/>
              <a:gd name="T11" fmla="*/ 58 h 300"/>
              <a:gd name="T12" fmla="*/ 240 w 241"/>
              <a:gd name="T13" fmla="*/ 59 h 300"/>
              <a:gd name="T14" fmla="*/ 241 w 241"/>
              <a:gd name="T15" fmla="*/ 59 h 300"/>
              <a:gd name="T16" fmla="*/ 241 w 241"/>
              <a:gd name="T17" fmla="*/ 59 h 300"/>
              <a:gd name="T18" fmla="*/ 240 w 241"/>
              <a:gd name="T19" fmla="*/ 62 h 300"/>
              <a:gd name="T20" fmla="*/ 4 w 241"/>
              <a:gd name="T21" fmla="*/ 299 h 300"/>
              <a:gd name="T22" fmla="*/ 2 w 241"/>
              <a:gd name="T23" fmla="*/ 300 h 300"/>
              <a:gd name="T24" fmla="*/ 0 w 241"/>
              <a:gd name="T25" fmla="*/ 298 h 300"/>
              <a:gd name="T26" fmla="*/ 8 w 241"/>
              <a:gd name="T27" fmla="*/ 289 h 300"/>
              <a:gd name="T28" fmla="*/ 234 w 241"/>
              <a:gd name="T29" fmla="*/ 61 h 300"/>
              <a:gd name="T30" fmla="*/ 93 w 241"/>
              <a:gd name="T31" fmla="*/ 6 h 300"/>
              <a:gd name="T32" fmla="*/ 8 w 241"/>
              <a:gd name="T33" fmla="*/ 28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" h="300">
                <a:moveTo>
                  <a:pt x="0" y="298"/>
                </a:moveTo>
                <a:cubicBezTo>
                  <a:pt x="0" y="298"/>
                  <a:pt x="0" y="297"/>
                  <a:pt x="1" y="297"/>
                </a:cubicBezTo>
                <a:cubicBezTo>
                  <a:pt x="90" y="2"/>
                  <a:pt x="90" y="2"/>
                  <a:pt x="90" y="2"/>
                </a:cubicBezTo>
                <a:cubicBezTo>
                  <a:pt x="90" y="2"/>
                  <a:pt x="90" y="1"/>
                  <a:pt x="91" y="1"/>
                </a:cubicBezTo>
                <a:cubicBezTo>
                  <a:pt x="91" y="0"/>
                  <a:pt x="92" y="0"/>
                  <a:pt x="93" y="1"/>
                </a:cubicBezTo>
                <a:cubicBezTo>
                  <a:pt x="239" y="58"/>
                  <a:pt x="239" y="58"/>
                  <a:pt x="239" y="58"/>
                </a:cubicBezTo>
                <a:cubicBezTo>
                  <a:pt x="240" y="58"/>
                  <a:pt x="240" y="59"/>
                  <a:pt x="240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60"/>
                  <a:pt x="241" y="61"/>
                  <a:pt x="240" y="62"/>
                </a:cubicBezTo>
                <a:cubicBezTo>
                  <a:pt x="4" y="299"/>
                  <a:pt x="4" y="299"/>
                  <a:pt x="4" y="299"/>
                </a:cubicBezTo>
                <a:cubicBezTo>
                  <a:pt x="4" y="300"/>
                  <a:pt x="3" y="300"/>
                  <a:pt x="2" y="300"/>
                </a:cubicBezTo>
                <a:cubicBezTo>
                  <a:pt x="1" y="299"/>
                  <a:pt x="1" y="299"/>
                  <a:pt x="0" y="298"/>
                </a:cubicBezTo>
                <a:close/>
                <a:moveTo>
                  <a:pt x="8" y="289"/>
                </a:moveTo>
                <a:cubicBezTo>
                  <a:pt x="234" y="61"/>
                  <a:pt x="234" y="61"/>
                  <a:pt x="234" y="61"/>
                </a:cubicBezTo>
                <a:cubicBezTo>
                  <a:pt x="93" y="6"/>
                  <a:pt x="93" y="6"/>
                  <a:pt x="93" y="6"/>
                </a:cubicBezTo>
                <a:lnTo>
                  <a:pt x="8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75"/>
          <p:cNvSpPr>
            <a:spLocks noEditPoints="1"/>
          </p:cNvSpPr>
          <p:nvPr/>
        </p:nvSpPr>
        <p:spPr bwMode="auto">
          <a:xfrm>
            <a:off x="6034088" y="6203950"/>
            <a:ext cx="1398588" cy="688975"/>
          </a:xfrm>
          <a:custGeom>
            <a:avLst/>
            <a:gdLst>
              <a:gd name="T0" fmla="*/ 492 w 492"/>
              <a:gd name="T1" fmla="*/ 3 h 242"/>
              <a:gd name="T2" fmla="*/ 492 w 492"/>
              <a:gd name="T3" fmla="*/ 4 h 242"/>
              <a:gd name="T4" fmla="*/ 281 w 492"/>
              <a:gd name="T5" fmla="*/ 241 h 242"/>
              <a:gd name="T6" fmla="*/ 279 w 492"/>
              <a:gd name="T7" fmla="*/ 242 h 242"/>
              <a:gd name="T8" fmla="*/ 1 w 492"/>
              <a:gd name="T9" fmla="*/ 145 h 242"/>
              <a:gd name="T10" fmla="*/ 0 w 492"/>
              <a:gd name="T11" fmla="*/ 143 h 242"/>
              <a:gd name="T12" fmla="*/ 2 w 492"/>
              <a:gd name="T13" fmla="*/ 140 h 242"/>
              <a:gd name="T14" fmla="*/ 489 w 492"/>
              <a:gd name="T15" fmla="*/ 1 h 242"/>
              <a:gd name="T16" fmla="*/ 492 w 492"/>
              <a:gd name="T17" fmla="*/ 2 h 242"/>
              <a:gd name="T18" fmla="*/ 492 w 492"/>
              <a:gd name="T19" fmla="*/ 3 h 242"/>
              <a:gd name="T20" fmla="*/ 483 w 492"/>
              <a:gd name="T21" fmla="*/ 7 h 242"/>
              <a:gd name="T22" fmla="*/ 10 w 492"/>
              <a:gd name="T23" fmla="*/ 143 h 242"/>
              <a:gd name="T24" fmla="*/ 279 w 492"/>
              <a:gd name="T25" fmla="*/ 237 h 242"/>
              <a:gd name="T26" fmla="*/ 483 w 492"/>
              <a:gd name="T27" fmla="*/ 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2" h="242">
                <a:moveTo>
                  <a:pt x="492" y="3"/>
                </a:moveTo>
                <a:cubicBezTo>
                  <a:pt x="492" y="3"/>
                  <a:pt x="492" y="4"/>
                  <a:pt x="492" y="4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81" y="242"/>
                  <a:pt x="280" y="242"/>
                  <a:pt x="279" y="242"/>
                </a:cubicBezTo>
                <a:cubicBezTo>
                  <a:pt x="1" y="145"/>
                  <a:pt x="1" y="145"/>
                  <a:pt x="1" y="145"/>
                </a:cubicBezTo>
                <a:cubicBezTo>
                  <a:pt x="1" y="144"/>
                  <a:pt x="0" y="144"/>
                  <a:pt x="0" y="143"/>
                </a:cubicBezTo>
                <a:cubicBezTo>
                  <a:pt x="0" y="141"/>
                  <a:pt x="1" y="141"/>
                  <a:pt x="2" y="140"/>
                </a:cubicBezTo>
                <a:cubicBezTo>
                  <a:pt x="489" y="1"/>
                  <a:pt x="489" y="1"/>
                  <a:pt x="489" y="1"/>
                </a:cubicBezTo>
                <a:cubicBezTo>
                  <a:pt x="490" y="0"/>
                  <a:pt x="491" y="1"/>
                  <a:pt x="492" y="2"/>
                </a:cubicBezTo>
                <a:cubicBezTo>
                  <a:pt x="492" y="2"/>
                  <a:pt x="492" y="2"/>
                  <a:pt x="492" y="3"/>
                </a:cubicBezTo>
                <a:close/>
                <a:moveTo>
                  <a:pt x="483" y="7"/>
                </a:moveTo>
                <a:cubicBezTo>
                  <a:pt x="10" y="143"/>
                  <a:pt x="10" y="143"/>
                  <a:pt x="10" y="143"/>
                </a:cubicBezTo>
                <a:cubicBezTo>
                  <a:pt x="279" y="237"/>
                  <a:pt x="279" y="237"/>
                  <a:pt x="279" y="237"/>
                </a:cubicBezTo>
                <a:lnTo>
                  <a:pt x="483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Freeform 76"/>
          <p:cNvSpPr>
            <a:spLocks noEditPoints="1"/>
          </p:cNvSpPr>
          <p:nvPr/>
        </p:nvSpPr>
        <p:spPr bwMode="auto">
          <a:xfrm>
            <a:off x="7162800" y="6570663"/>
            <a:ext cx="496888" cy="298450"/>
          </a:xfrm>
          <a:custGeom>
            <a:avLst/>
            <a:gdLst>
              <a:gd name="T0" fmla="*/ 2 w 175"/>
              <a:gd name="T1" fmla="*/ 105 h 105"/>
              <a:gd name="T2" fmla="*/ 0 w 175"/>
              <a:gd name="T3" fmla="*/ 103 h 105"/>
              <a:gd name="T4" fmla="*/ 0 w 175"/>
              <a:gd name="T5" fmla="*/ 101 h 105"/>
              <a:gd name="T6" fmla="*/ 52 w 175"/>
              <a:gd name="T7" fmla="*/ 2 h 105"/>
              <a:gd name="T8" fmla="*/ 53 w 175"/>
              <a:gd name="T9" fmla="*/ 0 h 105"/>
              <a:gd name="T10" fmla="*/ 55 w 175"/>
              <a:gd name="T11" fmla="*/ 1 h 105"/>
              <a:gd name="T12" fmla="*/ 174 w 175"/>
              <a:gd name="T13" fmla="*/ 90 h 105"/>
              <a:gd name="T14" fmla="*/ 175 w 175"/>
              <a:gd name="T15" fmla="*/ 93 h 105"/>
              <a:gd name="T16" fmla="*/ 173 w 175"/>
              <a:gd name="T17" fmla="*/ 94 h 105"/>
              <a:gd name="T18" fmla="*/ 2 w 175"/>
              <a:gd name="T19" fmla="*/ 104 h 105"/>
              <a:gd name="T20" fmla="*/ 2 w 175"/>
              <a:gd name="T21" fmla="*/ 105 h 105"/>
              <a:gd name="T22" fmla="*/ 54 w 175"/>
              <a:gd name="T23" fmla="*/ 6 h 105"/>
              <a:gd name="T24" fmla="*/ 6 w 175"/>
              <a:gd name="T25" fmla="*/ 100 h 105"/>
              <a:gd name="T26" fmla="*/ 167 w 175"/>
              <a:gd name="T27" fmla="*/ 90 h 105"/>
              <a:gd name="T28" fmla="*/ 54 w 175"/>
              <a:gd name="T29" fmla="*/ 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" h="105">
                <a:moveTo>
                  <a:pt x="2" y="105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3"/>
                  <a:pt x="0" y="102"/>
                  <a:pt x="0" y="101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3" y="1"/>
                  <a:pt x="53" y="0"/>
                </a:cubicBezTo>
                <a:cubicBezTo>
                  <a:pt x="54" y="0"/>
                  <a:pt x="55" y="0"/>
                  <a:pt x="55" y="1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5" y="91"/>
                  <a:pt x="175" y="92"/>
                  <a:pt x="175" y="93"/>
                </a:cubicBezTo>
                <a:cubicBezTo>
                  <a:pt x="175" y="93"/>
                  <a:pt x="174" y="94"/>
                  <a:pt x="173" y="94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5"/>
                  <a:pt x="2" y="105"/>
                  <a:pt x="2" y="105"/>
                </a:cubicBezTo>
                <a:close/>
                <a:moveTo>
                  <a:pt x="54" y="6"/>
                </a:moveTo>
                <a:cubicBezTo>
                  <a:pt x="6" y="100"/>
                  <a:pt x="6" y="100"/>
                  <a:pt x="6" y="100"/>
                </a:cubicBezTo>
                <a:cubicBezTo>
                  <a:pt x="167" y="90"/>
                  <a:pt x="167" y="90"/>
                  <a:pt x="167" y="90"/>
                </a:cubicBezTo>
                <a:lnTo>
                  <a:pt x="54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" name="Freeform 77"/>
          <p:cNvSpPr>
            <a:spLocks noEditPoints="1"/>
          </p:cNvSpPr>
          <p:nvPr/>
        </p:nvSpPr>
        <p:spPr bwMode="auto">
          <a:xfrm>
            <a:off x="4848225" y="587375"/>
            <a:ext cx="355600" cy="682625"/>
          </a:xfrm>
          <a:custGeom>
            <a:avLst/>
            <a:gdLst>
              <a:gd name="T0" fmla="*/ 123 w 125"/>
              <a:gd name="T1" fmla="*/ 240 h 240"/>
              <a:gd name="T2" fmla="*/ 122 w 125"/>
              <a:gd name="T3" fmla="*/ 239 h 240"/>
              <a:gd name="T4" fmla="*/ 1 w 125"/>
              <a:gd name="T5" fmla="*/ 107 h 240"/>
              <a:gd name="T6" fmla="*/ 0 w 125"/>
              <a:gd name="T7" fmla="*/ 106 h 240"/>
              <a:gd name="T8" fmla="*/ 1 w 125"/>
              <a:gd name="T9" fmla="*/ 104 h 240"/>
              <a:gd name="T10" fmla="*/ 122 w 125"/>
              <a:gd name="T11" fmla="*/ 1 h 240"/>
              <a:gd name="T12" fmla="*/ 124 w 125"/>
              <a:gd name="T13" fmla="*/ 0 h 240"/>
              <a:gd name="T14" fmla="*/ 125 w 125"/>
              <a:gd name="T15" fmla="*/ 2 h 240"/>
              <a:gd name="T16" fmla="*/ 125 w 125"/>
              <a:gd name="T17" fmla="*/ 238 h 240"/>
              <a:gd name="T18" fmla="*/ 124 w 125"/>
              <a:gd name="T19" fmla="*/ 240 h 240"/>
              <a:gd name="T20" fmla="*/ 123 w 125"/>
              <a:gd name="T21" fmla="*/ 240 h 240"/>
              <a:gd name="T22" fmla="*/ 6 w 125"/>
              <a:gd name="T23" fmla="*/ 106 h 240"/>
              <a:gd name="T24" fmla="*/ 121 w 125"/>
              <a:gd name="T25" fmla="*/ 232 h 240"/>
              <a:gd name="T26" fmla="*/ 121 w 125"/>
              <a:gd name="T27" fmla="*/ 7 h 240"/>
              <a:gd name="T28" fmla="*/ 6 w 125"/>
              <a:gd name="T2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5" h="240">
                <a:moveTo>
                  <a:pt x="123" y="240"/>
                </a:moveTo>
                <a:cubicBezTo>
                  <a:pt x="123" y="240"/>
                  <a:pt x="122" y="240"/>
                  <a:pt x="122" y="239"/>
                </a:cubicBezTo>
                <a:cubicBezTo>
                  <a:pt x="1" y="107"/>
                  <a:pt x="1" y="107"/>
                  <a:pt x="1" y="107"/>
                </a:cubicBezTo>
                <a:cubicBezTo>
                  <a:pt x="1" y="107"/>
                  <a:pt x="0" y="106"/>
                  <a:pt x="0" y="106"/>
                </a:cubicBezTo>
                <a:cubicBezTo>
                  <a:pt x="1" y="105"/>
                  <a:pt x="1" y="104"/>
                  <a:pt x="1" y="104"/>
                </a:cubicBezTo>
                <a:cubicBezTo>
                  <a:pt x="122" y="1"/>
                  <a:pt x="122" y="1"/>
                  <a:pt x="122" y="1"/>
                </a:cubicBezTo>
                <a:cubicBezTo>
                  <a:pt x="122" y="0"/>
                  <a:pt x="123" y="0"/>
                  <a:pt x="124" y="0"/>
                </a:cubicBezTo>
                <a:cubicBezTo>
                  <a:pt x="125" y="1"/>
                  <a:pt x="125" y="2"/>
                  <a:pt x="125" y="2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25" y="239"/>
                  <a:pt x="125" y="240"/>
                  <a:pt x="124" y="240"/>
                </a:cubicBezTo>
                <a:cubicBezTo>
                  <a:pt x="124" y="240"/>
                  <a:pt x="123" y="240"/>
                  <a:pt x="123" y="240"/>
                </a:cubicBezTo>
                <a:close/>
                <a:moveTo>
                  <a:pt x="6" y="106"/>
                </a:moveTo>
                <a:cubicBezTo>
                  <a:pt x="121" y="232"/>
                  <a:pt x="121" y="232"/>
                  <a:pt x="121" y="232"/>
                </a:cubicBezTo>
                <a:cubicBezTo>
                  <a:pt x="121" y="7"/>
                  <a:pt x="121" y="7"/>
                  <a:pt x="121" y="7"/>
                </a:cubicBezTo>
                <a:lnTo>
                  <a:pt x="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9" name="Freeform 78"/>
          <p:cNvSpPr>
            <a:spLocks/>
          </p:cNvSpPr>
          <p:nvPr/>
        </p:nvSpPr>
        <p:spPr bwMode="auto">
          <a:xfrm>
            <a:off x="6923088" y="996950"/>
            <a:ext cx="1603375" cy="1163638"/>
          </a:xfrm>
          <a:custGeom>
            <a:avLst/>
            <a:gdLst>
              <a:gd name="T0" fmla="*/ 561 w 564"/>
              <a:gd name="T1" fmla="*/ 409 h 409"/>
              <a:gd name="T2" fmla="*/ 561 w 564"/>
              <a:gd name="T3" fmla="*/ 409 h 409"/>
              <a:gd name="T4" fmla="*/ 2 w 564"/>
              <a:gd name="T5" fmla="*/ 277 h 409"/>
              <a:gd name="T6" fmla="*/ 1 w 564"/>
              <a:gd name="T7" fmla="*/ 274 h 409"/>
              <a:gd name="T8" fmla="*/ 3 w 564"/>
              <a:gd name="T9" fmla="*/ 272 h 409"/>
              <a:gd name="T10" fmla="*/ 554 w 564"/>
              <a:gd name="T11" fmla="*/ 403 h 409"/>
              <a:gd name="T12" fmla="*/ 131 w 564"/>
              <a:gd name="T13" fmla="*/ 4 h 409"/>
              <a:gd name="T14" fmla="*/ 131 w 564"/>
              <a:gd name="T15" fmla="*/ 1 h 409"/>
              <a:gd name="T16" fmla="*/ 134 w 564"/>
              <a:gd name="T17" fmla="*/ 1 h 409"/>
              <a:gd name="T18" fmla="*/ 563 w 564"/>
              <a:gd name="T19" fmla="*/ 405 h 409"/>
              <a:gd name="T20" fmla="*/ 563 w 564"/>
              <a:gd name="T21" fmla="*/ 408 h 409"/>
              <a:gd name="T22" fmla="*/ 561 w 564"/>
              <a:gd name="T23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409">
                <a:moveTo>
                  <a:pt x="561" y="409"/>
                </a:moveTo>
                <a:cubicBezTo>
                  <a:pt x="561" y="409"/>
                  <a:pt x="561" y="409"/>
                  <a:pt x="561" y="409"/>
                </a:cubicBezTo>
                <a:cubicBezTo>
                  <a:pt x="2" y="277"/>
                  <a:pt x="2" y="277"/>
                  <a:pt x="2" y="277"/>
                </a:cubicBezTo>
                <a:cubicBezTo>
                  <a:pt x="1" y="276"/>
                  <a:pt x="0" y="275"/>
                  <a:pt x="1" y="274"/>
                </a:cubicBezTo>
                <a:cubicBezTo>
                  <a:pt x="1" y="273"/>
                  <a:pt x="2" y="272"/>
                  <a:pt x="3" y="272"/>
                </a:cubicBezTo>
                <a:cubicBezTo>
                  <a:pt x="554" y="403"/>
                  <a:pt x="554" y="403"/>
                  <a:pt x="554" y="403"/>
                </a:cubicBezTo>
                <a:cubicBezTo>
                  <a:pt x="131" y="4"/>
                  <a:pt x="131" y="4"/>
                  <a:pt x="131" y="4"/>
                </a:cubicBezTo>
                <a:cubicBezTo>
                  <a:pt x="130" y="3"/>
                  <a:pt x="130" y="2"/>
                  <a:pt x="131" y="1"/>
                </a:cubicBezTo>
                <a:cubicBezTo>
                  <a:pt x="132" y="0"/>
                  <a:pt x="133" y="0"/>
                  <a:pt x="134" y="1"/>
                </a:cubicBezTo>
                <a:cubicBezTo>
                  <a:pt x="563" y="405"/>
                  <a:pt x="563" y="405"/>
                  <a:pt x="563" y="405"/>
                </a:cubicBezTo>
                <a:cubicBezTo>
                  <a:pt x="563" y="406"/>
                  <a:pt x="564" y="407"/>
                  <a:pt x="563" y="408"/>
                </a:cubicBezTo>
                <a:cubicBezTo>
                  <a:pt x="563" y="408"/>
                  <a:pt x="562" y="409"/>
                  <a:pt x="561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0" name="Freeform 79"/>
          <p:cNvSpPr>
            <a:spLocks/>
          </p:cNvSpPr>
          <p:nvPr/>
        </p:nvSpPr>
        <p:spPr bwMode="auto">
          <a:xfrm>
            <a:off x="9518650" y="5813425"/>
            <a:ext cx="788988" cy="466725"/>
          </a:xfrm>
          <a:custGeom>
            <a:avLst/>
            <a:gdLst>
              <a:gd name="T0" fmla="*/ 274 w 277"/>
              <a:gd name="T1" fmla="*/ 164 h 164"/>
              <a:gd name="T2" fmla="*/ 273 w 277"/>
              <a:gd name="T3" fmla="*/ 164 h 164"/>
              <a:gd name="T4" fmla="*/ 2 w 277"/>
              <a:gd name="T5" fmla="*/ 5 h 164"/>
              <a:gd name="T6" fmla="*/ 1 w 277"/>
              <a:gd name="T7" fmla="*/ 2 h 164"/>
              <a:gd name="T8" fmla="*/ 4 w 277"/>
              <a:gd name="T9" fmla="*/ 1 h 164"/>
              <a:gd name="T10" fmla="*/ 276 w 277"/>
              <a:gd name="T11" fmla="*/ 160 h 164"/>
              <a:gd name="T12" fmla="*/ 276 w 277"/>
              <a:gd name="T13" fmla="*/ 163 h 164"/>
              <a:gd name="T14" fmla="*/ 274 w 277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164">
                <a:moveTo>
                  <a:pt x="274" y="164"/>
                </a:moveTo>
                <a:cubicBezTo>
                  <a:pt x="274" y="164"/>
                  <a:pt x="274" y="164"/>
                  <a:pt x="273" y="164"/>
                </a:cubicBezTo>
                <a:cubicBezTo>
                  <a:pt x="2" y="5"/>
                  <a:pt x="2" y="5"/>
                  <a:pt x="2" y="5"/>
                </a:cubicBezTo>
                <a:cubicBezTo>
                  <a:pt x="0" y="4"/>
                  <a:pt x="0" y="3"/>
                  <a:pt x="1" y="2"/>
                </a:cubicBezTo>
                <a:cubicBezTo>
                  <a:pt x="1" y="1"/>
                  <a:pt x="3" y="0"/>
                  <a:pt x="4" y="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7" y="161"/>
                  <a:pt x="277" y="162"/>
                  <a:pt x="276" y="163"/>
                </a:cubicBezTo>
                <a:cubicBezTo>
                  <a:pt x="276" y="164"/>
                  <a:pt x="275" y="164"/>
                  <a:pt x="274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" name="Freeform 80"/>
          <p:cNvSpPr>
            <a:spLocks/>
          </p:cNvSpPr>
          <p:nvPr/>
        </p:nvSpPr>
        <p:spPr bwMode="auto">
          <a:xfrm>
            <a:off x="11049000" y="3298825"/>
            <a:ext cx="133350" cy="133350"/>
          </a:xfrm>
          <a:custGeom>
            <a:avLst/>
            <a:gdLst>
              <a:gd name="T0" fmla="*/ 39 w 47"/>
              <a:gd name="T1" fmla="*/ 38 h 47"/>
              <a:gd name="T2" fmla="*/ 38 w 47"/>
              <a:gd name="T3" fmla="*/ 8 h 47"/>
              <a:gd name="T4" fmla="*/ 8 w 47"/>
              <a:gd name="T5" fmla="*/ 9 h 47"/>
              <a:gd name="T6" fmla="*/ 9 w 47"/>
              <a:gd name="T7" fmla="*/ 39 h 47"/>
              <a:gd name="T8" fmla="*/ 39 w 47"/>
              <a:gd name="T9" fmla="*/ 3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39" y="38"/>
                </a:moveTo>
                <a:cubicBezTo>
                  <a:pt x="47" y="30"/>
                  <a:pt x="46" y="16"/>
                  <a:pt x="38" y="8"/>
                </a:cubicBezTo>
                <a:cubicBezTo>
                  <a:pt x="30" y="0"/>
                  <a:pt x="16" y="1"/>
                  <a:pt x="8" y="9"/>
                </a:cubicBezTo>
                <a:cubicBezTo>
                  <a:pt x="0" y="18"/>
                  <a:pt x="1" y="31"/>
                  <a:pt x="9" y="39"/>
                </a:cubicBezTo>
                <a:cubicBezTo>
                  <a:pt x="17" y="47"/>
                  <a:pt x="31" y="47"/>
                  <a:pt x="39" y="38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2" name="Freeform 81"/>
          <p:cNvSpPr>
            <a:spLocks/>
          </p:cNvSpPr>
          <p:nvPr/>
        </p:nvSpPr>
        <p:spPr bwMode="auto">
          <a:xfrm>
            <a:off x="11117263" y="892175"/>
            <a:ext cx="130175" cy="130175"/>
          </a:xfrm>
          <a:custGeom>
            <a:avLst/>
            <a:gdLst>
              <a:gd name="T0" fmla="*/ 38 w 46"/>
              <a:gd name="T1" fmla="*/ 38 h 46"/>
              <a:gd name="T2" fmla="*/ 37 w 46"/>
              <a:gd name="T3" fmla="*/ 8 h 46"/>
              <a:gd name="T4" fmla="*/ 8 w 46"/>
              <a:gd name="T5" fmla="*/ 9 h 46"/>
              <a:gd name="T6" fmla="*/ 8 w 46"/>
              <a:gd name="T7" fmla="*/ 38 h 46"/>
              <a:gd name="T8" fmla="*/ 38 w 46"/>
              <a:gd name="T9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8"/>
                </a:moveTo>
                <a:cubicBezTo>
                  <a:pt x="46" y="29"/>
                  <a:pt x="46" y="16"/>
                  <a:pt x="37" y="8"/>
                </a:cubicBezTo>
                <a:cubicBezTo>
                  <a:pt x="29" y="0"/>
                  <a:pt x="16" y="0"/>
                  <a:pt x="8" y="9"/>
                </a:cubicBezTo>
                <a:cubicBezTo>
                  <a:pt x="0" y="17"/>
                  <a:pt x="0" y="30"/>
                  <a:pt x="8" y="38"/>
                </a:cubicBezTo>
                <a:cubicBezTo>
                  <a:pt x="17" y="46"/>
                  <a:pt x="30" y="46"/>
                  <a:pt x="38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3" name="Oval 82"/>
          <p:cNvSpPr>
            <a:spLocks noChangeArrowheads="1"/>
          </p:cNvSpPr>
          <p:nvPr/>
        </p:nvSpPr>
        <p:spPr bwMode="auto">
          <a:xfrm>
            <a:off x="4916488" y="-169863"/>
            <a:ext cx="61913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4" name="Oval 83"/>
          <p:cNvSpPr>
            <a:spLocks noChangeArrowheads="1"/>
          </p:cNvSpPr>
          <p:nvPr/>
        </p:nvSpPr>
        <p:spPr bwMode="auto">
          <a:xfrm>
            <a:off x="5527675" y="7158038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5" name="Oval 84"/>
          <p:cNvSpPr>
            <a:spLocks noChangeArrowheads="1"/>
          </p:cNvSpPr>
          <p:nvPr/>
        </p:nvSpPr>
        <p:spPr bwMode="auto">
          <a:xfrm>
            <a:off x="6010275" y="6580188"/>
            <a:ext cx="66675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6" name="Oval 85"/>
          <p:cNvSpPr>
            <a:spLocks noChangeArrowheads="1"/>
          </p:cNvSpPr>
          <p:nvPr/>
        </p:nvSpPr>
        <p:spPr bwMode="auto">
          <a:xfrm>
            <a:off x="7137400" y="6829425"/>
            <a:ext cx="65088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7" name="Oval 86"/>
          <p:cNvSpPr>
            <a:spLocks noChangeArrowheads="1"/>
          </p:cNvSpPr>
          <p:nvPr/>
        </p:nvSpPr>
        <p:spPr bwMode="auto">
          <a:xfrm>
            <a:off x="5086350" y="6853238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8" name="Oval 87"/>
          <p:cNvSpPr>
            <a:spLocks noChangeArrowheads="1"/>
          </p:cNvSpPr>
          <p:nvPr/>
        </p:nvSpPr>
        <p:spPr bwMode="auto">
          <a:xfrm>
            <a:off x="4884738" y="6207125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" name="Oval 88"/>
          <p:cNvSpPr>
            <a:spLocks noChangeArrowheads="1"/>
          </p:cNvSpPr>
          <p:nvPr/>
        </p:nvSpPr>
        <p:spPr bwMode="auto">
          <a:xfrm>
            <a:off x="6376988" y="-220663"/>
            <a:ext cx="85725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0" name="Oval 89"/>
          <p:cNvSpPr>
            <a:spLocks noChangeArrowheads="1"/>
          </p:cNvSpPr>
          <p:nvPr/>
        </p:nvSpPr>
        <p:spPr bwMode="auto">
          <a:xfrm>
            <a:off x="5495925" y="-26988"/>
            <a:ext cx="10001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1" name="Oval 90"/>
          <p:cNvSpPr>
            <a:spLocks noChangeArrowheads="1"/>
          </p:cNvSpPr>
          <p:nvPr/>
        </p:nvSpPr>
        <p:spPr bwMode="auto">
          <a:xfrm>
            <a:off x="4819650" y="307975"/>
            <a:ext cx="61913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" name="Oval 91"/>
          <p:cNvSpPr>
            <a:spLocks noChangeArrowheads="1"/>
          </p:cNvSpPr>
          <p:nvPr/>
        </p:nvSpPr>
        <p:spPr bwMode="auto">
          <a:xfrm>
            <a:off x="7029450" y="7058025"/>
            <a:ext cx="107950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" name="Oval 92"/>
          <p:cNvSpPr>
            <a:spLocks noChangeArrowheads="1"/>
          </p:cNvSpPr>
          <p:nvPr/>
        </p:nvSpPr>
        <p:spPr bwMode="auto">
          <a:xfrm>
            <a:off x="9766300" y="3079750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Oval 93"/>
          <p:cNvSpPr>
            <a:spLocks noChangeArrowheads="1"/>
          </p:cNvSpPr>
          <p:nvPr/>
        </p:nvSpPr>
        <p:spPr bwMode="auto">
          <a:xfrm>
            <a:off x="8116888" y="6269038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Oval 94"/>
          <p:cNvSpPr>
            <a:spLocks noChangeArrowheads="1"/>
          </p:cNvSpPr>
          <p:nvPr/>
        </p:nvSpPr>
        <p:spPr bwMode="auto">
          <a:xfrm>
            <a:off x="6156325" y="6915150"/>
            <a:ext cx="10477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6" name="Oval 95"/>
          <p:cNvSpPr>
            <a:spLocks noChangeArrowheads="1"/>
          </p:cNvSpPr>
          <p:nvPr/>
        </p:nvSpPr>
        <p:spPr bwMode="auto">
          <a:xfrm>
            <a:off x="6235700" y="6056313"/>
            <a:ext cx="93663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Oval 96"/>
          <p:cNvSpPr>
            <a:spLocks noChangeArrowheads="1"/>
          </p:cNvSpPr>
          <p:nvPr/>
        </p:nvSpPr>
        <p:spPr bwMode="auto">
          <a:xfrm>
            <a:off x="7375525" y="6167438"/>
            <a:ext cx="90488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Oval 97"/>
          <p:cNvSpPr>
            <a:spLocks noChangeArrowheads="1"/>
          </p:cNvSpPr>
          <p:nvPr/>
        </p:nvSpPr>
        <p:spPr bwMode="auto">
          <a:xfrm>
            <a:off x="6513513" y="52387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Oval 98"/>
          <p:cNvSpPr>
            <a:spLocks noChangeArrowheads="1"/>
          </p:cNvSpPr>
          <p:nvPr/>
        </p:nvSpPr>
        <p:spPr bwMode="auto">
          <a:xfrm>
            <a:off x="5165725" y="561975"/>
            <a:ext cx="63500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Oval 99"/>
          <p:cNvSpPr>
            <a:spLocks noChangeArrowheads="1"/>
          </p:cNvSpPr>
          <p:nvPr/>
        </p:nvSpPr>
        <p:spPr bwMode="auto">
          <a:xfrm>
            <a:off x="8999538" y="5745163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Oval 100"/>
          <p:cNvSpPr>
            <a:spLocks noChangeArrowheads="1"/>
          </p:cNvSpPr>
          <p:nvPr/>
        </p:nvSpPr>
        <p:spPr bwMode="auto">
          <a:xfrm>
            <a:off x="8842375" y="5549900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Oval 101"/>
          <p:cNvSpPr>
            <a:spLocks noChangeArrowheads="1"/>
          </p:cNvSpPr>
          <p:nvPr/>
        </p:nvSpPr>
        <p:spPr bwMode="auto">
          <a:xfrm>
            <a:off x="9547225" y="4706938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Oval 102"/>
          <p:cNvSpPr>
            <a:spLocks noChangeArrowheads="1"/>
          </p:cNvSpPr>
          <p:nvPr/>
        </p:nvSpPr>
        <p:spPr bwMode="auto">
          <a:xfrm>
            <a:off x="7720013" y="5788025"/>
            <a:ext cx="9842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Oval 103"/>
          <p:cNvSpPr>
            <a:spLocks noChangeArrowheads="1"/>
          </p:cNvSpPr>
          <p:nvPr/>
        </p:nvSpPr>
        <p:spPr bwMode="auto">
          <a:xfrm>
            <a:off x="8475663" y="4268788"/>
            <a:ext cx="85725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Oval 104"/>
          <p:cNvSpPr>
            <a:spLocks noChangeArrowheads="1"/>
          </p:cNvSpPr>
          <p:nvPr/>
        </p:nvSpPr>
        <p:spPr bwMode="auto">
          <a:xfrm>
            <a:off x="9653588" y="2579687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Oval 105"/>
          <p:cNvSpPr>
            <a:spLocks noChangeArrowheads="1"/>
          </p:cNvSpPr>
          <p:nvPr/>
        </p:nvSpPr>
        <p:spPr bwMode="auto">
          <a:xfrm>
            <a:off x="9323388" y="1728787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Oval 106"/>
          <p:cNvSpPr>
            <a:spLocks noChangeArrowheads="1"/>
          </p:cNvSpPr>
          <p:nvPr/>
        </p:nvSpPr>
        <p:spPr bwMode="auto">
          <a:xfrm>
            <a:off x="8478838" y="2106612"/>
            <a:ext cx="9366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8" name="Oval 107"/>
          <p:cNvSpPr>
            <a:spLocks noChangeArrowheads="1"/>
          </p:cNvSpPr>
          <p:nvPr/>
        </p:nvSpPr>
        <p:spPr bwMode="auto">
          <a:xfrm>
            <a:off x="9166225" y="464978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9" name="Oval 108"/>
          <p:cNvSpPr>
            <a:spLocks noChangeArrowheads="1"/>
          </p:cNvSpPr>
          <p:nvPr/>
        </p:nvSpPr>
        <p:spPr bwMode="auto">
          <a:xfrm>
            <a:off x="9093200" y="2778125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0" name="Oval 109"/>
          <p:cNvSpPr>
            <a:spLocks noChangeArrowheads="1"/>
          </p:cNvSpPr>
          <p:nvPr/>
        </p:nvSpPr>
        <p:spPr bwMode="auto">
          <a:xfrm>
            <a:off x="9205913" y="3538538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1" name="Oval 110"/>
          <p:cNvSpPr>
            <a:spLocks noChangeArrowheads="1"/>
          </p:cNvSpPr>
          <p:nvPr/>
        </p:nvSpPr>
        <p:spPr bwMode="auto">
          <a:xfrm>
            <a:off x="9561513" y="3000375"/>
            <a:ext cx="63500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2" name="Oval 111"/>
          <p:cNvSpPr>
            <a:spLocks noChangeArrowheads="1"/>
          </p:cNvSpPr>
          <p:nvPr/>
        </p:nvSpPr>
        <p:spPr bwMode="auto">
          <a:xfrm>
            <a:off x="9388475" y="2192337"/>
            <a:ext cx="85725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3" name="Oval 112"/>
          <p:cNvSpPr>
            <a:spLocks noChangeArrowheads="1"/>
          </p:cNvSpPr>
          <p:nvPr/>
        </p:nvSpPr>
        <p:spPr bwMode="auto">
          <a:xfrm>
            <a:off x="6772275" y="160337"/>
            <a:ext cx="60325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4" name="Oval 113"/>
          <p:cNvSpPr>
            <a:spLocks noChangeArrowheads="1"/>
          </p:cNvSpPr>
          <p:nvPr/>
        </p:nvSpPr>
        <p:spPr bwMode="auto">
          <a:xfrm>
            <a:off x="7264400" y="957262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8185150" y="889000"/>
            <a:ext cx="74613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6" name="Oval 115"/>
          <p:cNvSpPr>
            <a:spLocks noChangeArrowheads="1"/>
          </p:cNvSpPr>
          <p:nvPr/>
        </p:nvSpPr>
        <p:spPr bwMode="auto">
          <a:xfrm>
            <a:off x="8842375" y="1360487"/>
            <a:ext cx="74613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7" name="Oval 116"/>
          <p:cNvSpPr>
            <a:spLocks noChangeArrowheads="1"/>
          </p:cNvSpPr>
          <p:nvPr/>
        </p:nvSpPr>
        <p:spPr bwMode="auto">
          <a:xfrm>
            <a:off x="8115300" y="357187"/>
            <a:ext cx="112713" cy="111125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8" name="Oval 117"/>
          <p:cNvSpPr>
            <a:spLocks noChangeArrowheads="1"/>
          </p:cNvSpPr>
          <p:nvPr/>
        </p:nvSpPr>
        <p:spPr bwMode="auto">
          <a:xfrm>
            <a:off x="3727450" y="6088063"/>
            <a:ext cx="88900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9" name="Oval 118"/>
          <p:cNvSpPr>
            <a:spLocks noChangeArrowheads="1"/>
          </p:cNvSpPr>
          <p:nvPr/>
        </p:nvSpPr>
        <p:spPr bwMode="auto">
          <a:xfrm>
            <a:off x="4129088" y="5686425"/>
            <a:ext cx="73025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0" name="Oval 119"/>
          <p:cNvSpPr>
            <a:spLocks noChangeArrowheads="1"/>
          </p:cNvSpPr>
          <p:nvPr/>
        </p:nvSpPr>
        <p:spPr bwMode="auto">
          <a:xfrm>
            <a:off x="2433638" y="4089400"/>
            <a:ext cx="60325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1" name="Oval 120"/>
          <p:cNvSpPr>
            <a:spLocks noChangeArrowheads="1"/>
          </p:cNvSpPr>
          <p:nvPr/>
        </p:nvSpPr>
        <p:spPr bwMode="auto">
          <a:xfrm>
            <a:off x="2627313" y="3776663"/>
            <a:ext cx="63500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2" name="Oval 121"/>
          <p:cNvSpPr>
            <a:spLocks noChangeArrowheads="1"/>
          </p:cNvSpPr>
          <p:nvPr/>
        </p:nvSpPr>
        <p:spPr bwMode="auto">
          <a:xfrm>
            <a:off x="2649538" y="4900613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" name="Oval 122"/>
          <p:cNvSpPr>
            <a:spLocks noChangeArrowheads="1"/>
          </p:cNvSpPr>
          <p:nvPr/>
        </p:nvSpPr>
        <p:spPr bwMode="auto">
          <a:xfrm>
            <a:off x="2960688" y="4932363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4" name="Oval 123"/>
          <p:cNvSpPr>
            <a:spLocks noChangeArrowheads="1"/>
          </p:cNvSpPr>
          <p:nvPr/>
        </p:nvSpPr>
        <p:spPr bwMode="auto">
          <a:xfrm>
            <a:off x="2860675" y="5334000"/>
            <a:ext cx="90488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" name="Oval 124"/>
          <p:cNvSpPr>
            <a:spLocks noChangeArrowheads="1"/>
          </p:cNvSpPr>
          <p:nvPr/>
        </p:nvSpPr>
        <p:spPr bwMode="auto">
          <a:xfrm>
            <a:off x="4132263" y="6437313"/>
            <a:ext cx="90488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6" name="Oval 125"/>
          <p:cNvSpPr>
            <a:spLocks noChangeArrowheads="1"/>
          </p:cNvSpPr>
          <p:nvPr/>
        </p:nvSpPr>
        <p:spPr bwMode="auto">
          <a:xfrm>
            <a:off x="2408238" y="2778125"/>
            <a:ext cx="107950" cy="111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7" name="Oval 126"/>
          <p:cNvSpPr>
            <a:spLocks noChangeArrowheads="1"/>
          </p:cNvSpPr>
          <p:nvPr/>
        </p:nvSpPr>
        <p:spPr bwMode="auto">
          <a:xfrm>
            <a:off x="2735263" y="1812925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8" name="Freeform 127"/>
          <p:cNvSpPr>
            <a:spLocks/>
          </p:cNvSpPr>
          <p:nvPr/>
        </p:nvSpPr>
        <p:spPr bwMode="auto">
          <a:xfrm>
            <a:off x="2124075" y="2663825"/>
            <a:ext cx="85725" cy="82550"/>
          </a:xfrm>
          <a:custGeom>
            <a:avLst/>
            <a:gdLst>
              <a:gd name="T0" fmla="*/ 1 w 30"/>
              <a:gd name="T1" fmla="*/ 13 h 29"/>
              <a:gd name="T2" fmla="*/ 14 w 30"/>
              <a:gd name="T3" fmla="*/ 29 h 29"/>
              <a:gd name="T4" fmla="*/ 29 w 30"/>
              <a:gd name="T5" fmla="*/ 15 h 29"/>
              <a:gd name="T6" fmla="*/ 16 w 30"/>
              <a:gd name="T7" fmla="*/ 0 h 29"/>
              <a:gd name="T8" fmla="*/ 1 w 30"/>
              <a:gd name="T9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9">
                <a:moveTo>
                  <a:pt x="1" y="13"/>
                </a:moveTo>
                <a:cubicBezTo>
                  <a:pt x="0" y="21"/>
                  <a:pt x="6" y="28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30" y="7"/>
                  <a:pt x="24" y="1"/>
                  <a:pt x="16" y="0"/>
                </a:cubicBezTo>
                <a:cubicBezTo>
                  <a:pt x="8" y="0"/>
                  <a:pt x="1" y="6"/>
                  <a:pt x="1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9" name="Freeform 128"/>
          <p:cNvSpPr>
            <a:spLocks/>
          </p:cNvSpPr>
          <p:nvPr/>
        </p:nvSpPr>
        <p:spPr bwMode="auto">
          <a:xfrm>
            <a:off x="1228725" y="5119688"/>
            <a:ext cx="82550" cy="85725"/>
          </a:xfrm>
          <a:custGeom>
            <a:avLst/>
            <a:gdLst>
              <a:gd name="T0" fmla="*/ 0 w 29"/>
              <a:gd name="T1" fmla="*/ 14 h 30"/>
              <a:gd name="T2" fmla="*/ 13 w 29"/>
              <a:gd name="T3" fmla="*/ 29 h 30"/>
              <a:gd name="T4" fmla="*/ 29 w 29"/>
              <a:gd name="T5" fmla="*/ 16 h 30"/>
              <a:gd name="T6" fmla="*/ 15 w 29"/>
              <a:gd name="T7" fmla="*/ 0 h 30"/>
              <a:gd name="T8" fmla="*/ 0 w 29"/>
              <a:gd name="T9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0" y="14"/>
                </a:moveTo>
                <a:cubicBezTo>
                  <a:pt x="0" y="22"/>
                  <a:pt x="6" y="28"/>
                  <a:pt x="13" y="29"/>
                </a:cubicBezTo>
                <a:cubicBezTo>
                  <a:pt x="21" y="30"/>
                  <a:pt x="28" y="23"/>
                  <a:pt x="29" y="16"/>
                </a:cubicBezTo>
                <a:cubicBezTo>
                  <a:pt x="29" y="8"/>
                  <a:pt x="23" y="1"/>
                  <a:pt x="15" y="0"/>
                </a:cubicBezTo>
                <a:cubicBezTo>
                  <a:pt x="7" y="0"/>
                  <a:pt x="1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0" name="Freeform 129"/>
          <p:cNvSpPr>
            <a:spLocks/>
          </p:cNvSpPr>
          <p:nvPr/>
        </p:nvSpPr>
        <p:spPr bwMode="auto">
          <a:xfrm>
            <a:off x="2325688" y="4957763"/>
            <a:ext cx="93663" cy="93663"/>
          </a:xfrm>
          <a:custGeom>
            <a:avLst/>
            <a:gdLst>
              <a:gd name="T0" fmla="*/ 5 w 33"/>
              <a:gd name="T1" fmla="*/ 24 h 33"/>
              <a:gd name="T2" fmla="*/ 25 w 33"/>
              <a:gd name="T3" fmla="*/ 29 h 33"/>
              <a:gd name="T4" fmla="*/ 29 w 33"/>
              <a:gd name="T5" fmla="*/ 9 h 33"/>
              <a:gd name="T6" fmla="*/ 9 w 33"/>
              <a:gd name="T7" fmla="*/ 4 h 33"/>
              <a:gd name="T8" fmla="*/ 5 w 33"/>
              <a:gd name="T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5" y="24"/>
                </a:moveTo>
                <a:cubicBezTo>
                  <a:pt x="9" y="31"/>
                  <a:pt x="18" y="33"/>
                  <a:pt x="25" y="29"/>
                </a:cubicBezTo>
                <a:cubicBezTo>
                  <a:pt x="31" y="24"/>
                  <a:pt x="33" y="16"/>
                  <a:pt x="29" y="9"/>
                </a:cubicBezTo>
                <a:cubicBezTo>
                  <a:pt x="25" y="2"/>
                  <a:pt x="16" y="0"/>
                  <a:pt x="9" y="4"/>
                </a:cubicBezTo>
                <a:cubicBezTo>
                  <a:pt x="2" y="9"/>
                  <a:pt x="0" y="18"/>
                  <a:pt x="5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1" name="Freeform 130"/>
          <p:cNvSpPr>
            <a:spLocks/>
          </p:cNvSpPr>
          <p:nvPr/>
        </p:nvSpPr>
        <p:spPr bwMode="auto">
          <a:xfrm>
            <a:off x="3306763" y="530225"/>
            <a:ext cx="90488" cy="90488"/>
          </a:xfrm>
          <a:custGeom>
            <a:avLst/>
            <a:gdLst>
              <a:gd name="T0" fmla="*/ 5 w 32"/>
              <a:gd name="T1" fmla="*/ 7 h 32"/>
              <a:gd name="T2" fmla="*/ 6 w 32"/>
              <a:gd name="T3" fmla="*/ 27 h 32"/>
              <a:gd name="T4" fmla="*/ 26 w 32"/>
              <a:gd name="T5" fmla="*/ 26 h 32"/>
              <a:gd name="T6" fmla="*/ 25 w 32"/>
              <a:gd name="T7" fmla="*/ 6 h 32"/>
              <a:gd name="T8" fmla="*/ 5 w 32"/>
              <a:gd name="T9" fmla="*/ 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5" y="7"/>
                </a:moveTo>
                <a:cubicBezTo>
                  <a:pt x="0" y="13"/>
                  <a:pt x="0" y="22"/>
                  <a:pt x="6" y="27"/>
                </a:cubicBezTo>
                <a:cubicBezTo>
                  <a:pt x="12" y="32"/>
                  <a:pt x="21" y="32"/>
                  <a:pt x="26" y="26"/>
                </a:cubicBezTo>
                <a:cubicBezTo>
                  <a:pt x="32" y="20"/>
                  <a:pt x="31" y="11"/>
                  <a:pt x="25" y="6"/>
                </a:cubicBezTo>
                <a:cubicBezTo>
                  <a:pt x="20" y="0"/>
                  <a:pt x="10" y="1"/>
                  <a:pt x="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2" name="Freeform 131"/>
          <p:cNvSpPr>
            <a:spLocks/>
          </p:cNvSpPr>
          <p:nvPr/>
        </p:nvSpPr>
        <p:spPr bwMode="auto">
          <a:xfrm>
            <a:off x="2246313" y="5880100"/>
            <a:ext cx="131763" cy="130175"/>
          </a:xfrm>
          <a:custGeom>
            <a:avLst/>
            <a:gdLst>
              <a:gd name="T0" fmla="*/ 27 w 46"/>
              <a:gd name="T1" fmla="*/ 44 h 46"/>
              <a:gd name="T2" fmla="*/ 44 w 46"/>
              <a:gd name="T3" fmla="*/ 19 h 46"/>
              <a:gd name="T4" fmla="*/ 19 w 46"/>
              <a:gd name="T5" fmla="*/ 3 h 46"/>
              <a:gd name="T6" fmla="*/ 3 w 46"/>
              <a:gd name="T7" fmla="*/ 27 h 46"/>
              <a:gd name="T8" fmla="*/ 27 w 46"/>
              <a:gd name="T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27" y="44"/>
                </a:moveTo>
                <a:cubicBezTo>
                  <a:pt x="39" y="41"/>
                  <a:pt x="46" y="30"/>
                  <a:pt x="44" y="19"/>
                </a:cubicBezTo>
                <a:cubicBezTo>
                  <a:pt x="41" y="7"/>
                  <a:pt x="30" y="0"/>
                  <a:pt x="19" y="3"/>
                </a:cubicBezTo>
                <a:cubicBezTo>
                  <a:pt x="7" y="5"/>
                  <a:pt x="0" y="16"/>
                  <a:pt x="3" y="27"/>
                </a:cubicBezTo>
                <a:cubicBezTo>
                  <a:pt x="5" y="39"/>
                  <a:pt x="16" y="46"/>
                  <a:pt x="27" y="44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3" name="Freeform 132"/>
          <p:cNvSpPr>
            <a:spLocks/>
          </p:cNvSpPr>
          <p:nvPr/>
        </p:nvSpPr>
        <p:spPr bwMode="auto">
          <a:xfrm>
            <a:off x="520700" y="3435350"/>
            <a:ext cx="90488" cy="93663"/>
          </a:xfrm>
          <a:custGeom>
            <a:avLst/>
            <a:gdLst>
              <a:gd name="T0" fmla="*/ 3 w 32"/>
              <a:gd name="T1" fmla="*/ 10 h 33"/>
              <a:gd name="T2" fmla="*/ 9 w 32"/>
              <a:gd name="T3" fmla="*/ 29 h 33"/>
              <a:gd name="T4" fmla="*/ 29 w 32"/>
              <a:gd name="T5" fmla="*/ 23 h 33"/>
              <a:gd name="T6" fmla="*/ 23 w 32"/>
              <a:gd name="T7" fmla="*/ 4 h 33"/>
              <a:gd name="T8" fmla="*/ 3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3" y="10"/>
                </a:moveTo>
                <a:cubicBezTo>
                  <a:pt x="0" y="16"/>
                  <a:pt x="2" y="25"/>
                  <a:pt x="9" y="29"/>
                </a:cubicBezTo>
                <a:cubicBezTo>
                  <a:pt x="16" y="33"/>
                  <a:pt x="25" y="30"/>
                  <a:pt x="29" y="23"/>
                </a:cubicBezTo>
                <a:cubicBezTo>
                  <a:pt x="32" y="16"/>
                  <a:pt x="30" y="8"/>
                  <a:pt x="23" y="4"/>
                </a:cubicBezTo>
                <a:cubicBezTo>
                  <a:pt x="16" y="0"/>
                  <a:pt x="7" y="3"/>
                  <a:pt x="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4" name="Freeform 133"/>
          <p:cNvSpPr>
            <a:spLocks/>
          </p:cNvSpPr>
          <p:nvPr/>
        </p:nvSpPr>
        <p:spPr bwMode="auto">
          <a:xfrm>
            <a:off x="1416050" y="6443663"/>
            <a:ext cx="90488" cy="90488"/>
          </a:xfrm>
          <a:custGeom>
            <a:avLst/>
            <a:gdLst>
              <a:gd name="T0" fmla="*/ 7 w 32"/>
              <a:gd name="T1" fmla="*/ 27 h 32"/>
              <a:gd name="T2" fmla="*/ 27 w 32"/>
              <a:gd name="T3" fmla="*/ 25 h 32"/>
              <a:gd name="T4" fmla="*/ 25 w 32"/>
              <a:gd name="T5" fmla="*/ 5 h 32"/>
              <a:gd name="T6" fmla="*/ 5 w 32"/>
              <a:gd name="T7" fmla="*/ 6 h 32"/>
              <a:gd name="T8" fmla="*/ 7 w 32"/>
              <a:gd name="T9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7" y="27"/>
                </a:moveTo>
                <a:cubicBezTo>
                  <a:pt x="13" y="32"/>
                  <a:pt x="22" y="31"/>
                  <a:pt x="27" y="25"/>
                </a:cubicBezTo>
                <a:cubicBezTo>
                  <a:pt x="32" y="19"/>
                  <a:pt x="31" y="10"/>
                  <a:pt x="25" y="5"/>
                </a:cubicBezTo>
                <a:cubicBezTo>
                  <a:pt x="19" y="0"/>
                  <a:pt x="10" y="0"/>
                  <a:pt x="5" y="6"/>
                </a:cubicBezTo>
                <a:cubicBezTo>
                  <a:pt x="0" y="12"/>
                  <a:pt x="1" y="22"/>
                  <a:pt x="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5" name="Freeform 134"/>
          <p:cNvSpPr>
            <a:spLocks/>
          </p:cNvSpPr>
          <p:nvPr/>
        </p:nvSpPr>
        <p:spPr bwMode="auto">
          <a:xfrm>
            <a:off x="2306638" y="5583238"/>
            <a:ext cx="90488" cy="92075"/>
          </a:xfrm>
          <a:custGeom>
            <a:avLst/>
            <a:gdLst>
              <a:gd name="T0" fmla="*/ 6 w 32"/>
              <a:gd name="T1" fmla="*/ 26 h 32"/>
              <a:gd name="T2" fmla="*/ 26 w 32"/>
              <a:gd name="T3" fmla="*/ 27 h 32"/>
              <a:gd name="T4" fmla="*/ 27 w 32"/>
              <a:gd name="T5" fmla="*/ 7 h 32"/>
              <a:gd name="T6" fmla="*/ 7 w 32"/>
              <a:gd name="T7" fmla="*/ 5 h 32"/>
              <a:gd name="T8" fmla="*/ 6 w 32"/>
              <a:gd name="T9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6" y="26"/>
                </a:moveTo>
                <a:cubicBezTo>
                  <a:pt x="11" y="32"/>
                  <a:pt x="20" y="32"/>
                  <a:pt x="26" y="27"/>
                </a:cubicBezTo>
                <a:cubicBezTo>
                  <a:pt x="32" y="22"/>
                  <a:pt x="32" y="13"/>
                  <a:pt x="27" y="7"/>
                </a:cubicBezTo>
                <a:cubicBezTo>
                  <a:pt x="22" y="1"/>
                  <a:pt x="13" y="0"/>
                  <a:pt x="7" y="5"/>
                </a:cubicBezTo>
                <a:cubicBezTo>
                  <a:pt x="1" y="11"/>
                  <a:pt x="0" y="20"/>
                  <a:pt x="6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6" name="Freeform 135"/>
          <p:cNvSpPr>
            <a:spLocks/>
          </p:cNvSpPr>
          <p:nvPr/>
        </p:nvSpPr>
        <p:spPr bwMode="auto">
          <a:xfrm>
            <a:off x="9607550" y="587375"/>
            <a:ext cx="93663" cy="93663"/>
          </a:xfrm>
          <a:custGeom>
            <a:avLst/>
            <a:gdLst>
              <a:gd name="T0" fmla="*/ 23 w 33"/>
              <a:gd name="T1" fmla="*/ 4 h 33"/>
              <a:gd name="T2" fmla="*/ 4 w 33"/>
              <a:gd name="T3" fmla="*/ 10 h 33"/>
              <a:gd name="T4" fmla="*/ 9 w 33"/>
              <a:gd name="T5" fmla="*/ 29 h 33"/>
              <a:gd name="T6" fmla="*/ 29 w 33"/>
              <a:gd name="T7" fmla="*/ 24 h 33"/>
              <a:gd name="T8" fmla="*/ 23 w 33"/>
              <a:gd name="T9" fmla="*/ 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3" y="4"/>
                </a:moveTo>
                <a:cubicBezTo>
                  <a:pt x="16" y="0"/>
                  <a:pt x="8" y="3"/>
                  <a:pt x="4" y="10"/>
                </a:cubicBezTo>
                <a:cubicBezTo>
                  <a:pt x="0" y="17"/>
                  <a:pt x="2" y="25"/>
                  <a:pt x="9" y="29"/>
                </a:cubicBezTo>
                <a:cubicBezTo>
                  <a:pt x="16" y="33"/>
                  <a:pt x="25" y="31"/>
                  <a:pt x="29" y="24"/>
                </a:cubicBezTo>
                <a:cubicBezTo>
                  <a:pt x="33" y="17"/>
                  <a:pt x="30" y="8"/>
                  <a:pt x="23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136"/>
          <p:cNvSpPr>
            <a:spLocks/>
          </p:cNvSpPr>
          <p:nvPr/>
        </p:nvSpPr>
        <p:spPr bwMode="auto">
          <a:xfrm>
            <a:off x="9507538" y="-127000"/>
            <a:ext cx="93663" cy="93663"/>
          </a:xfrm>
          <a:custGeom>
            <a:avLst/>
            <a:gdLst>
              <a:gd name="T0" fmla="*/ 11 w 33"/>
              <a:gd name="T1" fmla="*/ 3 h 33"/>
              <a:gd name="T2" fmla="*/ 3 w 33"/>
              <a:gd name="T3" fmla="*/ 22 h 33"/>
              <a:gd name="T4" fmla="*/ 22 w 33"/>
              <a:gd name="T5" fmla="*/ 29 h 33"/>
              <a:gd name="T6" fmla="*/ 30 w 33"/>
              <a:gd name="T7" fmla="*/ 11 h 33"/>
              <a:gd name="T8" fmla="*/ 11 w 33"/>
              <a:gd name="T9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11" y="3"/>
                </a:moveTo>
                <a:cubicBezTo>
                  <a:pt x="4" y="6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8"/>
                  <a:pt x="30" y="11"/>
                </a:cubicBezTo>
                <a:cubicBezTo>
                  <a:pt x="27" y="3"/>
                  <a:pt x="18" y="0"/>
                  <a:pt x="1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8" name="Freeform 137"/>
          <p:cNvSpPr>
            <a:spLocks/>
          </p:cNvSpPr>
          <p:nvPr/>
        </p:nvSpPr>
        <p:spPr bwMode="auto">
          <a:xfrm>
            <a:off x="10841038" y="2911475"/>
            <a:ext cx="92075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9" name="Freeform 138"/>
          <p:cNvSpPr>
            <a:spLocks/>
          </p:cNvSpPr>
          <p:nvPr/>
        </p:nvSpPr>
        <p:spPr bwMode="auto">
          <a:xfrm>
            <a:off x="9599613" y="4192588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4 h 33"/>
              <a:gd name="T4" fmla="*/ 3 w 33"/>
              <a:gd name="T5" fmla="*/ 23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5"/>
                  <a:pt x="3" y="23"/>
                </a:cubicBezTo>
                <a:cubicBezTo>
                  <a:pt x="7" y="30"/>
                  <a:pt x="15" y="33"/>
                  <a:pt x="22" y="29"/>
                </a:cubicBezTo>
                <a:cubicBezTo>
                  <a:pt x="30" y="26"/>
                  <a:pt x="33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0" name="Freeform 139"/>
          <p:cNvSpPr>
            <a:spLocks/>
          </p:cNvSpPr>
          <p:nvPr/>
        </p:nvSpPr>
        <p:spPr bwMode="auto">
          <a:xfrm>
            <a:off x="12076113" y="3130550"/>
            <a:ext cx="90488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1" name="Freeform 140"/>
          <p:cNvSpPr>
            <a:spLocks/>
          </p:cNvSpPr>
          <p:nvPr/>
        </p:nvSpPr>
        <p:spPr bwMode="auto">
          <a:xfrm>
            <a:off x="3540125" y="3916363"/>
            <a:ext cx="90488" cy="93663"/>
          </a:xfrm>
          <a:custGeom>
            <a:avLst/>
            <a:gdLst>
              <a:gd name="T0" fmla="*/ 29 w 32"/>
              <a:gd name="T1" fmla="*/ 22 h 33"/>
              <a:gd name="T2" fmla="*/ 22 w 32"/>
              <a:gd name="T3" fmla="*/ 4 h 33"/>
              <a:gd name="T4" fmla="*/ 3 w 32"/>
              <a:gd name="T5" fmla="*/ 11 h 33"/>
              <a:gd name="T6" fmla="*/ 10 w 32"/>
              <a:gd name="T7" fmla="*/ 30 h 33"/>
              <a:gd name="T8" fmla="*/ 29 w 32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22"/>
                </a:moveTo>
                <a:cubicBezTo>
                  <a:pt x="32" y="15"/>
                  <a:pt x="29" y="7"/>
                  <a:pt x="22" y="4"/>
                </a:cubicBezTo>
                <a:cubicBezTo>
                  <a:pt x="14" y="0"/>
                  <a:pt x="6" y="4"/>
                  <a:pt x="3" y="11"/>
                </a:cubicBezTo>
                <a:cubicBezTo>
                  <a:pt x="0" y="18"/>
                  <a:pt x="3" y="27"/>
                  <a:pt x="10" y="30"/>
                </a:cubicBezTo>
                <a:cubicBezTo>
                  <a:pt x="18" y="33"/>
                  <a:pt x="26" y="30"/>
                  <a:pt x="29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2" name="Freeform 141"/>
          <p:cNvSpPr>
            <a:spLocks/>
          </p:cNvSpPr>
          <p:nvPr/>
        </p:nvSpPr>
        <p:spPr bwMode="auto">
          <a:xfrm>
            <a:off x="7613650" y="6494463"/>
            <a:ext cx="109538" cy="107950"/>
          </a:xfrm>
          <a:custGeom>
            <a:avLst/>
            <a:gdLst>
              <a:gd name="T0" fmla="*/ 22 w 38"/>
              <a:gd name="T1" fmla="*/ 36 h 38"/>
              <a:gd name="T2" fmla="*/ 37 w 38"/>
              <a:gd name="T3" fmla="*/ 16 h 38"/>
              <a:gd name="T4" fmla="*/ 16 w 38"/>
              <a:gd name="T5" fmla="*/ 2 h 38"/>
              <a:gd name="T6" fmla="*/ 2 w 38"/>
              <a:gd name="T7" fmla="*/ 22 h 38"/>
              <a:gd name="T8" fmla="*/ 22 w 38"/>
              <a:gd name="T9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8">
                <a:moveTo>
                  <a:pt x="22" y="36"/>
                </a:moveTo>
                <a:cubicBezTo>
                  <a:pt x="32" y="35"/>
                  <a:pt x="38" y="26"/>
                  <a:pt x="37" y="16"/>
                </a:cubicBezTo>
                <a:cubicBezTo>
                  <a:pt x="35" y="7"/>
                  <a:pt x="26" y="0"/>
                  <a:pt x="16" y="2"/>
                </a:cubicBezTo>
                <a:cubicBezTo>
                  <a:pt x="7" y="4"/>
                  <a:pt x="0" y="13"/>
                  <a:pt x="2" y="22"/>
                </a:cubicBezTo>
                <a:cubicBezTo>
                  <a:pt x="4" y="32"/>
                  <a:pt x="13" y="38"/>
                  <a:pt x="2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" name="Freeform 142"/>
          <p:cNvSpPr>
            <a:spLocks/>
          </p:cNvSpPr>
          <p:nvPr/>
        </p:nvSpPr>
        <p:spPr bwMode="auto">
          <a:xfrm>
            <a:off x="1427163" y="4402138"/>
            <a:ext cx="136525" cy="136525"/>
          </a:xfrm>
          <a:custGeom>
            <a:avLst/>
            <a:gdLst>
              <a:gd name="T0" fmla="*/ 7 w 48"/>
              <a:gd name="T1" fmla="*/ 37 h 48"/>
              <a:gd name="T2" fmla="*/ 37 w 48"/>
              <a:gd name="T3" fmla="*/ 41 h 48"/>
              <a:gd name="T4" fmla="*/ 41 w 48"/>
              <a:gd name="T5" fmla="*/ 11 h 48"/>
              <a:gd name="T6" fmla="*/ 11 w 48"/>
              <a:gd name="T7" fmla="*/ 7 h 48"/>
              <a:gd name="T8" fmla="*/ 7 w 48"/>
              <a:gd name="T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7" y="37"/>
                </a:moveTo>
                <a:cubicBezTo>
                  <a:pt x="14" y="46"/>
                  <a:pt x="28" y="48"/>
                  <a:pt x="37" y="41"/>
                </a:cubicBezTo>
                <a:cubicBezTo>
                  <a:pt x="46" y="34"/>
                  <a:pt x="48" y="20"/>
                  <a:pt x="41" y="11"/>
                </a:cubicBezTo>
                <a:cubicBezTo>
                  <a:pt x="34" y="2"/>
                  <a:pt x="20" y="0"/>
                  <a:pt x="11" y="7"/>
                </a:cubicBezTo>
                <a:cubicBezTo>
                  <a:pt x="2" y="14"/>
                  <a:pt x="0" y="27"/>
                  <a:pt x="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4" name="Freeform 143"/>
          <p:cNvSpPr>
            <a:spLocks/>
          </p:cNvSpPr>
          <p:nvPr/>
        </p:nvSpPr>
        <p:spPr bwMode="auto">
          <a:xfrm>
            <a:off x="10104438" y="2470150"/>
            <a:ext cx="92075" cy="95250"/>
          </a:xfrm>
          <a:custGeom>
            <a:avLst/>
            <a:gdLst>
              <a:gd name="T0" fmla="*/ 29 w 32"/>
              <a:gd name="T1" fmla="*/ 9 h 33"/>
              <a:gd name="T2" fmla="*/ 9 w 32"/>
              <a:gd name="T3" fmla="*/ 4 h 33"/>
              <a:gd name="T4" fmla="*/ 3 w 32"/>
              <a:gd name="T5" fmla="*/ 23 h 33"/>
              <a:gd name="T6" fmla="*/ 23 w 32"/>
              <a:gd name="T7" fmla="*/ 29 h 33"/>
              <a:gd name="T8" fmla="*/ 29 w 32"/>
              <a:gd name="T9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9"/>
                </a:moveTo>
                <a:cubicBezTo>
                  <a:pt x="25" y="2"/>
                  <a:pt x="16" y="0"/>
                  <a:pt x="9" y="4"/>
                </a:cubicBezTo>
                <a:cubicBezTo>
                  <a:pt x="2" y="7"/>
                  <a:pt x="0" y="16"/>
                  <a:pt x="3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5"/>
                  <a:pt x="32" y="16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5" name="Freeform 144"/>
          <p:cNvSpPr>
            <a:spLocks/>
          </p:cNvSpPr>
          <p:nvPr/>
        </p:nvSpPr>
        <p:spPr bwMode="auto">
          <a:xfrm>
            <a:off x="10212388" y="2195512"/>
            <a:ext cx="85725" cy="84138"/>
          </a:xfrm>
          <a:custGeom>
            <a:avLst/>
            <a:gdLst>
              <a:gd name="T0" fmla="*/ 16 w 30"/>
              <a:gd name="T1" fmla="*/ 0 h 30"/>
              <a:gd name="T2" fmla="*/ 1 w 30"/>
              <a:gd name="T3" fmla="*/ 14 h 30"/>
              <a:gd name="T4" fmla="*/ 14 w 30"/>
              <a:gd name="T5" fmla="*/ 29 h 30"/>
              <a:gd name="T6" fmla="*/ 30 w 30"/>
              <a:gd name="T7" fmla="*/ 16 h 30"/>
              <a:gd name="T8" fmla="*/ 16 w 30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0"/>
                </a:moveTo>
                <a:cubicBezTo>
                  <a:pt x="8" y="0"/>
                  <a:pt x="2" y="6"/>
                  <a:pt x="1" y="14"/>
                </a:cubicBezTo>
                <a:cubicBezTo>
                  <a:pt x="0" y="22"/>
                  <a:pt x="6" y="29"/>
                  <a:pt x="14" y="29"/>
                </a:cubicBezTo>
                <a:cubicBezTo>
                  <a:pt x="22" y="30"/>
                  <a:pt x="29" y="24"/>
                  <a:pt x="30" y="16"/>
                </a:cubicBezTo>
                <a:cubicBezTo>
                  <a:pt x="30" y="8"/>
                  <a:pt x="24" y="1"/>
                  <a:pt x="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6" name="Freeform 145"/>
          <p:cNvSpPr>
            <a:spLocks/>
          </p:cNvSpPr>
          <p:nvPr/>
        </p:nvSpPr>
        <p:spPr bwMode="auto">
          <a:xfrm>
            <a:off x="9442450" y="5748338"/>
            <a:ext cx="133350" cy="134938"/>
          </a:xfrm>
          <a:custGeom>
            <a:avLst/>
            <a:gdLst>
              <a:gd name="T0" fmla="*/ 43 w 47"/>
              <a:gd name="T1" fmla="*/ 31 h 47"/>
              <a:gd name="T2" fmla="*/ 16 w 47"/>
              <a:gd name="T3" fmla="*/ 43 h 47"/>
              <a:gd name="T4" fmla="*/ 4 w 47"/>
              <a:gd name="T5" fmla="*/ 16 h 47"/>
              <a:gd name="T6" fmla="*/ 31 w 47"/>
              <a:gd name="T7" fmla="*/ 4 h 47"/>
              <a:gd name="T8" fmla="*/ 43 w 47"/>
              <a:gd name="T9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43" y="31"/>
                </a:moveTo>
                <a:cubicBezTo>
                  <a:pt x="39" y="42"/>
                  <a:pt x="27" y="47"/>
                  <a:pt x="16" y="43"/>
                </a:cubicBezTo>
                <a:cubicBezTo>
                  <a:pt x="5" y="39"/>
                  <a:pt x="0" y="27"/>
                  <a:pt x="4" y="16"/>
                </a:cubicBezTo>
                <a:cubicBezTo>
                  <a:pt x="8" y="5"/>
                  <a:pt x="20" y="0"/>
                  <a:pt x="31" y="4"/>
                </a:cubicBezTo>
                <a:cubicBezTo>
                  <a:pt x="42" y="8"/>
                  <a:pt x="47" y="20"/>
                  <a:pt x="43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7" name="Freeform 146"/>
          <p:cNvSpPr>
            <a:spLocks/>
          </p:cNvSpPr>
          <p:nvPr/>
        </p:nvSpPr>
        <p:spPr bwMode="auto">
          <a:xfrm>
            <a:off x="10258425" y="6235700"/>
            <a:ext cx="68263" cy="68263"/>
          </a:xfrm>
          <a:custGeom>
            <a:avLst/>
            <a:gdLst>
              <a:gd name="T0" fmla="*/ 21 w 24"/>
              <a:gd name="T1" fmla="*/ 17 h 24"/>
              <a:gd name="T2" fmla="*/ 7 w 24"/>
              <a:gd name="T3" fmla="*/ 21 h 24"/>
              <a:gd name="T4" fmla="*/ 3 w 24"/>
              <a:gd name="T5" fmla="*/ 6 h 24"/>
              <a:gd name="T6" fmla="*/ 17 w 24"/>
              <a:gd name="T7" fmla="*/ 2 h 24"/>
              <a:gd name="T8" fmla="*/ 21 w 24"/>
              <a:gd name="T9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1" y="17"/>
                </a:moveTo>
                <a:cubicBezTo>
                  <a:pt x="18" y="22"/>
                  <a:pt x="12" y="24"/>
                  <a:pt x="7" y="21"/>
                </a:cubicBezTo>
                <a:cubicBezTo>
                  <a:pt x="1" y="18"/>
                  <a:pt x="0" y="11"/>
                  <a:pt x="3" y="6"/>
                </a:cubicBezTo>
                <a:cubicBezTo>
                  <a:pt x="5" y="1"/>
                  <a:pt x="12" y="0"/>
                  <a:pt x="17" y="2"/>
                </a:cubicBezTo>
                <a:cubicBezTo>
                  <a:pt x="22" y="5"/>
                  <a:pt x="24" y="12"/>
                  <a:pt x="2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8" name="Oval 147"/>
          <p:cNvSpPr>
            <a:spLocks noChangeArrowheads="1"/>
          </p:cNvSpPr>
          <p:nvPr/>
        </p:nvSpPr>
        <p:spPr bwMode="auto">
          <a:xfrm>
            <a:off x="3860800" y="3392488"/>
            <a:ext cx="100013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9" name="Oval 148"/>
          <p:cNvSpPr>
            <a:spLocks noChangeArrowheads="1"/>
          </p:cNvSpPr>
          <p:nvPr/>
        </p:nvSpPr>
        <p:spPr bwMode="auto">
          <a:xfrm>
            <a:off x="5499100" y="814387"/>
            <a:ext cx="76200" cy="77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0" name="Oval 149"/>
          <p:cNvSpPr>
            <a:spLocks noChangeArrowheads="1"/>
          </p:cNvSpPr>
          <p:nvPr/>
        </p:nvSpPr>
        <p:spPr bwMode="auto">
          <a:xfrm>
            <a:off x="6886575" y="1736725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1" name="Oval 150"/>
          <p:cNvSpPr>
            <a:spLocks noChangeArrowheads="1"/>
          </p:cNvSpPr>
          <p:nvPr/>
        </p:nvSpPr>
        <p:spPr bwMode="auto">
          <a:xfrm>
            <a:off x="5519738" y="1962150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2" name="Oval 151"/>
          <p:cNvSpPr>
            <a:spLocks noChangeArrowheads="1"/>
          </p:cNvSpPr>
          <p:nvPr/>
        </p:nvSpPr>
        <p:spPr bwMode="auto">
          <a:xfrm>
            <a:off x="8266113" y="3068637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3" name="Oval 152"/>
          <p:cNvSpPr>
            <a:spLocks noChangeArrowheads="1"/>
          </p:cNvSpPr>
          <p:nvPr/>
        </p:nvSpPr>
        <p:spPr bwMode="auto">
          <a:xfrm>
            <a:off x="2989263" y="1360487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4" name="Oval 153"/>
          <p:cNvSpPr>
            <a:spLocks noChangeArrowheads="1"/>
          </p:cNvSpPr>
          <p:nvPr/>
        </p:nvSpPr>
        <p:spPr bwMode="auto">
          <a:xfrm>
            <a:off x="3489325" y="825500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5" name="Oval 154"/>
          <p:cNvSpPr>
            <a:spLocks noChangeArrowheads="1"/>
          </p:cNvSpPr>
          <p:nvPr/>
        </p:nvSpPr>
        <p:spPr bwMode="auto">
          <a:xfrm>
            <a:off x="4813300" y="712787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6" name="Oval 155"/>
          <p:cNvSpPr>
            <a:spLocks noChangeArrowheads="1"/>
          </p:cNvSpPr>
          <p:nvPr/>
        </p:nvSpPr>
        <p:spPr bwMode="auto">
          <a:xfrm>
            <a:off x="3302000" y="5637213"/>
            <a:ext cx="76200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7" name="Oval 156"/>
          <p:cNvSpPr>
            <a:spLocks noChangeArrowheads="1"/>
          </p:cNvSpPr>
          <p:nvPr/>
        </p:nvSpPr>
        <p:spPr bwMode="auto">
          <a:xfrm>
            <a:off x="3309938" y="3729038"/>
            <a:ext cx="60325" cy="5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8" name="Oval 157"/>
          <p:cNvSpPr>
            <a:spLocks noChangeArrowheads="1"/>
          </p:cNvSpPr>
          <p:nvPr/>
        </p:nvSpPr>
        <p:spPr bwMode="auto">
          <a:xfrm>
            <a:off x="4589463" y="121920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9" name="Oval 158"/>
          <p:cNvSpPr>
            <a:spLocks noChangeArrowheads="1"/>
          </p:cNvSpPr>
          <p:nvPr/>
        </p:nvSpPr>
        <p:spPr bwMode="auto">
          <a:xfrm>
            <a:off x="2968625" y="3295650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0" name="Oval 159"/>
          <p:cNvSpPr>
            <a:spLocks noChangeArrowheads="1"/>
          </p:cNvSpPr>
          <p:nvPr/>
        </p:nvSpPr>
        <p:spPr bwMode="auto">
          <a:xfrm>
            <a:off x="3614738" y="6265863"/>
            <a:ext cx="61913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1" name="Oval 160"/>
          <p:cNvSpPr>
            <a:spLocks noChangeArrowheads="1"/>
          </p:cNvSpPr>
          <p:nvPr/>
        </p:nvSpPr>
        <p:spPr bwMode="auto">
          <a:xfrm>
            <a:off x="2744788" y="2598737"/>
            <a:ext cx="61913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2" name="Oval 161"/>
          <p:cNvSpPr>
            <a:spLocks noChangeArrowheads="1"/>
          </p:cNvSpPr>
          <p:nvPr/>
        </p:nvSpPr>
        <p:spPr bwMode="auto">
          <a:xfrm>
            <a:off x="3287713" y="2235200"/>
            <a:ext cx="104775" cy="104775"/>
          </a:xfrm>
          <a:prstGeom prst="ellipse">
            <a:avLst/>
          </a:pr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3" name="Oval 162"/>
          <p:cNvSpPr>
            <a:spLocks noChangeArrowheads="1"/>
          </p:cNvSpPr>
          <p:nvPr/>
        </p:nvSpPr>
        <p:spPr bwMode="auto">
          <a:xfrm>
            <a:off x="1911350" y="519112"/>
            <a:ext cx="104775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" name="Oval 163"/>
          <p:cNvSpPr>
            <a:spLocks noChangeArrowheads="1"/>
          </p:cNvSpPr>
          <p:nvPr/>
        </p:nvSpPr>
        <p:spPr bwMode="auto">
          <a:xfrm>
            <a:off x="3914775" y="1098550"/>
            <a:ext cx="95250" cy="95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5" name="Oval 164"/>
          <p:cNvSpPr>
            <a:spLocks noChangeArrowheads="1"/>
          </p:cNvSpPr>
          <p:nvPr/>
        </p:nvSpPr>
        <p:spPr bwMode="auto">
          <a:xfrm>
            <a:off x="4387850" y="530225"/>
            <a:ext cx="93663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6" name="Oval 165"/>
          <p:cNvSpPr>
            <a:spLocks noChangeArrowheads="1"/>
          </p:cNvSpPr>
          <p:nvPr/>
        </p:nvSpPr>
        <p:spPr bwMode="auto">
          <a:xfrm>
            <a:off x="5153025" y="1216025"/>
            <a:ext cx="93663" cy="93663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7" name="Oval 166"/>
          <p:cNvSpPr>
            <a:spLocks noChangeArrowheads="1"/>
          </p:cNvSpPr>
          <p:nvPr/>
        </p:nvSpPr>
        <p:spPr bwMode="auto">
          <a:xfrm>
            <a:off x="3489325" y="1344612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8" name="Freeform 167"/>
          <p:cNvSpPr>
            <a:spLocks noEditPoints="1"/>
          </p:cNvSpPr>
          <p:nvPr/>
        </p:nvSpPr>
        <p:spPr bwMode="auto">
          <a:xfrm>
            <a:off x="3370263" y="4664075"/>
            <a:ext cx="1265238" cy="711200"/>
          </a:xfrm>
          <a:custGeom>
            <a:avLst/>
            <a:gdLst>
              <a:gd name="T0" fmla="*/ 445 w 445"/>
              <a:gd name="T1" fmla="*/ 247 h 250"/>
              <a:gd name="T2" fmla="*/ 445 w 445"/>
              <a:gd name="T3" fmla="*/ 248 h 250"/>
              <a:gd name="T4" fmla="*/ 442 w 445"/>
              <a:gd name="T5" fmla="*/ 250 h 250"/>
              <a:gd name="T6" fmla="*/ 2 w 445"/>
              <a:gd name="T7" fmla="*/ 159 h 250"/>
              <a:gd name="T8" fmla="*/ 0 w 445"/>
              <a:gd name="T9" fmla="*/ 157 h 250"/>
              <a:gd name="T10" fmla="*/ 1 w 445"/>
              <a:gd name="T11" fmla="*/ 155 h 250"/>
              <a:gd name="T12" fmla="*/ 202 w 445"/>
              <a:gd name="T13" fmla="*/ 1 h 250"/>
              <a:gd name="T14" fmla="*/ 205 w 445"/>
              <a:gd name="T15" fmla="*/ 1 h 250"/>
              <a:gd name="T16" fmla="*/ 444 w 445"/>
              <a:gd name="T17" fmla="*/ 245 h 250"/>
              <a:gd name="T18" fmla="*/ 445 w 445"/>
              <a:gd name="T19" fmla="*/ 247 h 250"/>
              <a:gd name="T20" fmla="*/ 9 w 445"/>
              <a:gd name="T21" fmla="*/ 155 h 250"/>
              <a:gd name="T22" fmla="*/ 434 w 445"/>
              <a:gd name="T23" fmla="*/ 243 h 250"/>
              <a:gd name="T24" fmla="*/ 203 w 445"/>
              <a:gd name="T25" fmla="*/ 6 h 250"/>
              <a:gd name="T26" fmla="*/ 9 w 445"/>
              <a:gd name="T27" fmla="*/ 15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" h="250">
                <a:moveTo>
                  <a:pt x="445" y="247"/>
                </a:moveTo>
                <a:cubicBezTo>
                  <a:pt x="445" y="247"/>
                  <a:pt x="445" y="248"/>
                  <a:pt x="445" y="248"/>
                </a:cubicBezTo>
                <a:cubicBezTo>
                  <a:pt x="444" y="249"/>
                  <a:pt x="443" y="250"/>
                  <a:pt x="442" y="250"/>
                </a:cubicBezTo>
                <a:cubicBezTo>
                  <a:pt x="2" y="159"/>
                  <a:pt x="2" y="159"/>
                  <a:pt x="2" y="159"/>
                </a:cubicBezTo>
                <a:cubicBezTo>
                  <a:pt x="1" y="159"/>
                  <a:pt x="0" y="158"/>
                  <a:pt x="0" y="157"/>
                </a:cubicBezTo>
                <a:cubicBezTo>
                  <a:pt x="0" y="156"/>
                  <a:pt x="0" y="155"/>
                  <a:pt x="1" y="155"/>
                </a:cubicBezTo>
                <a:cubicBezTo>
                  <a:pt x="202" y="1"/>
                  <a:pt x="202" y="1"/>
                  <a:pt x="202" y="1"/>
                </a:cubicBezTo>
                <a:cubicBezTo>
                  <a:pt x="203" y="0"/>
                  <a:pt x="204" y="0"/>
                  <a:pt x="205" y="1"/>
                </a:cubicBezTo>
                <a:cubicBezTo>
                  <a:pt x="444" y="245"/>
                  <a:pt x="444" y="245"/>
                  <a:pt x="444" y="245"/>
                </a:cubicBezTo>
                <a:cubicBezTo>
                  <a:pt x="445" y="246"/>
                  <a:pt x="445" y="246"/>
                  <a:pt x="445" y="247"/>
                </a:cubicBezTo>
                <a:close/>
                <a:moveTo>
                  <a:pt x="9" y="155"/>
                </a:moveTo>
                <a:cubicBezTo>
                  <a:pt x="434" y="243"/>
                  <a:pt x="434" y="243"/>
                  <a:pt x="434" y="243"/>
                </a:cubicBezTo>
                <a:cubicBezTo>
                  <a:pt x="203" y="6"/>
                  <a:pt x="203" y="6"/>
                  <a:pt x="203" y="6"/>
                </a:cubicBezTo>
                <a:lnTo>
                  <a:pt x="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9" name="Freeform 168"/>
          <p:cNvSpPr>
            <a:spLocks noEditPoints="1"/>
          </p:cNvSpPr>
          <p:nvPr/>
        </p:nvSpPr>
        <p:spPr bwMode="auto">
          <a:xfrm>
            <a:off x="2174875" y="962025"/>
            <a:ext cx="688975" cy="649288"/>
          </a:xfrm>
          <a:custGeom>
            <a:avLst/>
            <a:gdLst>
              <a:gd name="T0" fmla="*/ 27 w 242"/>
              <a:gd name="T1" fmla="*/ 228 h 228"/>
              <a:gd name="T2" fmla="*/ 27 w 242"/>
              <a:gd name="T3" fmla="*/ 228 h 228"/>
              <a:gd name="T4" fmla="*/ 25 w 242"/>
              <a:gd name="T5" fmla="*/ 225 h 228"/>
              <a:gd name="T6" fmla="*/ 0 w 242"/>
              <a:gd name="T7" fmla="*/ 90 h 228"/>
              <a:gd name="T8" fmla="*/ 2 w 242"/>
              <a:gd name="T9" fmla="*/ 87 h 228"/>
              <a:gd name="T10" fmla="*/ 238 w 242"/>
              <a:gd name="T11" fmla="*/ 0 h 228"/>
              <a:gd name="T12" fmla="*/ 241 w 242"/>
              <a:gd name="T13" fmla="*/ 1 h 228"/>
              <a:gd name="T14" fmla="*/ 241 w 242"/>
              <a:gd name="T15" fmla="*/ 5 h 228"/>
              <a:gd name="T16" fmla="*/ 29 w 242"/>
              <a:gd name="T17" fmla="*/ 227 h 228"/>
              <a:gd name="T18" fmla="*/ 27 w 242"/>
              <a:gd name="T19" fmla="*/ 228 h 228"/>
              <a:gd name="T20" fmla="*/ 6 w 242"/>
              <a:gd name="T21" fmla="*/ 92 h 228"/>
              <a:gd name="T22" fmla="*/ 29 w 242"/>
              <a:gd name="T23" fmla="*/ 219 h 228"/>
              <a:gd name="T24" fmla="*/ 229 w 242"/>
              <a:gd name="T25" fmla="*/ 9 h 228"/>
              <a:gd name="T26" fmla="*/ 6 w 242"/>
              <a:gd name="T27" fmla="*/ 9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228">
                <a:moveTo>
                  <a:pt x="27" y="228"/>
                </a:moveTo>
                <a:cubicBezTo>
                  <a:pt x="27" y="228"/>
                  <a:pt x="27" y="228"/>
                  <a:pt x="27" y="228"/>
                </a:cubicBezTo>
                <a:cubicBezTo>
                  <a:pt x="26" y="227"/>
                  <a:pt x="25" y="226"/>
                  <a:pt x="25" y="22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9"/>
                  <a:pt x="1" y="88"/>
                  <a:pt x="2" y="87"/>
                </a:cubicBezTo>
                <a:cubicBezTo>
                  <a:pt x="238" y="0"/>
                  <a:pt x="238" y="0"/>
                  <a:pt x="238" y="0"/>
                </a:cubicBezTo>
                <a:cubicBezTo>
                  <a:pt x="239" y="0"/>
                  <a:pt x="240" y="0"/>
                  <a:pt x="241" y="1"/>
                </a:cubicBezTo>
                <a:cubicBezTo>
                  <a:pt x="242" y="3"/>
                  <a:pt x="242" y="4"/>
                  <a:pt x="241" y="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29" y="227"/>
                  <a:pt x="28" y="228"/>
                  <a:pt x="27" y="228"/>
                </a:cubicBezTo>
                <a:close/>
                <a:moveTo>
                  <a:pt x="6" y="92"/>
                </a:moveTo>
                <a:cubicBezTo>
                  <a:pt x="29" y="219"/>
                  <a:pt x="29" y="219"/>
                  <a:pt x="29" y="219"/>
                </a:cubicBezTo>
                <a:cubicBezTo>
                  <a:pt x="229" y="9"/>
                  <a:pt x="229" y="9"/>
                  <a:pt x="229" y="9"/>
                </a:cubicBezTo>
                <a:lnTo>
                  <a:pt x="6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0" name="Freeform 169"/>
          <p:cNvSpPr>
            <a:spLocks noEditPoints="1"/>
          </p:cNvSpPr>
          <p:nvPr/>
        </p:nvSpPr>
        <p:spPr bwMode="auto">
          <a:xfrm>
            <a:off x="11056938" y="5102225"/>
            <a:ext cx="311150" cy="336550"/>
          </a:xfrm>
          <a:custGeom>
            <a:avLst/>
            <a:gdLst>
              <a:gd name="T0" fmla="*/ 3 w 109"/>
              <a:gd name="T1" fmla="*/ 118 h 118"/>
              <a:gd name="T2" fmla="*/ 1 w 109"/>
              <a:gd name="T3" fmla="*/ 117 h 118"/>
              <a:gd name="T4" fmla="*/ 1 w 109"/>
              <a:gd name="T5" fmla="*/ 114 h 118"/>
              <a:gd name="T6" fmla="*/ 89 w 109"/>
              <a:gd name="T7" fmla="*/ 1 h 118"/>
              <a:gd name="T8" fmla="*/ 92 w 109"/>
              <a:gd name="T9" fmla="*/ 0 h 118"/>
              <a:gd name="T10" fmla="*/ 94 w 109"/>
              <a:gd name="T11" fmla="*/ 2 h 118"/>
              <a:gd name="T12" fmla="*/ 108 w 109"/>
              <a:gd name="T13" fmla="*/ 58 h 118"/>
              <a:gd name="T14" fmla="*/ 107 w 109"/>
              <a:gd name="T15" fmla="*/ 61 h 118"/>
              <a:gd name="T16" fmla="*/ 4 w 109"/>
              <a:gd name="T17" fmla="*/ 118 h 118"/>
              <a:gd name="T18" fmla="*/ 3 w 109"/>
              <a:gd name="T19" fmla="*/ 118 h 118"/>
              <a:gd name="T20" fmla="*/ 90 w 109"/>
              <a:gd name="T21" fmla="*/ 8 h 118"/>
              <a:gd name="T22" fmla="*/ 13 w 109"/>
              <a:gd name="T23" fmla="*/ 107 h 118"/>
              <a:gd name="T24" fmla="*/ 103 w 109"/>
              <a:gd name="T25" fmla="*/ 58 h 118"/>
              <a:gd name="T26" fmla="*/ 90 w 109"/>
              <a:gd name="T27" fmla="*/ 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18">
                <a:moveTo>
                  <a:pt x="3" y="118"/>
                </a:moveTo>
                <a:cubicBezTo>
                  <a:pt x="2" y="118"/>
                  <a:pt x="2" y="118"/>
                  <a:pt x="1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89" y="1"/>
                  <a:pt x="89" y="1"/>
                  <a:pt x="89" y="1"/>
                </a:cubicBezTo>
                <a:cubicBezTo>
                  <a:pt x="90" y="0"/>
                  <a:pt x="91" y="0"/>
                  <a:pt x="92" y="0"/>
                </a:cubicBezTo>
                <a:cubicBezTo>
                  <a:pt x="93" y="0"/>
                  <a:pt x="94" y="1"/>
                  <a:pt x="94" y="2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9" y="60"/>
                  <a:pt x="108" y="61"/>
                  <a:pt x="107" y="61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18"/>
                  <a:pt x="4" y="118"/>
                  <a:pt x="3" y="118"/>
                </a:cubicBezTo>
                <a:close/>
                <a:moveTo>
                  <a:pt x="90" y="8"/>
                </a:moveTo>
                <a:cubicBezTo>
                  <a:pt x="13" y="107"/>
                  <a:pt x="13" y="107"/>
                  <a:pt x="13" y="107"/>
                </a:cubicBezTo>
                <a:cubicBezTo>
                  <a:pt x="103" y="58"/>
                  <a:pt x="103" y="58"/>
                  <a:pt x="103" y="58"/>
                </a:cubicBezTo>
                <a:lnTo>
                  <a:pt x="9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1" name="Freeform 170"/>
          <p:cNvSpPr>
            <a:spLocks noEditPoints="1"/>
          </p:cNvSpPr>
          <p:nvPr/>
        </p:nvSpPr>
        <p:spPr bwMode="auto">
          <a:xfrm>
            <a:off x="10323513" y="3579813"/>
            <a:ext cx="446088" cy="444500"/>
          </a:xfrm>
          <a:custGeom>
            <a:avLst/>
            <a:gdLst>
              <a:gd name="T0" fmla="*/ 154 w 157"/>
              <a:gd name="T1" fmla="*/ 156 h 156"/>
              <a:gd name="T2" fmla="*/ 153 w 157"/>
              <a:gd name="T3" fmla="*/ 156 h 156"/>
              <a:gd name="T4" fmla="*/ 1 w 157"/>
              <a:gd name="T5" fmla="*/ 97 h 156"/>
              <a:gd name="T6" fmla="*/ 0 w 157"/>
              <a:gd name="T7" fmla="*/ 96 h 156"/>
              <a:gd name="T8" fmla="*/ 0 w 157"/>
              <a:gd name="T9" fmla="*/ 93 h 156"/>
              <a:gd name="T10" fmla="*/ 76 w 157"/>
              <a:gd name="T11" fmla="*/ 1 h 156"/>
              <a:gd name="T12" fmla="*/ 79 w 157"/>
              <a:gd name="T13" fmla="*/ 0 h 156"/>
              <a:gd name="T14" fmla="*/ 81 w 157"/>
              <a:gd name="T15" fmla="*/ 2 h 156"/>
              <a:gd name="T16" fmla="*/ 157 w 157"/>
              <a:gd name="T17" fmla="*/ 152 h 156"/>
              <a:gd name="T18" fmla="*/ 156 w 157"/>
              <a:gd name="T19" fmla="*/ 155 h 156"/>
              <a:gd name="T20" fmla="*/ 154 w 157"/>
              <a:gd name="T21" fmla="*/ 156 h 156"/>
              <a:gd name="T22" fmla="*/ 7 w 157"/>
              <a:gd name="T23" fmla="*/ 94 h 156"/>
              <a:gd name="T24" fmla="*/ 149 w 157"/>
              <a:gd name="T25" fmla="*/ 149 h 156"/>
              <a:gd name="T26" fmla="*/ 78 w 157"/>
              <a:gd name="T27" fmla="*/ 8 h 156"/>
              <a:gd name="T28" fmla="*/ 7 w 157"/>
              <a:gd name="T29" fmla="*/ 9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156">
                <a:moveTo>
                  <a:pt x="154" y="156"/>
                </a:moveTo>
                <a:cubicBezTo>
                  <a:pt x="154" y="156"/>
                  <a:pt x="154" y="156"/>
                  <a:pt x="153" y="156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6"/>
                  <a:pt x="0" y="96"/>
                </a:cubicBezTo>
                <a:cubicBezTo>
                  <a:pt x="0" y="95"/>
                  <a:pt x="0" y="94"/>
                  <a:pt x="0" y="93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1"/>
                  <a:pt x="78" y="0"/>
                  <a:pt x="79" y="0"/>
                </a:cubicBezTo>
                <a:cubicBezTo>
                  <a:pt x="80" y="1"/>
                  <a:pt x="80" y="1"/>
                  <a:pt x="81" y="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3"/>
                  <a:pt x="157" y="154"/>
                  <a:pt x="156" y="155"/>
                </a:cubicBezTo>
                <a:cubicBezTo>
                  <a:pt x="156" y="156"/>
                  <a:pt x="155" y="156"/>
                  <a:pt x="154" y="156"/>
                </a:cubicBezTo>
                <a:close/>
                <a:moveTo>
                  <a:pt x="7" y="94"/>
                </a:moveTo>
                <a:cubicBezTo>
                  <a:pt x="149" y="149"/>
                  <a:pt x="149" y="149"/>
                  <a:pt x="149" y="149"/>
                </a:cubicBezTo>
                <a:cubicBezTo>
                  <a:pt x="78" y="8"/>
                  <a:pt x="78" y="8"/>
                  <a:pt x="78" y="8"/>
                </a:cubicBezTo>
                <a:lnTo>
                  <a:pt x="7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2" name="Freeform 171"/>
          <p:cNvSpPr>
            <a:spLocks noEditPoints="1"/>
          </p:cNvSpPr>
          <p:nvPr/>
        </p:nvSpPr>
        <p:spPr bwMode="auto">
          <a:xfrm>
            <a:off x="3267075" y="-411163"/>
            <a:ext cx="768350" cy="227013"/>
          </a:xfrm>
          <a:custGeom>
            <a:avLst/>
            <a:gdLst>
              <a:gd name="T0" fmla="*/ 268 w 270"/>
              <a:gd name="T1" fmla="*/ 80 h 80"/>
              <a:gd name="T2" fmla="*/ 267 w 270"/>
              <a:gd name="T3" fmla="*/ 80 h 80"/>
              <a:gd name="T4" fmla="*/ 3 w 270"/>
              <a:gd name="T5" fmla="*/ 51 h 80"/>
              <a:gd name="T6" fmla="*/ 1 w 270"/>
              <a:gd name="T7" fmla="*/ 49 h 80"/>
              <a:gd name="T8" fmla="*/ 2 w 270"/>
              <a:gd name="T9" fmla="*/ 46 h 80"/>
              <a:gd name="T10" fmla="*/ 135 w 270"/>
              <a:gd name="T11" fmla="*/ 0 h 80"/>
              <a:gd name="T12" fmla="*/ 137 w 270"/>
              <a:gd name="T13" fmla="*/ 0 h 80"/>
              <a:gd name="T14" fmla="*/ 269 w 270"/>
              <a:gd name="T15" fmla="*/ 75 h 80"/>
              <a:gd name="T16" fmla="*/ 270 w 270"/>
              <a:gd name="T17" fmla="*/ 78 h 80"/>
              <a:gd name="T18" fmla="*/ 268 w 270"/>
              <a:gd name="T19" fmla="*/ 80 h 80"/>
              <a:gd name="T20" fmla="*/ 15 w 270"/>
              <a:gd name="T21" fmla="*/ 47 h 80"/>
              <a:gd name="T22" fmla="*/ 255 w 270"/>
              <a:gd name="T23" fmla="*/ 73 h 80"/>
              <a:gd name="T24" fmla="*/ 135 w 270"/>
              <a:gd name="T25" fmla="*/ 5 h 80"/>
              <a:gd name="T26" fmla="*/ 15 w 270"/>
              <a:gd name="T27" fmla="*/ 4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0" h="80">
                <a:moveTo>
                  <a:pt x="268" y="80"/>
                </a:moveTo>
                <a:cubicBezTo>
                  <a:pt x="267" y="80"/>
                  <a:pt x="267" y="80"/>
                  <a:pt x="267" y="80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1" y="50"/>
                  <a:pt x="1" y="49"/>
                </a:cubicBezTo>
                <a:cubicBezTo>
                  <a:pt x="0" y="47"/>
                  <a:pt x="1" y="46"/>
                  <a:pt x="2" y="4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6" y="0"/>
                  <a:pt x="137" y="0"/>
                </a:cubicBezTo>
                <a:cubicBezTo>
                  <a:pt x="269" y="75"/>
                  <a:pt x="269" y="75"/>
                  <a:pt x="269" y="75"/>
                </a:cubicBezTo>
                <a:cubicBezTo>
                  <a:pt x="270" y="76"/>
                  <a:pt x="270" y="77"/>
                  <a:pt x="270" y="78"/>
                </a:cubicBezTo>
                <a:cubicBezTo>
                  <a:pt x="270" y="79"/>
                  <a:pt x="269" y="80"/>
                  <a:pt x="268" y="80"/>
                </a:cubicBezTo>
                <a:close/>
                <a:moveTo>
                  <a:pt x="15" y="47"/>
                </a:moveTo>
                <a:cubicBezTo>
                  <a:pt x="255" y="73"/>
                  <a:pt x="255" y="73"/>
                  <a:pt x="255" y="73"/>
                </a:cubicBezTo>
                <a:cubicBezTo>
                  <a:pt x="135" y="5"/>
                  <a:pt x="135" y="5"/>
                  <a:pt x="135" y="5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3" name="Freeform 172"/>
          <p:cNvSpPr>
            <a:spLocks noEditPoints="1"/>
          </p:cNvSpPr>
          <p:nvPr/>
        </p:nvSpPr>
        <p:spPr bwMode="auto">
          <a:xfrm>
            <a:off x="8626475" y="-815975"/>
            <a:ext cx="406400" cy="571500"/>
          </a:xfrm>
          <a:custGeom>
            <a:avLst/>
            <a:gdLst>
              <a:gd name="T0" fmla="*/ 3 w 143"/>
              <a:gd name="T1" fmla="*/ 201 h 201"/>
              <a:gd name="T2" fmla="*/ 1 w 143"/>
              <a:gd name="T3" fmla="*/ 200 h 201"/>
              <a:gd name="T4" fmla="*/ 1 w 143"/>
              <a:gd name="T5" fmla="*/ 197 h 201"/>
              <a:gd name="T6" fmla="*/ 116 w 143"/>
              <a:gd name="T7" fmla="*/ 1 h 201"/>
              <a:gd name="T8" fmla="*/ 119 w 143"/>
              <a:gd name="T9" fmla="*/ 0 h 201"/>
              <a:gd name="T10" fmla="*/ 121 w 143"/>
              <a:gd name="T11" fmla="*/ 2 h 201"/>
              <a:gd name="T12" fmla="*/ 143 w 143"/>
              <a:gd name="T13" fmla="*/ 66 h 201"/>
              <a:gd name="T14" fmla="*/ 142 w 143"/>
              <a:gd name="T15" fmla="*/ 69 h 201"/>
              <a:gd name="T16" fmla="*/ 5 w 143"/>
              <a:gd name="T17" fmla="*/ 200 h 201"/>
              <a:gd name="T18" fmla="*/ 3 w 143"/>
              <a:gd name="T19" fmla="*/ 201 h 201"/>
              <a:gd name="T20" fmla="*/ 118 w 143"/>
              <a:gd name="T21" fmla="*/ 9 h 201"/>
              <a:gd name="T22" fmla="*/ 15 w 143"/>
              <a:gd name="T23" fmla="*/ 183 h 201"/>
              <a:gd name="T24" fmla="*/ 137 w 143"/>
              <a:gd name="T25" fmla="*/ 66 h 201"/>
              <a:gd name="T26" fmla="*/ 118 w 143"/>
              <a:gd name="T27" fmla="*/ 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3" h="201">
                <a:moveTo>
                  <a:pt x="3" y="201"/>
                </a:moveTo>
                <a:cubicBezTo>
                  <a:pt x="2" y="201"/>
                  <a:pt x="2" y="201"/>
                  <a:pt x="1" y="200"/>
                </a:cubicBezTo>
                <a:cubicBezTo>
                  <a:pt x="0" y="200"/>
                  <a:pt x="0" y="198"/>
                  <a:pt x="1" y="197"/>
                </a:cubicBezTo>
                <a:cubicBezTo>
                  <a:pt x="116" y="1"/>
                  <a:pt x="116" y="1"/>
                  <a:pt x="116" y="1"/>
                </a:cubicBezTo>
                <a:cubicBezTo>
                  <a:pt x="117" y="0"/>
                  <a:pt x="118" y="0"/>
                  <a:pt x="119" y="0"/>
                </a:cubicBezTo>
                <a:cubicBezTo>
                  <a:pt x="120" y="0"/>
                  <a:pt x="121" y="1"/>
                  <a:pt x="121" y="2"/>
                </a:cubicBezTo>
                <a:cubicBezTo>
                  <a:pt x="143" y="66"/>
                  <a:pt x="143" y="66"/>
                  <a:pt x="143" y="66"/>
                </a:cubicBezTo>
                <a:cubicBezTo>
                  <a:pt x="143" y="67"/>
                  <a:pt x="143" y="68"/>
                  <a:pt x="142" y="69"/>
                </a:cubicBezTo>
                <a:cubicBezTo>
                  <a:pt x="5" y="200"/>
                  <a:pt x="5" y="200"/>
                  <a:pt x="5" y="200"/>
                </a:cubicBezTo>
                <a:cubicBezTo>
                  <a:pt x="4" y="201"/>
                  <a:pt x="4" y="201"/>
                  <a:pt x="3" y="201"/>
                </a:cubicBezTo>
                <a:close/>
                <a:moveTo>
                  <a:pt x="118" y="9"/>
                </a:moveTo>
                <a:cubicBezTo>
                  <a:pt x="15" y="183"/>
                  <a:pt x="15" y="183"/>
                  <a:pt x="15" y="183"/>
                </a:cubicBezTo>
                <a:cubicBezTo>
                  <a:pt x="137" y="66"/>
                  <a:pt x="137" y="66"/>
                  <a:pt x="137" y="66"/>
                </a:cubicBezTo>
                <a:lnTo>
                  <a:pt x="11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" name="Freeform 173"/>
          <p:cNvSpPr>
            <a:spLocks noEditPoints="1"/>
          </p:cNvSpPr>
          <p:nvPr/>
        </p:nvSpPr>
        <p:spPr bwMode="auto">
          <a:xfrm>
            <a:off x="10602913" y="1169987"/>
            <a:ext cx="881063" cy="957263"/>
          </a:xfrm>
          <a:custGeom>
            <a:avLst/>
            <a:gdLst>
              <a:gd name="T0" fmla="*/ 307 w 310"/>
              <a:gd name="T1" fmla="*/ 336 h 336"/>
              <a:gd name="T2" fmla="*/ 306 w 310"/>
              <a:gd name="T3" fmla="*/ 335 h 336"/>
              <a:gd name="T4" fmla="*/ 1 w 310"/>
              <a:gd name="T5" fmla="*/ 4 h 336"/>
              <a:gd name="T6" fmla="*/ 1 w 310"/>
              <a:gd name="T7" fmla="*/ 1 h 336"/>
              <a:gd name="T8" fmla="*/ 4 w 310"/>
              <a:gd name="T9" fmla="*/ 0 h 336"/>
              <a:gd name="T10" fmla="*/ 141 w 310"/>
              <a:gd name="T11" fmla="*/ 35 h 336"/>
              <a:gd name="T12" fmla="*/ 143 w 310"/>
              <a:gd name="T13" fmla="*/ 36 h 336"/>
              <a:gd name="T14" fmla="*/ 310 w 310"/>
              <a:gd name="T15" fmla="*/ 332 h 336"/>
              <a:gd name="T16" fmla="*/ 309 w 310"/>
              <a:gd name="T17" fmla="*/ 335 h 336"/>
              <a:gd name="T18" fmla="*/ 307 w 310"/>
              <a:gd name="T19" fmla="*/ 336 h 336"/>
              <a:gd name="T20" fmla="*/ 11 w 310"/>
              <a:gd name="T21" fmla="*/ 7 h 336"/>
              <a:gd name="T22" fmla="*/ 294 w 310"/>
              <a:gd name="T23" fmla="*/ 315 h 336"/>
              <a:gd name="T24" fmla="*/ 139 w 310"/>
              <a:gd name="T25" fmla="*/ 40 h 336"/>
              <a:gd name="T26" fmla="*/ 11 w 310"/>
              <a:gd name="T27" fmla="*/ 7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336">
                <a:moveTo>
                  <a:pt x="307" y="336"/>
                </a:moveTo>
                <a:cubicBezTo>
                  <a:pt x="307" y="336"/>
                  <a:pt x="306" y="336"/>
                  <a:pt x="306" y="335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1" y="1"/>
                </a:cubicBezTo>
                <a:cubicBezTo>
                  <a:pt x="1" y="0"/>
                  <a:pt x="2" y="0"/>
                  <a:pt x="4" y="0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142" y="35"/>
                  <a:pt x="142" y="35"/>
                  <a:pt x="143" y="36"/>
                </a:cubicBezTo>
                <a:cubicBezTo>
                  <a:pt x="310" y="332"/>
                  <a:pt x="310" y="332"/>
                  <a:pt x="310" y="332"/>
                </a:cubicBezTo>
                <a:cubicBezTo>
                  <a:pt x="310" y="333"/>
                  <a:pt x="310" y="334"/>
                  <a:pt x="309" y="335"/>
                </a:cubicBezTo>
                <a:cubicBezTo>
                  <a:pt x="309" y="336"/>
                  <a:pt x="308" y="336"/>
                  <a:pt x="307" y="336"/>
                </a:cubicBezTo>
                <a:close/>
                <a:moveTo>
                  <a:pt x="11" y="7"/>
                </a:moveTo>
                <a:cubicBezTo>
                  <a:pt x="294" y="315"/>
                  <a:pt x="294" y="315"/>
                  <a:pt x="294" y="315"/>
                </a:cubicBezTo>
                <a:cubicBezTo>
                  <a:pt x="139" y="40"/>
                  <a:pt x="139" y="40"/>
                  <a:pt x="139" y="40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5" name="Freeform 174"/>
          <p:cNvSpPr>
            <a:spLocks noEditPoints="1"/>
          </p:cNvSpPr>
          <p:nvPr/>
        </p:nvSpPr>
        <p:spPr bwMode="auto">
          <a:xfrm>
            <a:off x="3068638" y="6375400"/>
            <a:ext cx="503238" cy="608013"/>
          </a:xfrm>
          <a:custGeom>
            <a:avLst/>
            <a:gdLst>
              <a:gd name="T0" fmla="*/ 173 w 177"/>
              <a:gd name="T1" fmla="*/ 213 h 214"/>
              <a:gd name="T2" fmla="*/ 173 w 177"/>
              <a:gd name="T3" fmla="*/ 213 h 214"/>
              <a:gd name="T4" fmla="*/ 0 w 177"/>
              <a:gd name="T5" fmla="*/ 4 h 214"/>
              <a:gd name="T6" fmla="*/ 0 w 177"/>
              <a:gd name="T7" fmla="*/ 1 h 214"/>
              <a:gd name="T8" fmla="*/ 3 w 177"/>
              <a:gd name="T9" fmla="*/ 0 h 214"/>
              <a:gd name="T10" fmla="*/ 134 w 177"/>
              <a:gd name="T11" fmla="*/ 62 h 214"/>
              <a:gd name="T12" fmla="*/ 135 w 177"/>
              <a:gd name="T13" fmla="*/ 64 h 214"/>
              <a:gd name="T14" fmla="*/ 177 w 177"/>
              <a:gd name="T15" fmla="*/ 211 h 214"/>
              <a:gd name="T16" fmla="*/ 176 w 177"/>
              <a:gd name="T17" fmla="*/ 214 h 214"/>
              <a:gd name="T18" fmla="*/ 173 w 177"/>
              <a:gd name="T19" fmla="*/ 213 h 214"/>
              <a:gd name="T20" fmla="*/ 12 w 177"/>
              <a:gd name="T21" fmla="*/ 10 h 214"/>
              <a:gd name="T22" fmla="*/ 169 w 177"/>
              <a:gd name="T23" fmla="*/ 200 h 214"/>
              <a:gd name="T24" fmla="*/ 131 w 177"/>
              <a:gd name="T25" fmla="*/ 67 h 214"/>
              <a:gd name="T26" fmla="*/ 12 w 177"/>
              <a:gd name="T27" fmla="*/ 1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214">
                <a:moveTo>
                  <a:pt x="173" y="213"/>
                </a:moveTo>
                <a:cubicBezTo>
                  <a:pt x="173" y="213"/>
                  <a:pt x="173" y="213"/>
                  <a:pt x="173" y="213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5" y="63"/>
                  <a:pt x="135" y="63"/>
                  <a:pt x="135" y="64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177" y="212"/>
                  <a:pt x="177" y="213"/>
                  <a:pt x="176" y="214"/>
                </a:cubicBezTo>
                <a:cubicBezTo>
                  <a:pt x="175" y="214"/>
                  <a:pt x="173" y="214"/>
                  <a:pt x="173" y="213"/>
                </a:cubicBezTo>
                <a:close/>
                <a:moveTo>
                  <a:pt x="12" y="10"/>
                </a:moveTo>
                <a:cubicBezTo>
                  <a:pt x="169" y="200"/>
                  <a:pt x="169" y="200"/>
                  <a:pt x="169" y="200"/>
                </a:cubicBezTo>
                <a:cubicBezTo>
                  <a:pt x="131" y="67"/>
                  <a:pt x="131" y="67"/>
                  <a:pt x="131" y="67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6" name="Freeform 175"/>
          <p:cNvSpPr>
            <a:spLocks noEditPoints="1"/>
          </p:cNvSpPr>
          <p:nvPr/>
        </p:nvSpPr>
        <p:spPr bwMode="auto">
          <a:xfrm>
            <a:off x="841375" y="4189413"/>
            <a:ext cx="1160463" cy="979488"/>
          </a:xfrm>
          <a:custGeom>
            <a:avLst/>
            <a:gdLst>
              <a:gd name="T0" fmla="*/ 408 w 408"/>
              <a:gd name="T1" fmla="*/ 2 h 344"/>
              <a:gd name="T2" fmla="*/ 407 w 408"/>
              <a:gd name="T3" fmla="*/ 3 h 344"/>
              <a:gd name="T4" fmla="*/ 152 w 408"/>
              <a:gd name="T5" fmla="*/ 343 h 344"/>
              <a:gd name="T6" fmla="*/ 150 w 408"/>
              <a:gd name="T7" fmla="*/ 344 h 344"/>
              <a:gd name="T8" fmla="*/ 148 w 408"/>
              <a:gd name="T9" fmla="*/ 342 h 344"/>
              <a:gd name="T10" fmla="*/ 0 w 408"/>
              <a:gd name="T11" fmla="*/ 24 h 344"/>
              <a:gd name="T12" fmla="*/ 0 w 408"/>
              <a:gd name="T13" fmla="*/ 23 h 344"/>
              <a:gd name="T14" fmla="*/ 0 w 408"/>
              <a:gd name="T15" fmla="*/ 21 h 344"/>
              <a:gd name="T16" fmla="*/ 2 w 408"/>
              <a:gd name="T17" fmla="*/ 20 h 344"/>
              <a:gd name="T18" fmla="*/ 405 w 408"/>
              <a:gd name="T19" fmla="*/ 0 h 344"/>
              <a:gd name="T20" fmla="*/ 407 w 408"/>
              <a:gd name="T21" fmla="*/ 1 h 344"/>
              <a:gd name="T22" fmla="*/ 408 w 408"/>
              <a:gd name="T23" fmla="*/ 2 h 344"/>
              <a:gd name="T24" fmla="*/ 401 w 408"/>
              <a:gd name="T25" fmla="*/ 5 h 344"/>
              <a:gd name="T26" fmla="*/ 6 w 408"/>
              <a:gd name="T27" fmla="*/ 25 h 344"/>
              <a:gd name="T28" fmla="*/ 151 w 408"/>
              <a:gd name="T29" fmla="*/ 337 h 344"/>
              <a:gd name="T30" fmla="*/ 401 w 408"/>
              <a:gd name="T31" fmla="*/ 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344">
                <a:moveTo>
                  <a:pt x="408" y="2"/>
                </a:moveTo>
                <a:cubicBezTo>
                  <a:pt x="408" y="2"/>
                  <a:pt x="408" y="3"/>
                  <a:pt x="407" y="3"/>
                </a:cubicBezTo>
                <a:cubicBezTo>
                  <a:pt x="152" y="343"/>
                  <a:pt x="152" y="343"/>
                  <a:pt x="152" y="343"/>
                </a:cubicBezTo>
                <a:cubicBezTo>
                  <a:pt x="152" y="344"/>
                  <a:pt x="151" y="344"/>
                  <a:pt x="150" y="344"/>
                </a:cubicBezTo>
                <a:cubicBezTo>
                  <a:pt x="150" y="344"/>
                  <a:pt x="149" y="343"/>
                  <a:pt x="148" y="34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1" y="20"/>
                  <a:pt x="2" y="2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6" y="0"/>
                  <a:pt x="407" y="0"/>
                  <a:pt x="407" y="1"/>
                </a:cubicBezTo>
                <a:cubicBezTo>
                  <a:pt x="408" y="1"/>
                  <a:pt x="408" y="1"/>
                  <a:pt x="408" y="2"/>
                </a:cubicBezTo>
                <a:close/>
                <a:moveTo>
                  <a:pt x="401" y="5"/>
                </a:moveTo>
                <a:cubicBezTo>
                  <a:pt x="6" y="25"/>
                  <a:pt x="6" y="25"/>
                  <a:pt x="6" y="25"/>
                </a:cubicBezTo>
                <a:cubicBezTo>
                  <a:pt x="151" y="337"/>
                  <a:pt x="151" y="337"/>
                  <a:pt x="151" y="337"/>
                </a:cubicBezTo>
                <a:lnTo>
                  <a:pt x="40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7" name="Freeform 176"/>
          <p:cNvSpPr>
            <a:spLocks/>
          </p:cNvSpPr>
          <p:nvPr/>
        </p:nvSpPr>
        <p:spPr bwMode="auto">
          <a:xfrm>
            <a:off x="808038" y="4214813"/>
            <a:ext cx="79375" cy="77788"/>
          </a:xfrm>
          <a:custGeom>
            <a:avLst/>
            <a:gdLst>
              <a:gd name="T0" fmla="*/ 14 w 28"/>
              <a:gd name="T1" fmla="*/ 0 h 27"/>
              <a:gd name="T2" fmla="*/ 1 w 28"/>
              <a:gd name="T3" fmla="*/ 14 h 27"/>
              <a:gd name="T4" fmla="*/ 15 w 28"/>
              <a:gd name="T5" fmla="*/ 27 h 27"/>
              <a:gd name="T6" fmla="*/ 28 w 28"/>
              <a:gd name="T7" fmla="*/ 13 h 27"/>
              <a:gd name="T8" fmla="*/ 14 w 28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14" y="0"/>
                </a:moveTo>
                <a:cubicBezTo>
                  <a:pt x="6" y="0"/>
                  <a:pt x="0" y="7"/>
                  <a:pt x="1" y="14"/>
                </a:cubicBezTo>
                <a:cubicBezTo>
                  <a:pt x="1" y="22"/>
                  <a:pt x="7" y="27"/>
                  <a:pt x="15" y="27"/>
                </a:cubicBezTo>
                <a:cubicBezTo>
                  <a:pt x="22" y="27"/>
                  <a:pt x="28" y="21"/>
                  <a:pt x="28" y="13"/>
                </a:cubicBezTo>
                <a:cubicBezTo>
                  <a:pt x="27" y="6"/>
                  <a:pt x="21" y="0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8" name="Freeform 177"/>
          <p:cNvSpPr>
            <a:spLocks noEditPoints="1"/>
          </p:cNvSpPr>
          <p:nvPr/>
        </p:nvSpPr>
        <p:spPr bwMode="auto">
          <a:xfrm>
            <a:off x="9245600" y="3402013"/>
            <a:ext cx="750888" cy="852488"/>
          </a:xfrm>
          <a:custGeom>
            <a:avLst/>
            <a:gdLst>
              <a:gd name="T0" fmla="*/ 0 w 264"/>
              <a:gd name="T1" fmla="*/ 63 h 300"/>
              <a:gd name="T2" fmla="*/ 0 w 264"/>
              <a:gd name="T3" fmla="*/ 62 h 300"/>
              <a:gd name="T4" fmla="*/ 2 w 264"/>
              <a:gd name="T5" fmla="*/ 60 h 300"/>
              <a:gd name="T6" fmla="*/ 261 w 264"/>
              <a:gd name="T7" fmla="*/ 0 h 300"/>
              <a:gd name="T8" fmla="*/ 263 w 264"/>
              <a:gd name="T9" fmla="*/ 1 h 300"/>
              <a:gd name="T10" fmla="*/ 264 w 264"/>
              <a:gd name="T11" fmla="*/ 2 h 300"/>
              <a:gd name="T12" fmla="*/ 264 w 264"/>
              <a:gd name="T13" fmla="*/ 3 h 300"/>
              <a:gd name="T14" fmla="*/ 143 w 264"/>
              <a:gd name="T15" fmla="*/ 298 h 300"/>
              <a:gd name="T16" fmla="*/ 141 w 264"/>
              <a:gd name="T17" fmla="*/ 300 h 300"/>
              <a:gd name="T18" fmla="*/ 139 w 264"/>
              <a:gd name="T19" fmla="*/ 298 h 300"/>
              <a:gd name="T20" fmla="*/ 0 w 264"/>
              <a:gd name="T21" fmla="*/ 63 h 300"/>
              <a:gd name="T22" fmla="*/ 6 w 264"/>
              <a:gd name="T23" fmla="*/ 64 h 300"/>
              <a:gd name="T24" fmla="*/ 141 w 264"/>
              <a:gd name="T25" fmla="*/ 292 h 300"/>
              <a:gd name="T26" fmla="*/ 257 w 264"/>
              <a:gd name="T27" fmla="*/ 6 h 300"/>
              <a:gd name="T28" fmla="*/ 6 w 264"/>
              <a:gd name="T29" fmla="*/ 6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4" h="300">
                <a:moveTo>
                  <a:pt x="0" y="63"/>
                </a:moveTo>
                <a:cubicBezTo>
                  <a:pt x="0" y="63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2" y="0"/>
                  <a:pt x="263" y="0"/>
                  <a:pt x="263" y="1"/>
                </a:cubicBezTo>
                <a:cubicBezTo>
                  <a:pt x="263" y="1"/>
                  <a:pt x="264" y="1"/>
                  <a:pt x="264" y="2"/>
                </a:cubicBezTo>
                <a:cubicBezTo>
                  <a:pt x="264" y="2"/>
                  <a:pt x="264" y="3"/>
                  <a:pt x="264" y="3"/>
                </a:cubicBezTo>
                <a:cubicBezTo>
                  <a:pt x="143" y="298"/>
                  <a:pt x="143" y="298"/>
                  <a:pt x="143" y="298"/>
                </a:cubicBezTo>
                <a:cubicBezTo>
                  <a:pt x="143" y="299"/>
                  <a:pt x="142" y="299"/>
                  <a:pt x="141" y="300"/>
                </a:cubicBezTo>
                <a:cubicBezTo>
                  <a:pt x="141" y="300"/>
                  <a:pt x="140" y="299"/>
                  <a:pt x="139" y="298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6" y="64"/>
                </a:moveTo>
                <a:cubicBezTo>
                  <a:pt x="141" y="292"/>
                  <a:pt x="141" y="292"/>
                  <a:pt x="141" y="292"/>
                </a:cubicBezTo>
                <a:cubicBezTo>
                  <a:pt x="257" y="6"/>
                  <a:pt x="257" y="6"/>
                  <a:pt x="257" y="6"/>
                </a:cubicBezTo>
                <a:lnTo>
                  <a:pt x="6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9" name="Freeform 178"/>
          <p:cNvSpPr>
            <a:spLocks/>
          </p:cNvSpPr>
          <p:nvPr/>
        </p:nvSpPr>
        <p:spPr bwMode="auto">
          <a:xfrm>
            <a:off x="10539413" y="1104900"/>
            <a:ext cx="131763" cy="131763"/>
          </a:xfrm>
          <a:custGeom>
            <a:avLst/>
            <a:gdLst>
              <a:gd name="T0" fmla="*/ 38 w 46"/>
              <a:gd name="T1" fmla="*/ 37 h 46"/>
              <a:gd name="T2" fmla="*/ 38 w 46"/>
              <a:gd name="T3" fmla="*/ 8 h 46"/>
              <a:gd name="T4" fmla="*/ 8 w 46"/>
              <a:gd name="T5" fmla="*/ 8 h 46"/>
              <a:gd name="T6" fmla="*/ 9 w 46"/>
              <a:gd name="T7" fmla="*/ 38 h 46"/>
              <a:gd name="T8" fmla="*/ 38 w 46"/>
              <a:gd name="T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7"/>
                </a:moveTo>
                <a:cubicBezTo>
                  <a:pt x="46" y="29"/>
                  <a:pt x="46" y="16"/>
                  <a:pt x="38" y="8"/>
                </a:cubicBezTo>
                <a:cubicBezTo>
                  <a:pt x="29" y="0"/>
                  <a:pt x="16" y="0"/>
                  <a:pt x="8" y="8"/>
                </a:cubicBezTo>
                <a:cubicBezTo>
                  <a:pt x="0" y="17"/>
                  <a:pt x="0" y="30"/>
                  <a:pt x="9" y="38"/>
                </a:cubicBezTo>
                <a:cubicBezTo>
                  <a:pt x="17" y="46"/>
                  <a:pt x="31" y="46"/>
                  <a:pt x="38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0" name="Freeform 179"/>
          <p:cNvSpPr>
            <a:spLocks/>
          </p:cNvSpPr>
          <p:nvPr/>
        </p:nvSpPr>
        <p:spPr bwMode="auto">
          <a:xfrm>
            <a:off x="3335338" y="5037138"/>
            <a:ext cx="133350" cy="136525"/>
          </a:xfrm>
          <a:custGeom>
            <a:avLst/>
            <a:gdLst>
              <a:gd name="T0" fmla="*/ 35 w 47"/>
              <a:gd name="T1" fmla="*/ 7 h 48"/>
              <a:gd name="T2" fmla="*/ 6 w 47"/>
              <a:gd name="T3" fmla="*/ 12 h 48"/>
              <a:gd name="T4" fmla="*/ 12 w 47"/>
              <a:gd name="T5" fmla="*/ 42 h 48"/>
              <a:gd name="T6" fmla="*/ 41 w 47"/>
              <a:gd name="T7" fmla="*/ 36 h 48"/>
              <a:gd name="T8" fmla="*/ 35 w 47"/>
              <a:gd name="T9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35" y="7"/>
                </a:moveTo>
                <a:cubicBezTo>
                  <a:pt x="26" y="0"/>
                  <a:pt x="13" y="3"/>
                  <a:pt x="6" y="12"/>
                </a:cubicBezTo>
                <a:cubicBezTo>
                  <a:pt x="0" y="22"/>
                  <a:pt x="2" y="35"/>
                  <a:pt x="12" y="42"/>
                </a:cubicBezTo>
                <a:cubicBezTo>
                  <a:pt x="21" y="48"/>
                  <a:pt x="34" y="46"/>
                  <a:pt x="41" y="36"/>
                </a:cubicBezTo>
                <a:cubicBezTo>
                  <a:pt x="47" y="26"/>
                  <a:pt x="45" y="13"/>
                  <a:pt x="3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1" name="Freeform 180"/>
          <p:cNvSpPr>
            <a:spLocks/>
          </p:cNvSpPr>
          <p:nvPr/>
        </p:nvSpPr>
        <p:spPr bwMode="auto">
          <a:xfrm>
            <a:off x="2798763" y="935037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3 w 33"/>
              <a:gd name="T5" fmla="*/ 22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2" name="Freeform 181"/>
          <p:cNvSpPr>
            <a:spLocks/>
          </p:cNvSpPr>
          <p:nvPr/>
        </p:nvSpPr>
        <p:spPr bwMode="auto">
          <a:xfrm>
            <a:off x="3903663" y="4638675"/>
            <a:ext cx="93663" cy="93663"/>
          </a:xfrm>
          <a:custGeom>
            <a:avLst/>
            <a:gdLst>
              <a:gd name="T0" fmla="*/ 8 w 33"/>
              <a:gd name="T1" fmla="*/ 5 h 33"/>
              <a:gd name="T2" fmla="*/ 5 w 33"/>
              <a:gd name="T3" fmla="*/ 25 h 33"/>
              <a:gd name="T4" fmla="*/ 25 w 33"/>
              <a:gd name="T5" fmla="*/ 28 h 33"/>
              <a:gd name="T6" fmla="*/ 28 w 33"/>
              <a:gd name="T7" fmla="*/ 9 h 33"/>
              <a:gd name="T8" fmla="*/ 8 w 33"/>
              <a:gd name="T9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8" y="5"/>
                </a:moveTo>
                <a:cubicBezTo>
                  <a:pt x="2" y="9"/>
                  <a:pt x="0" y="18"/>
                  <a:pt x="5" y="25"/>
                </a:cubicBezTo>
                <a:cubicBezTo>
                  <a:pt x="9" y="31"/>
                  <a:pt x="18" y="33"/>
                  <a:pt x="25" y="28"/>
                </a:cubicBezTo>
                <a:cubicBezTo>
                  <a:pt x="31" y="24"/>
                  <a:pt x="33" y="15"/>
                  <a:pt x="28" y="9"/>
                </a:cubicBezTo>
                <a:cubicBezTo>
                  <a:pt x="24" y="2"/>
                  <a:pt x="15" y="0"/>
                  <a:pt x="8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3" name="Freeform 182"/>
          <p:cNvSpPr>
            <a:spLocks/>
          </p:cNvSpPr>
          <p:nvPr/>
        </p:nvSpPr>
        <p:spPr bwMode="auto">
          <a:xfrm>
            <a:off x="3605213" y="-450850"/>
            <a:ext cx="92075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4 h 33"/>
              <a:gd name="T4" fmla="*/ 3 w 32"/>
              <a:gd name="T5" fmla="*/ 23 h 33"/>
              <a:gd name="T6" fmla="*/ 22 w 32"/>
              <a:gd name="T7" fmla="*/ 30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6"/>
                  <a:pt x="3" y="23"/>
                </a:cubicBezTo>
                <a:cubicBezTo>
                  <a:pt x="6" y="30"/>
                  <a:pt x="15" y="33"/>
                  <a:pt x="22" y="30"/>
                </a:cubicBezTo>
                <a:cubicBezTo>
                  <a:pt x="29" y="26"/>
                  <a:pt x="32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" name="Freeform 183"/>
          <p:cNvSpPr>
            <a:spLocks/>
          </p:cNvSpPr>
          <p:nvPr/>
        </p:nvSpPr>
        <p:spPr bwMode="auto">
          <a:xfrm>
            <a:off x="2144713" y="1166812"/>
            <a:ext cx="93663" cy="95250"/>
          </a:xfrm>
          <a:custGeom>
            <a:avLst/>
            <a:gdLst>
              <a:gd name="T0" fmla="*/ 30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30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0" y="10"/>
                </a:moveTo>
                <a:cubicBezTo>
                  <a:pt x="26" y="3"/>
                  <a:pt x="18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6"/>
                  <a:pt x="33" y="17"/>
                  <a:pt x="3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5" name="Freeform 184"/>
          <p:cNvSpPr>
            <a:spLocks/>
          </p:cNvSpPr>
          <p:nvPr/>
        </p:nvSpPr>
        <p:spPr bwMode="auto">
          <a:xfrm>
            <a:off x="10707688" y="3967163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5" y="33"/>
                  <a:pt x="23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6" name="Freeform 185"/>
          <p:cNvSpPr>
            <a:spLocks/>
          </p:cNvSpPr>
          <p:nvPr/>
        </p:nvSpPr>
        <p:spPr bwMode="auto">
          <a:xfrm>
            <a:off x="10498138" y="3546475"/>
            <a:ext cx="90488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3 h 33"/>
              <a:gd name="T4" fmla="*/ 3 w 32"/>
              <a:gd name="T5" fmla="*/ 22 h 33"/>
              <a:gd name="T6" fmla="*/ 22 w 32"/>
              <a:gd name="T7" fmla="*/ 29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6" y="30"/>
                  <a:pt x="15" y="33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7" name="Freeform 186"/>
          <p:cNvSpPr>
            <a:spLocks noEditPoints="1"/>
          </p:cNvSpPr>
          <p:nvPr/>
        </p:nvSpPr>
        <p:spPr bwMode="auto">
          <a:xfrm>
            <a:off x="1538288" y="1855787"/>
            <a:ext cx="304800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1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1"/>
                  <a:pt x="53" y="101"/>
                </a:cubicBezTo>
                <a:cubicBezTo>
                  <a:pt x="80" y="101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8" name="Freeform 187"/>
          <p:cNvSpPr>
            <a:spLocks noEditPoints="1"/>
          </p:cNvSpPr>
          <p:nvPr/>
        </p:nvSpPr>
        <p:spPr bwMode="auto">
          <a:xfrm>
            <a:off x="10348913" y="1660525"/>
            <a:ext cx="304800" cy="306388"/>
          </a:xfrm>
          <a:custGeom>
            <a:avLst/>
            <a:gdLst>
              <a:gd name="T0" fmla="*/ 54 w 107"/>
              <a:gd name="T1" fmla="*/ 108 h 108"/>
              <a:gd name="T2" fmla="*/ 0 w 107"/>
              <a:gd name="T3" fmla="*/ 54 h 108"/>
              <a:gd name="T4" fmla="*/ 54 w 107"/>
              <a:gd name="T5" fmla="*/ 0 h 108"/>
              <a:gd name="T6" fmla="*/ 107 w 107"/>
              <a:gd name="T7" fmla="*/ 54 h 108"/>
              <a:gd name="T8" fmla="*/ 54 w 107"/>
              <a:gd name="T9" fmla="*/ 108 h 108"/>
              <a:gd name="T10" fmla="*/ 54 w 107"/>
              <a:gd name="T11" fmla="*/ 6 h 108"/>
              <a:gd name="T12" fmla="*/ 6 w 107"/>
              <a:gd name="T13" fmla="*/ 54 h 108"/>
              <a:gd name="T14" fmla="*/ 54 w 107"/>
              <a:gd name="T15" fmla="*/ 102 h 108"/>
              <a:gd name="T16" fmla="*/ 101 w 107"/>
              <a:gd name="T17" fmla="*/ 54 h 108"/>
              <a:gd name="T18" fmla="*/ 54 w 107"/>
              <a:gd name="T19" fmla="*/ 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8">
                <a:moveTo>
                  <a:pt x="54" y="108"/>
                </a:moveTo>
                <a:cubicBezTo>
                  <a:pt x="24" y="108"/>
                  <a:pt x="0" y="84"/>
                  <a:pt x="0" y="54"/>
                </a:cubicBezTo>
                <a:cubicBezTo>
                  <a:pt x="0" y="25"/>
                  <a:pt x="24" y="0"/>
                  <a:pt x="54" y="0"/>
                </a:cubicBezTo>
                <a:cubicBezTo>
                  <a:pt x="83" y="0"/>
                  <a:pt x="107" y="25"/>
                  <a:pt x="107" y="54"/>
                </a:cubicBezTo>
                <a:cubicBezTo>
                  <a:pt x="107" y="84"/>
                  <a:pt x="83" y="108"/>
                  <a:pt x="54" y="108"/>
                </a:cubicBezTo>
                <a:close/>
                <a:moveTo>
                  <a:pt x="54" y="6"/>
                </a:moveTo>
                <a:cubicBezTo>
                  <a:pt x="27" y="6"/>
                  <a:pt x="6" y="28"/>
                  <a:pt x="6" y="54"/>
                </a:cubicBezTo>
                <a:cubicBezTo>
                  <a:pt x="6" y="81"/>
                  <a:pt x="27" y="102"/>
                  <a:pt x="54" y="102"/>
                </a:cubicBezTo>
                <a:cubicBezTo>
                  <a:pt x="80" y="102"/>
                  <a:pt x="101" y="81"/>
                  <a:pt x="101" y="54"/>
                </a:cubicBezTo>
                <a:cubicBezTo>
                  <a:pt x="101" y="28"/>
                  <a:pt x="80" y="6"/>
                  <a:pt x="54" y="6"/>
                </a:cubicBezTo>
                <a:close/>
              </a:path>
            </a:pathLst>
          </a:cu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9" name="Freeform 188"/>
          <p:cNvSpPr>
            <a:spLocks noEditPoints="1"/>
          </p:cNvSpPr>
          <p:nvPr/>
        </p:nvSpPr>
        <p:spPr bwMode="auto">
          <a:xfrm>
            <a:off x="7881938" y="5048250"/>
            <a:ext cx="303213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2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2"/>
                  <a:pt x="53" y="102"/>
                </a:cubicBezTo>
                <a:cubicBezTo>
                  <a:pt x="80" y="102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0" name="Oval 189"/>
          <p:cNvSpPr>
            <a:spLocks noChangeArrowheads="1"/>
          </p:cNvSpPr>
          <p:nvPr/>
        </p:nvSpPr>
        <p:spPr bwMode="auto">
          <a:xfrm>
            <a:off x="1689100" y="3290888"/>
            <a:ext cx="119063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1" name="Oval 190"/>
          <p:cNvSpPr>
            <a:spLocks noChangeArrowheads="1"/>
          </p:cNvSpPr>
          <p:nvPr/>
        </p:nvSpPr>
        <p:spPr bwMode="auto">
          <a:xfrm>
            <a:off x="7875588" y="7586663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2" name="Oval 191"/>
          <p:cNvSpPr>
            <a:spLocks noChangeArrowheads="1"/>
          </p:cNvSpPr>
          <p:nvPr/>
        </p:nvSpPr>
        <p:spPr bwMode="auto">
          <a:xfrm>
            <a:off x="2078038" y="70691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3" name="Oval 192"/>
          <p:cNvSpPr>
            <a:spLocks noChangeArrowheads="1"/>
          </p:cNvSpPr>
          <p:nvPr/>
        </p:nvSpPr>
        <p:spPr bwMode="auto">
          <a:xfrm>
            <a:off x="4046538" y="20447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4" name="Oval 193"/>
          <p:cNvSpPr>
            <a:spLocks noChangeArrowheads="1"/>
          </p:cNvSpPr>
          <p:nvPr/>
        </p:nvSpPr>
        <p:spPr bwMode="auto">
          <a:xfrm>
            <a:off x="4606925" y="5621338"/>
            <a:ext cx="82550" cy="825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" name="Oval 194"/>
          <p:cNvSpPr>
            <a:spLocks noChangeArrowheads="1"/>
          </p:cNvSpPr>
          <p:nvPr/>
        </p:nvSpPr>
        <p:spPr bwMode="auto">
          <a:xfrm>
            <a:off x="8675688" y="3578225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" name="Oval 195"/>
          <p:cNvSpPr>
            <a:spLocks noChangeArrowheads="1"/>
          </p:cNvSpPr>
          <p:nvPr/>
        </p:nvSpPr>
        <p:spPr bwMode="auto">
          <a:xfrm>
            <a:off x="0" y="5003800"/>
            <a:ext cx="85725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" name="Oval 196"/>
          <p:cNvSpPr>
            <a:spLocks noChangeArrowheads="1"/>
          </p:cNvSpPr>
          <p:nvPr/>
        </p:nvSpPr>
        <p:spPr bwMode="auto">
          <a:xfrm>
            <a:off x="10639425" y="-22225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" name="Oval 197"/>
          <p:cNvSpPr>
            <a:spLocks noChangeArrowheads="1"/>
          </p:cNvSpPr>
          <p:nvPr/>
        </p:nvSpPr>
        <p:spPr bwMode="auto">
          <a:xfrm>
            <a:off x="4635500" y="7000875"/>
            <a:ext cx="115888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" name="Oval 198"/>
          <p:cNvSpPr>
            <a:spLocks noChangeArrowheads="1"/>
          </p:cNvSpPr>
          <p:nvPr/>
        </p:nvSpPr>
        <p:spPr bwMode="auto">
          <a:xfrm>
            <a:off x="7899400" y="-708025"/>
            <a:ext cx="119063" cy="1206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" name="Oval 199"/>
          <p:cNvSpPr>
            <a:spLocks noChangeArrowheads="1"/>
          </p:cNvSpPr>
          <p:nvPr/>
        </p:nvSpPr>
        <p:spPr bwMode="auto">
          <a:xfrm>
            <a:off x="10966450" y="56213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" name="Oval 200"/>
          <p:cNvSpPr>
            <a:spLocks noChangeArrowheads="1"/>
          </p:cNvSpPr>
          <p:nvPr/>
        </p:nvSpPr>
        <p:spPr bwMode="auto">
          <a:xfrm>
            <a:off x="11882438" y="6975475"/>
            <a:ext cx="84138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" name="Oval 201"/>
          <p:cNvSpPr>
            <a:spLocks noChangeArrowheads="1"/>
          </p:cNvSpPr>
          <p:nvPr/>
        </p:nvSpPr>
        <p:spPr bwMode="auto">
          <a:xfrm>
            <a:off x="322263" y="6350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" name="Oval 202"/>
          <p:cNvSpPr>
            <a:spLocks noChangeArrowheads="1"/>
          </p:cNvSpPr>
          <p:nvPr/>
        </p:nvSpPr>
        <p:spPr bwMode="auto">
          <a:xfrm>
            <a:off x="4646613" y="-1262063"/>
            <a:ext cx="84138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" name="Freeform 203"/>
          <p:cNvSpPr>
            <a:spLocks/>
          </p:cNvSpPr>
          <p:nvPr/>
        </p:nvSpPr>
        <p:spPr bwMode="auto">
          <a:xfrm>
            <a:off x="11966575" y="2462212"/>
            <a:ext cx="228600" cy="236538"/>
          </a:xfrm>
          <a:custGeom>
            <a:avLst/>
            <a:gdLst>
              <a:gd name="T0" fmla="*/ 144 w 144"/>
              <a:gd name="T1" fmla="*/ 70 h 149"/>
              <a:gd name="T2" fmla="*/ 76 w 144"/>
              <a:gd name="T3" fmla="*/ 70 h 149"/>
              <a:gd name="T4" fmla="*/ 76 w 144"/>
              <a:gd name="T5" fmla="*/ 0 h 149"/>
              <a:gd name="T6" fmla="*/ 67 w 144"/>
              <a:gd name="T7" fmla="*/ 0 h 149"/>
              <a:gd name="T8" fmla="*/ 67 w 144"/>
              <a:gd name="T9" fmla="*/ 70 h 149"/>
              <a:gd name="T10" fmla="*/ 0 w 144"/>
              <a:gd name="T11" fmla="*/ 70 h 149"/>
              <a:gd name="T12" fmla="*/ 0 w 144"/>
              <a:gd name="T13" fmla="*/ 77 h 149"/>
              <a:gd name="T14" fmla="*/ 67 w 144"/>
              <a:gd name="T15" fmla="*/ 77 h 149"/>
              <a:gd name="T16" fmla="*/ 67 w 144"/>
              <a:gd name="T17" fmla="*/ 149 h 149"/>
              <a:gd name="T18" fmla="*/ 76 w 144"/>
              <a:gd name="T19" fmla="*/ 149 h 149"/>
              <a:gd name="T20" fmla="*/ 76 w 144"/>
              <a:gd name="T21" fmla="*/ 77 h 149"/>
              <a:gd name="T22" fmla="*/ 144 w 144"/>
              <a:gd name="T23" fmla="*/ 77 h 149"/>
              <a:gd name="T24" fmla="*/ 144 w 144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9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9"/>
                </a:lnTo>
                <a:lnTo>
                  <a:pt x="76" y="149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" name="Freeform 204"/>
          <p:cNvSpPr>
            <a:spLocks/>
          </p:cNvSpPr>
          <p:nvPr/>
        </p:nvSpPr>
        <p:spPr bwMode="auto">
          <a:xfrm>
            <a:off x="8715375" y="6196013"/>
            <a:ext cx="230188" cy="234950"/>
          </a:xfrm>
          <a:custGeom>
            <a:avLst/>
            <a:gdLst>
              <a:gd name="T0" fmla="*/ 145 w 145"/>
              <a:gd name="T1" fmla="*/ 70 h 148"/>
              <a:gd name="T2" fmla="*/ 77 w 145"/>
              <a:gd name="T3" fmla="*/ 70 h 148"/>
              <a:gd name="T4" fmla="*/ 77 w 145"/>
              <a:gd name="T5" fmla="*/ 0 h 148"/>
              <a:gd name="T6" fmla="*/ 68 w 145"/>
              <a:gd name="T7" fmla="*/ 0 h 148"/>
              <a:gd name="T8" fmla="*/ 68 w 145"/>
              <a:gd name="T9" fmla="*/ 70 h 148"/>
              <a:gd name="T10" fmla="*/ 0 w 145"/>
              <a:gd name="T11" fmla="*/ 70 h 148"/>
              <a:gd name="T12" fmla="*/ 0 w 145"/>
              <a:gd name="T13" fmla="*/ 79 h 148"/>
              <a:gd name="T14" fmla="*/ 68 w 145"/>
              <a:gd name="T15" fmla="*/ 79 h 148"/>
              <a:gd name="T16" fmla="*/ 68 w 145"/>
              <a:gd name="T17" fmla="*/ 148 h 148"/>
              <a:gd name="T18" fmla="*/ 77 w 145"/>
              <a:gd name="T19" fmla="*/ 148 h 148"/>
              <a:gd name="T20" fmla="*/ 77 w 145"/>
              <a:gd name="T21" fmla="*/ 79 h 148"/>
              <a:gd name="T22" fmla="*/ 145 w 145"/>
              <a:gd name="T23" fmla="*/ 79 h 148"/>
              <a:gd name="T24" fmla="*/ 145 w 145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8">
                <a:moveTo>
                  <a:pt x="145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8"/>
                </a:lnTo>
                <a:lnTo>
                  <a:pt x="77" y="148"/>
                </a:lnTo>
                <a:lnTo>
                  <a:pt x="77" y="79"/>
                </a:lnTo>
                <a:lnTo>
                  <a:pt x="145" y="79"/>
                </a:lnTo>
                <a:lnTo>
                  <a:pt x="145" y="70"/>
                </a:ln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206"/>
          <p:cNvSpPr>
            <a:spLocks/>
          </p:cNvSpPr>
          <p:nvPr/>
        </p:nvSpPr>
        <p:spPr bwMode="auto">
          <a:xfrm>
            <a:off x="3716338" y="2139950"/>
            <a:ext cx="227013" cy="236538"/>
          </a:xfrm>
          <a:custGeom>
            <a:avLst/>
            <a:gdLst>
              <a:gd name="T0" fmla="*/ 143 w 143"/>
              <a:gd name="T1" fmla="*/ 70 h 149"/>
              <a:gd name="T2" fmla="*/ 77 w 143"/>
              <a:gd name="T3" fmla="*/ 70 h 149"/>
              <a:gd name="T4" fmla="*/ 77 w 143"/>
              <a:gd name="T5" fmla="*/ 0 h 149"/>
              <a:gd name="T6" fmla="*/ 68 w 143"/>
              <a:gd name="T7" fmla="*/ 0 h 149"/>
              <a:gd name="T8" fmla="*/ 68 w 143"/>
              <a:gd name="T9" fmla="*/ 70 h 149"/>
              <a:gd name="T10" fmla="*/ 0 w 143"/>
              <a:gd name="T11" fmla="*/ 70 h 149"/>
              <a:gd name="T12" fmla="*/ 0 w 143"/>
              <a:gd name="T13" fmla="*/ 79 h 149"/>
              <a:gd name="T14" fmla="*/ 68 w 143"/>
              <a:gd name="T15" fmla="*/ 79 h 149"/>
              <a:gd name="T16" fmla="*/ 68 w 143"/>
              <a:gd name="T17" fmla="*/ 149 h 149"/>
              <a:gd name="T18" fmla="*/ 77 w 143"/>
              <a:gd name="T19" fmla="*/ 149 h 149"/>
              <a:gd name="T20" fmla="*/ 77 w 143"/>
              <a:gd name="T21" fmla="*/ 79 h 149"/>
              <a:gd name="T22" fmla="*/ 143 w 143"/>
              <a:gd name="T23" fmla="*/ 79 h 149"/>
              <a:gd name="T24" fmla="*/ 143 w 143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" h="149">
                <a:moveTo>
                  <a:pt x="143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9"/>
                </a:lnTo>
                <a:lnTo>
                  <a:pt x="77" y="149"/>
                </a:lnTo>
                <a:lnTo>
                  <a:pt x="77" y="79"/>
                </a:lnTo>
                <a:lnTo>
                  <a:pt x="143" y="79"/>
                </a:lnTo>
                <a:lnTo>
                  <a:pt x="14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207"/>
          <p:cNvSpPr>
            <a:spLocks/>
          </p:cNvSpPr>
          <p:nvPr/>
        </p:nvSpPr>
        <p:spPr bwMode="auto">
          <a:xfrm>
            <a:off x="773113" y="5154613"/>
            <a:ext cx="228600" cy="234950"/>
          </a:xfrm>
          <a:custGeom>
            <a:avLst/>
            <a:gdLst>
              <a:gd name="T0" fmla="*/ 144 w 144"/>
              <a:gd name="T1" fmla="*/ 70 h 148"/>
              <a:gd name="T2" fmla="*/ 76 w 144"/>
              <a:gd name="T3" fmla="*/ 70 h 148"/>
              <a:gd name="T4" fmla="*/ 76 w 144"/>
              <a:gd name="T5" fmla="*/ 0 h 148"/>
              <a:gd name="T6" fmla="*/ 67 w 144"/>
              <a:gd name="T7" fmla="*/ 0 h 148"/>
              <a:gd name="T8" fmla="*/ 67 w 144"/>
              <a:gd name="T9" fmla="*/ 70 h 148"/>
              <a:gd name="T10" fmla="*/ 0 w 144"/>
              <a:gd name="T11" fmla="*/ 70 h 148"/>
              <a:gd name="T12" fmla="*/ 0 w 144"/>
              <a:gd name="T13" fmla="*/ 77 h 148"/>
              <a:gd name="T14" fmla="*/ 67 w 144"/>
              <a:gd name="T15" fmla="*/ 77 h 148"/>
              <a:gd name="T16" fmla="*/ 67 w 144"/>
              <a:gd name="T17" fmla="*/ 148 h 148"/>
              <a:gd name="T18" fmla="*/ 76 w 144"/>
              <a:gd name="T19" fmla="*/ 148 h 148"/>
              <a:gd name="T20" fmla="*/ 76 w 144"/>
              <a:gd name="T21" fmla="*/ 77 h 148"/>
              <a:gd name="T22" fmla="*/ 144 w 144"/>
              <a:gd name="T23" fmla="*/ 77 h 148"/>
              <a:gd name="T24" fmla="*/ 144 w 144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8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8"/>
                </a:lnTo>
                <a:lnTo>
                  <a:pt x="76" y="148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Oval 208"/>
          <p:cNvSpPr>
            <a:spLocks noChangeArrowheads="1"/>
          </p:cNvSpPr>
          <p:nvPr/>
        </p:nvSpPr>
        <p:spPr bwMode="auto">
          <a:xfrm>
            <a:off x="5103813" y="-647700"/>
            <a:ext cx="115888" cy="115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8" name="CaixaDeTexto 217"/>
          <p:cNvSpPr txBox="1"/>
          <p:nvPr/>
        </p:nvSpPr>
        <p:spPr>
          <a:xfrm>
            <a:off x="4419775" y="2996533"/>
            <a:ext cx="35092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AQUI </a:t>
            </a:r>
            <a:b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TÍTULO DA SUA</a:t>
            </a:r>
          </a:p>
        </p:txBody>
      </p:sp>
      <p:sp>
        <p:nvSpPr>
          <p:cNvPr id="219" name="CaixaDeTexto 218"/>
          <p:cNvSpPr txBox="1"/>
          <p:nvPr/>
        </p:nvSpPr>
        <p:spPr>
          <a:xfrm>
            <a:off x="4419775" y="3758598"/>
            <a:ext cx="33676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</a:t>
            </a:r>
          </a:p>
        </p:txBody>
      </p:sp>
      <p:grpSp>
        <p:nvGrpSpPr>
          <p:cNvPr id="223" name="Agrupar 222"/>
          <p:cNvGrpSpPr/>
          <p:nvPr/>
        </p:nvGrpSpPr>
        <p:grpSpPr>
          <a:xfrm>
            <a:off x="7439287" y="2227306"/>
            <a:ext cx="789369" cy="1027144"/>
            <a:chOff x="7408807" y="2120626"/>
            <a:chExt cx="789369" cy="1027144"/>
          </a:xfrm>
        </p:grpSpPr>
        <p:sp>
          <p:nvSpPr>
            <p:cNvPr id="220" name="CaixaDeTexto 219"/>
            <p:cNvSpPr txBox="1"/>
            <p:nvPr/>
          </p:nvSpPr>
          <p:spPr>
            <a:xfrm>
              <a:off x="7612960" y="2501439"/>
              <a:ext cx="585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ECC520"/>
                  </a:solidFill>
                </a:rPr>
                <a:t>+</a:t>
              </a:r>
            </a:p>
          </p:txBody>
        </p:sp>
        <p:sp>
          <p:nvSpPr>
            <p:cNvPr id="221" name="Retângulo 220"/>
            <p:cNvSpPr/>
            <p:nvPr/>
          </p:nvSpPr>
          <p:spPr>
            <a:xfrm rot="2700000">
              <a:off x="7408807" y="2411114"/>
              <a:ext cx="206695" cy="206695"/>
            </a:xfrm>
            <a:prstGeom prst="rect">
              <a:avLst/>
            </a:prstGeom>
            <a:noFill/>
            <a:ln w="25400">
              <a:solidFill>
                <a:srgbClr val="ECC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530017" y="2120626"/>
              <a:ext cx="585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ECC52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3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534296" y="2436334"/>
            <a:ext cx="60421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10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/>
          <p:cNvGrpSpPr/>
          <p:nvPr/>
        </p:nvGrpSpPr>
        <p:grpSpPr>
          <a:xfrm>
            <a:off x="4105617" y="2213618"/>
            <a:ext cx="7481862" cy="2364759"/>
            <a:chOff x="9879330" y="243840"/>
            <a:chExt cx="6393015" cy="2020612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9883140" y="243840"/>
              <a:ext cx="0" cy="4419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 flipV="1">
              <a:off x="9879330" y="679031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0039351" y="843280"/>
              <a:ext cx="269532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2726016" y="843280"/>
              <a:ext cx="0" cy="12550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 flipV="1">
              <a:off x="12725551" y="2099675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>
              <a:off x="12885570" y="2263925"/>
              <a:ext cx="33867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/>
          <p:cNvGrpSpPr/>
          <p:nvPr/>
        </p:nvGrpSpPr>
        <p:grpSpPr>
          <a:xfrm>
            <a:off x="3970363" y="2014327"/>
            <a:ext cx="279425" cy="279425"/>
            <a:chOff x="8209280" y="942340"/>
            <a:chExt cx="238760" cy="238760"/>
          </a:xfrm>
        </p:grpSpPr>
        <p:sp>
          <p:nvSpPr>
            <p:cNvPr id="22" name="Elipse 21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Arco 22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rgbClr val="ECC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37650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01543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01543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921283" y="2980474"/>
            <a:ext cx="12733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654116" y="2980474"/>
            <a:ext cx="12733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654116" y="4643157"/>
            <a:ext cx="12733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1159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9950276" y="4643157"/>
            <a:ext cx="12733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904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tângulo 176"/>
          <p:cNvSpPr/>
          <p:nvPr/>
        </p:nvSpPr>
        <p:spPr>
          <a:xfrm>
            <a:off x="0" y="3372855"/>
            <a:ext cx="12192000" cy="1462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3677771" y="165124"/>
            <a:ext cx="50611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66317" y="165124"/>
            <a:ext cx="505609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4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</a:t>
            </a:r>
            <a:br>
              <a:rPr lang="pt-BR" sz="24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4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ADICIONAR UM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6" name="CaixaDeTexto 115"/>
          <p:cNvSpPr txBox="1"/>
          <p:nvPr/>
        </p:nvSpPr>
        <p:spPr>
          <a:xfrm>
            <a:off x="650731" y="2082195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455697" y="2091179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Conector reto 129"/>
          <p:cNvCxnSpPr/>
          <p:nvPr/>
        </p:nvCxnSpPr>
        <p:spPr>
          <a:xfrm flipH="1">
            <a:off x="5297477" y="2556408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H="1">
            <a:off x="6292900" y="2556408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5875512" y="2402831"/>
            <a:ext cx="279425" cy="279425"/>
            <a:chOff x="8209280" y="942340"/>
            <a:chExt cx="238760" cy="238760"/>
          </a:xfrm>
        </p:grpSpPr>
        <p:sp>
          <p:nvSpPr>
            <p:cNvPr id="144" name="Elipse 143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Arco 144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rgbClr val="043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54" name="Retângulo 153"/>
          <p:cNvSpPr/>
          <p:nvPr/>
        </p:nvSpPr>
        <p:spPr>
          <a:xfrm>
            <a:off x="11497945" y="2091179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riângulo Retângulo 160"/>
          <p:cNvSpPr/>
          <p:nvPr/>
        </p:nvSpPr>
        <p:spPr>
          <a:xfrm rot="13500000">
            <a:off x="6784045" y="2462113"/>
            <a:ext cx="188586" cy="188586"/>
          </a:xfrm>
          <a:prstGeom prst="rtTriangle">
            <a:avLst/>
          </a:prstGeom>
          <a:solidFill>
            <a:srgbClr val="043CAC"/>
          </a:solidFill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Triângulo Retângulo 161"/>
          <p:cNvSpPr/>
          <p:nvPr/>
        </p:nvSpPr>
        <p:spPr>
          <a:xfrm rot="13500000">
            <a:off x="5006046" y="2462113"/>
            <a:ext cx="188586" cy="188586"/>
          </a:xfrm>
          <a:prstGeom prst="rtTriangle">
            <a:avLst/>
          </a:prstGeom>
          <a:noFill/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7456645" y="2082195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650731" y="3552178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455697" y="3561162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1" name="Conector reto 180"/>
          <p:cNvCxnSpPr/>
          <p:nvPr/>
        </p:nvCxnSpPr>
        <p:spPr>
          <a:xfrm flipH="1">
            <a:off x="5297477" y="4026391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/>
          <p:cNvCxnSpPr/>
          <p:nvPr/>
        </p:nvCxnSpPr>
        <p:spPr>
          <a:xfrm flipH="1">
            <a:off x="6292900" y="4026391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Agrupar 182"/>
          <p:cNvGrpSpPr/>
          <p:nvPr/>
        </p:nvGrpSpPr>
        <p:grpSpPr>
          <a:xfrm>
            <a:off x="5875512" y="3872814"/>
            <a:ext cx="279425" cy="279425"/>
            <a:chOff x="8209280" y="942340"/>
            <a:chExt cx="238760" cy="238760"/>
          </a:xfrm>
        </p:grpSpPr>
        <p:sp>
          <p:nvSpPr>
            <p:cNvPr id="184" name="Elipse 183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Arco 184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8687244"/>
                <a:gd name="adj2" fmla="val 8099888"/>
              </a:avLst>
            </a:prstGeom>
            <a:ln w="38100">
              <a:solidFill>
                <a:srgbClr val="043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86" name="Retângulo 185"/>
          <p:cNvSpPr/>
          <p:nvPr/>
        </p:nvSpPr>
        <p:spPr>
          <a:xfrm>
            <a:off x="11497945" y="3561162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Triângulo Retângulo 186"/>
          <p:cNvSpPr/>
          <p:nvPr/>
        </p:nvSpPr>
        <p:spPr>
          <a:xfrm rot="13500000">
            <a:off x="6784045" y="3932096"/>
            <a:ext cx="188586" cy="188586"/>
          </a:xfrm>
          <a:prstGeom prst="rtTriangle">
            <a:avLst/>
          </a:prstGeom>
          <a:solidFill>
            <a:srgbClr val="043CAC"/>
          </a:solidFill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Triângulo Retângulo 187"/>
          <p:cNvSpPr/>
          <p:nvPr/>
        </p:nvSpPr>
        <p:spPr>
          <a:xfrm rot="13500000">
            <a:off x="5006046" y="3932096"/>
            <a:ext cx="188586" cy="188586"/>
          </a:xfrm>
          <a:prstGeom prst="rtTriangle">
            <a:avLst/>
          </a:prstGeom>
          <a:noFill/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CaixaDeTexto 188"/>
          <p:cNvSpPr txBox="1"/>
          <p:nvPr/>
        </p:nvSpPr>
        <p:spPr>
          <a:xfrm>
            <a:off x="7456645" y="3552178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650731" y="5022164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191" name="Retângulo 190"/>
          <p:cNvSpPr/>
          <p:nvPr/>
        </p:nvSpPr>
        <p:spPr>
          <a:xfrm>
            <a:off x="455697" y="5031148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2" name="Conector reto 191"/>
          <p:cNvCxnSpPr/>
          <p:nvPr/>
        </p:nvCxnSpPr>
        <p:spPr>
          <a:xfrm flipH="1">
            <a:off x="5297477" y="5496377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 flipH="1">
            <a:off x="6292900" y="5496377"/>
            <a:ext cx="393732" cy="0"/>
          </a:xfrm>
          <a:prstGeom prst="line">
            <a:avLst/>
          </a:prstGeom>
          <a:ln w="381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Agrupar 193"/>
          <p:cNvGrpSpPr/>
          <p:nvPr/>
        </p:nvGrpSpPr>
        <p:grpSpPr>
          <a:xfrm>
            <a:off x="5875512" y="5342800"/>
            <a:ext cx="279425" cy="279425"/>
            <a:chOff x="8209280" y="942340"/>
            <a:chExt cx="238760" cy="238760"/>
          </a:xfrm>
        </p:grpSpPr>
        <p:sp>
          <p:nvSpPr>
            <p:cNvPr id="195" name="Elipse 194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Arco 195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21493165"/>
                <a:gd name="adj2" fmla="val 9740326"/>
              </a:avLst>
            </a:prstGeom>
            <a:ln w="38100">
              <a:solidFill>
                <a:srgbClr val="043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97" name="Retângulo 196"/>
          <p:cNvSpPr/>
          <p:nvPr/>
        </p:nvSpPr>
        <p:spPr>
          <a:xfrm>
            <a:off x="11497945" y="5031148"/>
            <a:ext cx="94628" cy="1040268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Triângulo Retângulo 197"/>
          <p:cNvSpPr/>
          <p:nvPr/>
        </p:nvSpPr>
        <p:spPr>
          <a:xfrm rot="13500000">
            <a:off x="6784045" y="5402082"/>
            <a:ext cx="188586" cy="188586"/>
          </a:xfrm>
          <a:prstGeom prst="rtTriangle">
            <a:avLst/>
          </a:prstGeom>
          <a:solidFill>
            <a:srgbClr val="043CAC"/>
          </a:solidFill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Triângulo Retângulo 198"/>
          <p:cNvSpPr/>
          <p:nvPr/>
        </p:nvSpPr>
        <p:spPr>
          <a:xfrm rot="13500000">
            <a:off x="5006046" y="5402082"/>
            <a:ext cx="188586" cy="188586"/>
          </a:xfrm>
          <a:prstGeom prst="rtTriangle">
            <a:avLst/>
          </a:prstGeom>
          <a:noFill/>
          <a:ln w="25400" cap="rnd">
            <a:solidFill>
              <a:srgbClr val="043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CaixaDeTexto 199"/>
          <p:cNvSpPr txBox="1"/>
          <p:nvPr/>
        </p:nvSpPr>
        <p:spPr>
          <a:xfrm>
            <a:off x="7456645" y="5022164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</p:spTree>
    <p:extLst>
      <p:ext uri="{BB962C8B-B14F-4D97-AF65-F5344CB8AC3E}">
        <p14:creationId xmlns:p14="http://schemas.microsoft.com/office/powerpoint/2010/main" val="3861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to 33"/>
          <p:cNvCxnSpPr/>
          <p:nvPr/>
        </p:nvCxnSpPr>
        <p:spPr>
          <a:xfrm>
            <a:off x="6200846" y="4016747"/>
            <a:ext cx="0" cy="873760"/>
          </a:xfrm>
          <a:prstGeom prst="line">
            <a:avLst/>
          </a:prstGeom>
          <a:ln w="38100" cap="rnd">
            <a:solidFill>
              <a:srgbClr val="ECC52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39"/>
          <p:cNvSpPr txBox="1"/>
          <p:nvPr/>
        </p:nvSpPr>
        <p:spPr>
          <a:xfrm>
            <a:off x="4774644" y="1756863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26" name="Retângulo 40"/>
          <p:cNvSpPr/>
          <p:nvPr/>
        </p:nvSpPr>
        <p:spPr>
          <a:xfrm rot="2700000">
            <a:off x="7199804" y="1774364"/>
            <a:ext cx="229616" cy="229616"/>
          </a:xfrm>
          <a:prstGeom prst="rect">
            <a:avLst/>
          </a:prstGeom>
          <a:noFill/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43"/>
          <p:cNvSpPr txBox="1"/>
          <p:nvPr/>
        </p:nvSpPr>
        <p:spPr>
          <a:xfrm>
            <a:off x="5418297" y="1226799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29" name="CaixaDeTexto 44"/>
          <p:cNvSpPr txBox="1"/>
          <p:nvPr/>
        </p:nvSpPr>
        <p:spPr>
          <a:xfrm>
            <a:off x="6403874" y="117014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30" name="CaixaDeTexto 45"/>
          <p:cNvSpPr txBox="1"/>
          <p:nvPr/>
        </p:nvSpPr>
        <p:spPr>
          <a:xfrm>
            <a:off x="6091238" y="1579284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31" name="Forma Livre: Forma 68"/>
          <p:cNvSpPr/>
          <p:nvPr/>
        </p:nvSpPr>
        <p:spPr>
          <a:xfrm>
            <a:off x="5204733" y="2519515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reeform 513"/>
          <p:cNvSpPr>
            <a:spLocks/>
          </p:cNvSpPr>
          <p:nvPr/>
        </p:nvSpPr>
        <p:spPr bwMode="auto">
          <a:xfrm>
            <a:off x="5669839" y="3417377"/>
            <a:ext cx="252507" cy="248622"/>
          </a:xfrm>
          <a:custGeom>
            <a:avLst/>
            <a:gdLst>
              <a:gd name="T0" fmla="*/ 99 w 195"/>
              <a:gd name="T1" fmla="*/ 0 h 192"/>
              <a:gd name="T2" fmla="*/ 0 w 195"/>
              <a:gd name="T3" fmla="*/ 96 h 192"/>
              <a:gd name="T4" fmla="*/ 99 w 195"/>
              <a:gd name="T5" fmla="*/ 192 h 192"/>
              <a:gd name="T6" fmla="*/ 195 w 195"/>
              <a:gd name="T7" fmla="*/ 96 h 192"/>
              <a:gd name="T8" fmla="*/ 99 w 195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2">
                <a:moveTo>
                  <a:pt x="99" y="0"/>
                </a:moveTo>
                <a:lnTo>
                  <a:pt x="0" y="96"/>
                </a:lnTo>
                <a:lnTo>
                  <a:pt x="99" y="192"/>
                </a:lnTo>
                <a:lnTo>
                  <a:pt x="195" y="96"/>
                </a:lnTo>
                <a:lnTo>
                  <a:pt x="99" y="0"/>
                </a:lnTo>
                <a:close/>
              </a:path>
            </a:pathLst>
          </a:custGeom>
          <a:solidFill>
            <a:srgbClr val="043CA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Freeform 514"/>
          <p:cNvSpPr>
            <a:spLocks/>
          </p:cNvSpPr>
          <p:nvPr/>
        </p:nvSpPr>
        <p:spPr bwMode="auto">
          <a:xfrm>
            <a:off x="7392162" y="3190589"/>
            <a:ext cx="248622" cy="248622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0" y="96"/>
                </a:lnTo>
                <a:lnTo>
                  <a:pt x="96" y="192"/>
                </a:lnTo>
                <a:lnTo>
                  <a:pt x="192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43CA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Oval 515"/>
          <p:cNvSpPr>
            <a:spLocks noChangeArrowheads="1"/>
          </p:cNvSpPr>
          <p:nvPr/>
        </p:nvSpPr>
        <p:spPr bwMode="auto">
          <a:xfrm>
            <a:off x="6642278" y="3704846"/>
            <a:ext cx="99051" cy="1006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Oval 516"/>
          <p:cNvSpPr>
            <a:spLocks noChangeArrowheads="1"/>
          </p:cNvSpPr>
          <p:nvPr/>
        </p:nvSpPr>
        <p:spPr bwMode="auto">
          <a:xfrm>
            <a:off x="5013925" y="3172640"/>
            <a:ext cx="159274" cy="1579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Oval 517"/>
          <p:cNvSpPr>
            <a:spLocks noChangeArrowheads="1"/>
          </p:cNvSpPr>
          <p:nvPr/>
        </p:nvSpPr>
        <p:spPr bwMode="auto">
          <a:xfrm>
            <a:off x="5697170" y="4143819"/>
            <a:ext cx="101467" cy="1006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" name="Freeform 524"/>
          <p:cNvSpPr>
            <a:spLocks noEditPoints="1"/>
          </p:cNvSpPr>
          <p:nvPr/>
        </p:nvSpPr>
        <p:spPr bwMode="auto">
          <a:xfrm>
            <a:off x="4972488" y="1485377"/>
            <a:ext cx="2604056" cy="1749418"/>
          </a:xfrm>
          <a:custGeom>
            <a:avLst/>
            <a:gdLst>
              <a:gd name="T0" fmla="*/ 609 w 754"/>
              <a:gd name="T1" fmla="*/ 506 h 506"/>
              <a:gd name="T2" fmla="*/ 145 w 754"/>
              <a:gd name="T3" fmla="*/ 506 h 506"/>
              <a:gd name="T4" fmla="*/ 0 w 754"/>
              <a:gd name="T5" fmla="*/ 351 h 506"/>
              <a:gd name="T6" fmla="*/ 105 w 754"/>
              <a:gd name="T7" fmla="*/ 202 h 506"/>
              <a:gd name="T8" fmla="*/ 235 w 754"/>
              <a:gd name="T9" fmla="*/ 78 h 506"/>
              <a:gd name="T10" fmla="*/ 298 w 754"/>
              <a:gd name="T11" fmla="*/ 95 h 506"/>
              <a:gd name="T12" fmla="*/ 441 w 754"/>
              <a:gd name="T13" fmla="*/ 0 h 506"/>
              <a:gd name="T14" fmla="*/ 601 w 754"/>
              <a:gd name="T15" fmla="*/ 171 h 506"/>
              <a:gd name="T16" fmla="*/ 599 w 754"/>
              <a:gd name="T17" fmla="*/ 196 h 506"/>
              <a:gd name="T18" fmla="*/ 609 w 754"/>
              <a:gd name="T19" fmla="*/ 196 h 506"/>
              <a:gd name="T20" fmla="*/ 754 w 754"/>
              <a:gd name="T21" fmla="*/ 351 h 506"/>
              <a:gd name="T22" fmla="*/ 609 w 754"/>
              <a:gd name="T23" fmla="*/ 506 h 506"/>
              <a:gd name="T24" fmla="*/ 235 w 754"/>
              <a:gd name="T25" fmla="*/ 94 h 506"/>
              <a:gd name="T26" fmla="*/ 120 w 754"/>
              <a:gd name="T27" fmla="*/ 209 h 506"/>
              <a:gd name="T28" fmla="*/ 114 w 754"/>
              <a:gd name="T29" fmla="*/ 216 h 506"/>
              <a:gd name="T30" fmla="*/ 16 w 754"/>
              <a:gd name="T31" fmla="*/ 351 h 506"/>
              <a:gd name="T32" fmla="*/ 145 w 754"/>
              <a:gd name="T33" fmla="*/ 490 h 506"/>
              <a:gd name="T34" fmla="*/ 609 w 754"/>
              <a:gd name="T35" fmla="*/ 490 h 506"/>
              <a:gd name="T36" fmla="*/ 738 w 754"/>
              <a:gd name="T37" fmla="*/ 351 h 506"/>
              <a:gd name="T38" fmla="*/ 609 w 754"/>
              <a:gd name="T39" fmla="*/ 212 h 506"/>
              <a:gd name="T40" fmla="*/ 591 w 754"/>
              <a:gd name="T41" fmla="*/ 213 h 506"/>
              <a:gd name="T42" fmla="*/ 584 w 754"/>
              <a:gd name="T43" fmla="*/ 211 h 506"/>
              <a:gd name="T44" fmla="*/ 582 w 754"/>
              <a:gd name="T45" fmla="*/ 204 h 506"/>
              <a:gd name="T46" fmla="*/ 585 w 754"/>
              <a:gd name="T47" fmla="*/ 171 h 506"/>
              <a:gd name="T48" fmla="*/ 441 w 754"/>
              <a:gd name="T49" fmla="*/ 16 h 506"/>
              <a:gd name="T50" fmla="*/ 309 w 754"/>
              <a:gd name="T51" fmla="*/ 110 h 506"/>
              <a:gd name="T52" fmla="*/ 303 w 754"/>
              <a:gd name="T53" fmla="*/ 114 h 506"/>
              <a:gd name="T54" fmla="*/ 297 w 754"/>
              <a:gd name="T55" fmla="*/ 113 h 506"/>
              <a:gd name="T56" fmla="*/ 235 w 754"/>
              <a:gd name="T57" fmla="*/ 94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4" h="506">
                <a:moveTo>
                  <a:pt x="609" y="506"/>
                </a:moveTo>
                <a:cubicBezTo>
                  <a:pt x="145" y="506"/>
                  <a:pt x="145" y="506"/>
                  <a:pt x="145" y="506"/>
                </a:cubicBezTo>
                <a:cubicBezTo>
                  <a:pt x="65" y="506"/>
                  <a:pt x="0" y="436"/>
                  <a:pt x="0" y="351"/>
                </a:cubicBezTo>
                <a:cubicBezTo>
                  <a:pt x="0" y="281"/>
                  <a:pt x="43" y="221"/>
                  <a:pt x="105" y="202"/>
                </a:cubicBezTo>
                <a:cubicBezTo>
                  <a:pt x="112" y="132"/>
                  <a:pt x="169" y="78"/>
                  <a:pt x="235" y="78"/>
                </a:cubicBezTo>
                <a:cubicBezTo>
                  <a:pt x="257" y="78"/>
                  <a:pt x="278" y="84"/>
                  <a:pt x="298" y="95"/>
                </a:cubicBezTo>
                <a:cubicBezTo>
                  <a:pt x="325" y="37"/>
                  <a:pt x="380" y="0"/>
                  <a:pt x="441" y="0"/>
                </a:cubicBezTo>
                <a:cubicBezTo>
                  <a:pt x="529" y="0"/>
                  <a:pt x="601" y="77"/>
                  <a:pt x="601" y="171"/>
                </a:cubicBezTo>
                <a:cubicBezTo>
                  <a:pt x="601" y="180"/>
                  <a:pt x="600" y="188"/>
                  <a:pt x="599" y="196"/>
                </a:cubicBezTo>
                <a:cubicBezTo>
                  <a:pt x="603" y="196"/>
                  <a:pt x="606" y="196"/>
                  <a:pt x="609" y="196"/>
                </a:cubicBezTo>
                <a:cubicBezTo>
                  <a:pt x="689" y="196"/>
                  <a:pt x="754" y="265"/>
                  <a:pt x="754" y="351"/>
                </a:cubicBezTo>
                <a:cubicBezTo>
                  <a:pt x="754" y="436"/>
                  <a:pt x="689" y="506"/>
                  <a:pt x="609" y="506"/>
                </a:cubicBezTo>
                <a:close/>
                <a:moveTo>
                  <a:pt x="235" y="94"/>
                </a:moveTo>
                <a:cubicBezTo>
                  <a:pt x="175" y="94"/>
                  <a:pt x="125" y="144"/>
                  <a:pt x="120" y="209"/>
                </a:cubicBezTo>
                <a:cubicBezTo>
                  <a:pt x="120" y="212"/>
                  <a:pt x="118" y="215"/>
                  <a:pt x="114" y="216"/>
                </a:cubicBezTo>
                <a:cubicBezTo>
                  <a:pt x="56" y="231"/>
                  <a:pt x="16" y="287"/>
                  <a:pt x="16" y="351"/>
                </a:cubicBezTo>
                <a:cubicBezTo>
                  <a:pt x="16" y="427"/>
                  <a:pt x="74" y="490"/>
                  <a:pt x="145" y="490"/>
                </a:cubicBezTo>
                <a:cubicBezTo>
                  <a:pt x="609" y="490"/>
                  <a:pt x="609" y="490"/>
                  <a:pt x="609" y="490"/>
                </a:cubicBezTo>
                <a:cubicBezTo>
                  <a:pt x="680" y="490"/>
                  <a:pt x="738" y="427"/>
                  <a:pt x="738" y="351"/>
                </a:cubicBezTo>
                <a:cubicBezTo>
                  <a:pt x="738" y="274"/>
                  <a:pt x="680" y="212"/>
                  <a:pt x="609" y="212"/>
                </a:cubicBezTo>
                <a:cubicBezTo>
                  <a:pt x="603" y="212"/>
                  <a:pt x="597" y="212"/>
                  <a:pt x="591" y="213"/>
                </a:cubicBezTo>
                <a:cubicBezTo>
                  <a:pt x="588" y="214"/>
                  <a:pt x="586" y="213"/>
                  <a:pt x="584" y="211"/>
                </a:cubicBezTo>
                <a:cubicBezTo>
                  <a:pt x="582" y="209"/>
                  <a:pt x="581" y="206"/>
                  <a:pt x="582" y="204"/>
                </a:cubicBezTo>
                <a:cubicBezTo>
                  <a:pt x="584" y="193"/>
                  <a:pt x="585" y="182"/>
                  <a:pt x="585" y="171"/>
                </a:cubicBezTo>
                <a:cubicBezTo>
                  <a:pt x="585" y="86"/>
                  <a:pt x="520" y="16"/>
                  <a:pt x="441" y="16"/>
                </a:cubicBezTo>
                <a:cubicBezTo>
                  <a:pt x="383" y="16"/>
                  <a:pt x="331" y="53"/>
                  <a:pt x="309" y="110"/>
                </a:cubicBezTo>
                <a:cubicBezTo>
                  <a:pt x="308" y="112"/>
                  <a:pt x="306" y="114"/>
                  <a:pt x="303" y="114"/>
                </a:cubicBezTo>
                <a:cubicBezTo>
                  <a:pt x="301" y="115"/>
                  <a:pt x="299" y="115"/>
                  <a:pt x="297" y="113"/>
                </a:cubicBezTo>
                <a:cubicBezTo>
                  <a:pt x="278" y="101"/>
                  <a:pt x="257" y="94"/>
                  <a:pt x="235" y="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5" name="Group 54"/>
          <p:cNvGrpSpPr/>
          <p:nvPr/>
        </p:nvGrpSpPr>
        <p:grpSpPr>
          <a:xfrm>
            <a:off x="4910839" y="3303643"/>
            <a:ext cx="444265" cy="925319"/>
            <a:chOff x="4545300" y="3917566"/>
            <a:chExt cx="444265" cy="925319"/>
          </a:xfrm>
        </p:grpSpPr>
        <p:cxnSp>
          <p:nvCxnSpPr>
            <p:cNvPr id="47" name="Conector reto 18"/>
            <p:cNvCxnSpPr/>
            <p:nvPr/>
          </p:nvCxnSpPr>
          <p:spPr>
            <a:xfrm>
              <a:off x="4989565" y="3917566"/>
              <a:ext cx="0" cy="92531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18"/>
            <p:cNvCxnSpPr/>
            <p:nvPr/>
          </p:nvCxnSpPr>
          <p:spPr>
            <a:xfrm flipH="1">
              <a:off x="4545300" y="4842885"/>
              <a:ext cx="44426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6104192" y="3303643"/>
            <a:ext cx="444265" cy="1997148"/>
            <a:chOff x="5720467" y="2341247"/>
            <a:chExt cx="444265" cy="1997148"/>
          </a:xfrm>
        </p:grpSpPr>
        <p:cxnSp>
          <p:nvCxnSpPr>
            <p:cNvPr id="51" name="Conector reto 18"/>
            <p:cNvCxnSpPr/>
            <p:nvPr/>
          </p:nvCxnSpPr>
          <p:spPr>
            <a:xfrm flipH="1">
              <a:off x="6164732" y="2341247"/>
              <a:ext cx="0" cy="199714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18"/>
            <p:cNvCxnSpPr/>
            <p:nvPr/>
          </p:nvCxnSpPr>
          <p:spPr>
            <a:xfrm flipH="1">
              <a:off x="5720467" y="4338395"/>
              <a:ext cx="44426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flipH="1">
            <a:off x="7173716" y="3294679"/>
            <a:ext cx="444265" cy="934283"/>
            <a:chOff x="4545300" y="3908602"/>
            <a:chExt cx="444265" cy="934283"/>
          </a:xfrm>
        </p:grpSpPr>
        <p:cxnSp>
          <p:nvCxnSpPr>
            <p:cNvPr id="57" name="Conector reto 18"/>
            <p:cNvCxnSpPr/>
            <p:nvPr/>
          </p:nvCxnSpPr>
          <p:spPr>
            <a:xfrm flipH="1">
              <a:off x="4989565" y="3908602"/>
              <a:ext cx="0" cy="9342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18"/>
            <p:cNvCxnSpPr/>
            <p:nvPr/>
          </p:nvCxnSpPr>
          <p:spPr>
            <a:xfrm flipH="1">
              <a:off x="4545300" y="4842885"/>
              <a:ext cx="44426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riângulo Retângulo 1"/>
          <p:cNvSpPr/>
          <p:nvPr/>
        </p:nvSpPr>
        <p:spPr>
          <a:xfrm flipH="1">
            <a:off x="5117133" y="3985488"/>
            <a:ext cx="186251" cy="18625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Retângulo 1"/>
          <p:cNvSpPr/>
          <p:nvPr/>
        </p:nvSpPr>
        <p:spPr>
          <a:xfrm>
            <a:off x="7242175" y="3985488"/>
            <a:ext cx="186251" cy="18625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Retângulo 1"/>
          <p:cNvSpPr/>
          <p:nvPr/>
        </p:nvSpPr>
        <p:spPr>
          <a:xfrm>
            <a:off x="6165900" y="5036232"/>
            <a:ext cx="186251" cy="18625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115"/>
          <p:cNvSpPr txBox="1"/>
          <p:nvPr/>
        </p:nvSpPr>
        <p:spPr>
          <a:xfrm>
            <a:off x="751038" y="4868759"/>
            <a:ext cx="1389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71" name="CaixaDeTexto 115"/>
          <p:cNvSpPr txBox="1"/>
          <p:nvPr/>
        </p:nvSpPr>
        <p:spPr>
          <a:xfrm>
            <a:off x="3503123" y="3801842"/>
            <a:ext cx="1389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</a:t>
            </a:r>
            <a:r>
              <a:rPr lang="pt-BR" sz="1500" i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aqui</a:t>
            </a:r>
            <a:endParaRPr lang="pt-BR" sz="1500" i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195636" y="2821563"/>
            <a:ext cx="2687140" cy="2458993"/>
            <a:chOff x="1840036" y="3166555"/>
            <a:chExt cx="2687140" cy="2458993"/>
          </a:xfrm>
        </p:grpSpPr>
        <p:sp>
          <p:nvSpPr>
            <p:cNvPr id="19" name="Triângulo Retângulo 1"/>
            <p:cNvSpPr/>
            <p:nvPr/>
          </p:nvSpPr>
          <p:spPr>
            <a:xfrm flipH="1">
              <a:off x="2264862" y="5315322"/>
              <a:ext cx="236582" cy="236582"/>
            </a:xfrm>
            <a:prstGeom prst="rtTriangle">
              <a:avLst/>
            </a:prstGeom>
            <a:solidFill>
              <a:srgbClr val="ECC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oup 7"/>
            <p:cNvGrpSpPr/>
            <p:nvPr/>
          </p:nvGrpSpPr>
          <p:grpSpPr>
            <a:xfrm flipV="1">
              <a:off x="2567148" y="3166555"/>
              <a:ext cx="1960028" cy="2458993"/>
              <a:chOff x="1294892" y="665501"/>
              <a:chExt cx="1960028" cy="2458993"/>
            </a:xfrm>
          </p:grpSpPr>
          <p:cxnSp>
            <p:nvCxnSpPr>
              <p:cNvPr id="44" name="Conector reto 16"/>
              <p:cNvCxnSpPr/>
              <p:nvPr/>
            </p:nvCxnSpPr>
            <p:spPr>
              <a:xfrm>
                <a:off x="1299351" y="665501"/>
                <a:ext cx="0" cy="227407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17"/>
              <p:cNvCxnSpPr/>
              <p:nvPr/>
            </p:nvCxnSpPr>
            <p:spPr>
              <a:xfrm flipH="1" flipV="1">
                <a:off x="1294892" y="2931652"/>
                <a:ext cx="192914" cy="1928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18"/>
              <p:cNvCxnSpPr/>
              <p:nvPr/>
            </p:nvCxnSpPr>
            <p:spPr>
              <a:xfrm flipH="1" flipV="1">
                <a:off x="1482168" y="3123876"/>
                <a:ext cx="177275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ector reto 18"/>
            <p:cNvCxnSpPr/>
            <p:nvPr/>
          </p:nvCxnSpPr>
          <p:spPr>
            <a:xfrm flipH="1">
              <a:off x="1840036" y="5623585"/>
              <a:ext cx="74050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>
            <a:off x="7643906" y="2828081"/>
            <a:ext cx="2569611" cy="2458993"/>
            <a:chOff x="1937478" y="3166555"/>
            <a:chExt cx="2569611" cy="2458993"/>
          </a:xfrm>
        </p:grpSpPr>
        <p:sp>
          <p:nvSpPr>
            <p:cNvPr id="75" name="Triângulo Retângulo 1"/>
            <p:cNvSpPr/>
            <p:nvPr/>
          </p:nvSpPr>
          <p:spPr>
            <a:xfrm flipH="1">
              <a:off x="2264862" y="5315322"/>
              <a:ext cx="236582" cy="236582"/>
            </a:xfrm>
            <a:prstGeom prst="rtTriangle">
              <a:avLst/>
            </a:prstGeom>
            <a:solidFill>
              <a:srgbClr val="ECC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6" name="Group 75"/>
            <p:cNvGrpSpPr/>
            <p:nvPr/>
          </p:nvGrpSpPr>
          <p:grpSpPr>
            <a:xfrm flipV="1">
              <a:off x="2567148" y="3166555"/>
              <a:ext cx="1939941" cy="2458993"/>
              <a:chOff x="1294892" y="665501"/>
              <a:chExt cx="1939941" cy="2458993"/>
            </a:xfrm>
          </p:grpSpPr>
          <p:cxnSp>
            <p:nvCxnSpPr>
              <p:cNvPr id="78" name="Conector reto 16"/>
              <p:cNvCxnSpPr/>
              <p:nvPr/>
            </p:nvCxnSpPr>
            <p:spPr>
              <a:xfrm>
                <a:off x="1299351" y="665501"/>
                <a:ext cx="0" cy="227407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17"/>
              <p:cNvCxnSpPr/>
              <p:nvPr/>
            </p:nvCxnSpPr>
            <p:spPr>
              <a:xfrm flipH="1" flipV="1">
                <a:off x="1294892" y="2931652"/>
                <a:ext cx="192914" cy="1928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18"/>
              <p:cNvCxnSpPr/>
              <p:nvPr/>
            </p:nvCxnSpPr>
            <p:spPr>
              <a:xfrm flipH="1" flipV="1">
                <a:off x="1482168" y="3123876"/>
                <a:ext cx="175266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ector reto 18"/>
            <p:cNvCxnSpPr/>
            <p:nvPr/>
          </p:nvCxnSpPr>
          <p:spPr>
            <a:xfrm flipH="1">
              <a:off x="1937478" y="5623585"/>
              <a:ext cx="64305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aixaDeTexto 115"/>
          <p:cNvSpPr txBox="1"/>
          <p:nvPr/>
        </p:nvSpPr>
        <p:spPr>
          <a:xfrm>
            <a:off x="7666909" y="3801842"/>
            <a:ext cx="1389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</a:t>
            </a:r>
            <a:r>
              <a:rPr lang="pt-BR" sz="1500" i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aqui</a:t>
            </a:r>
            <a:endParaRPr lang="pt-BR" sz="1500" i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CaixaDeTexto 115"/>
          <p:cNvSpPr txBox="1"/>
          <p:nvPr/>
        </p:nvSpPr>
        <p:spPr>
          <a:xfrm>
            <a:off x="9902679" y="4868759"/>
            <a:ext cx="1389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84" name="CaixaDeTexto 115"/>
          <p:cNvSpPr txBox="1"/>
          <p:nvPr/>
        </p:nvSpPr>
        <p:spPr>
          <a:xfrm>
            <a:off x="6553845" y="4890507"/>
            <a:ext cx="13899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</a:t>
            </a:r>
            <a:r>
              <a:rPr lang="pt-BR" sz="1500" i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aqui</a:t>
            </a:r>
            <a:endParaRPr lang="pt-BR" sz="1500" i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976136" y="5456837"/>
            <a:ext cx="692004" cy="692004"/>
            <a:chOff x="5208588" y="6191251"/>
            <a:chExt cx="1085850" cy="1085850"/>
          </a:xfrm>
          <a:solidFill>
            <a:schemeClr val="bg1">
              <a:lumMod val="75000"/>
            </a:schemeClr>
          </a:solidFill>
        </p:grpSpPr>
        <p:sp>
          <p:nvSpPr>
            <p:cNvPr id="86" name="Freeform 98"/>
            <p:cNvSpPr>
              <a:spLocks/>
            </p:cNvSpPr>
            <p:nvPr/>
          </p:nvSpPr>
          <p:spPr bwMode="auto">
            <a:xfrm>
              <a:off x="5208588" y="6191251"/>
              <a:ext cx="1085850" cy="712788"/>
            </a:xfrm>
            <a:custGeom>
              <a:avLst/>
              <a:gdLst>
                <a:gd name="T0" fmla="*/ 204 w 256"/>
                <a:gd name="T1" fmla="*/ 168 h 168"/>
                <a:gd name="T2" fmla="*/ 168 w 256"/>
                <a:gd name="T3" fmla="*/ 168 h 168"/>
                <a:gd name="T4" fmla="*/ 168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8 w 256"/>
                <a:gd name="T35" fmla="*/ 160 h 168"/>
                <a:gd name="T36" fmla="*/ 88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68" y="168"/>
                    <a:pt x="168" y="168"/>
                    <a:pt x="168" y="168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8" y="168"/>
                    <a:pt x="88" y="168"/>
                    <a:pt x="88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5784850" y="6800851"/>
              <a:ext cx="34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5784850" y="6734176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5784850" y="66659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102"/>
            <p:cNvSpPr>
              <a:spLocks noChangeArrowheads="1"/>
            </p:cNvSpPr>
            <p:nvPr/>
          </p:nvSpPr>
          <p:spPr bwMode="auto">
            <a:xfrm>
              <a:off x="5784850" y="6597651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103"/>
            <p:cNvSpPr>
              <a:spLocks noChangeArrowheads="1"/>
            </p:cNvSpPr>
            <p:nvPr/>
          </p:nvSpPr>
          <p:spPr bwMode="auto">
            <a:xfrm>
              <a:off x="5683250" y="6597651"/>
              <a:ext cx="34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Rectangle 104"/>
            <p:cNvSpPr>
              <a:spLocks noChangeArrowheads="1"/>
            </p:cNvSpPr>
            <p:nvPr/>
          </p:nvSpPr>
          <p:spPr bwMode="auto">
            <a:xfrm>
              <a:off x="5683250" y="68691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Rectangle 105"/>
            <p:cNvSpPr>
              <a:spLocks noChangeArrowheads="1"/>
            </p:cNvSpPr>
            <p:nvPr/>
          </p:nvSpPr>
          <p:spPr bwMode="auto">
            <a:xfrm>
              <a:off x="5683250" y="6800851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106"/>
            <p:cNvSpPr>
              <a:spLocks noChangeArrowheads="1"/>
            </p:cNvSpPr>
            <p:nvPr/>
          </p:nvSpPr>
          <p:spPr bwMode="auto">
            <a:xfrm>
              <a:off x="5683250" y="6937376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107"/>
            <p:cNvSpPr>
              <a:spLocks/>
            </p:cNvSpPr>
            <p:nvPr/>
          </p:nvSpPr>
          <p:spPr bwMode="auto">
            <a:xfrm>
              <a:off x="5513388" y="6292851"/>
              <a:ext cx="187325" cy="203200"/>
            </a:xfrm>
            <a:custGeom>
              <a:avLst/>
              <a:gdLst>
                <a:gd name="T0" fmla="*/ 8 w 44"/>
                <a:gd name="T1" fmla="*/ 48 h 48"/>
                <a:gd name="T2" fmla="*/ 0 w 44"/>
                <a:gd name="T3" fmla="*/ 48 h 48"/>
                <a:gd name="T4" fmla="*/ 44 w 44"/>
                <a:gd name="T5" fmla="*/ 0 h 48"/>
                <a:gd name="T6" fmla="*/ 44 w 44"/>
                <a:gd name="T7" fmla="*/ 8 h 48"/>
                <a:gd name="T8" fmla="*/ 8 w 4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8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4" y="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27" y="8"/>
                    <a:pt x="8" y="25"/>
                    <a:pt x="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108"/>
            <p:cNvSpPr>
              <a:spLocks noEditPoints="1"/>
            </p:cNvSpPr>
            <p:nvPr/>
          </p:nvSpPr>
          <p:spPr bwMode="auto">
            <a:xfrm>
              <a:off x="5614988" y="7005638"/>
              <a:ext cx="271463" cy="271463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8 h 64"/>
                <a:gd name="T12" fmla="*/ 8 w 64"/>
                <a:gd name="T13" fmla="*/ 32 h 64"/>
                <a:gd name="T14" fmla="*/ 32 w 64"/>
                <a:gd name="T15" fmla="*/ 56 h 64"/>
                <a:gd name="T16" fmla="*/ 56 w 64"/>
                <a:gd name="T17" fmla="*/ 32 h 64"/>
                <a:gd name="T18" fmla="*/ 32 w 64"/>
                <a:gd name="T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8"/>
                  </a:moveTo>
                  <a:cubicBezTo>
                    <a:pt x="19" y="8"/>
                    <a:pt x="8" y="19"/>
                    <a:pt x="8" y="32"/>
                  </a:cubicBezTo>
                  <a:cubicBezTo>
                    <a:pt x="8" y="45"/>
                    <a:pt x="19" y="56"/>
                    <a:pt x="32" y="56"/>
                  </a:cubicBezTo>
                  <a:cubicBezTo>
                    <a:pt x="45" y="56"/>
                    <a:pt x="56" y="45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109"/>
            <p:cNvSpPr>
              <a:spLocks noEditPoints="1"/>
            </p:cNvSpPr>
            <p:nvPr/>
          </p:nvSpPr>
          <p:spPr bwMode="auto">
            <a:xfrm>
              <a:off x="5683250" y="7072313"/>
              <a:ext cx="136525" cy="136525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902757" y="4322772"/>
            <a:ext cx="475220" cy="633626"/>
            <a:chOff x="7140575" y="2593976"/>
            <a:chExt cx="814388" cy="1085850"/>
          </a:xfrm>
          <a:solidFill>
            <a:schemeClr val="bg1">
              <a:lumMod val="75000"/>
            </a:schemeClr>
          </a:solidFill>
        </p:grpSpPr>
        <p:sp>
          <p:nvSpPr>
            <p:cNvPr id="99" name="Freeform 124"/>
            <p:cNvSpPr>
              <a:spLocks/>
            </p:cNvSpPr>
            <p:nvPr/>
          </p:nvSpPr>
          <p:spPr bwMode="auto">
            <a:xfrm>
              <a:off x="7140575" y="2662238"/>
              <a:ext cx="814388" cy="1017588"/>
            </a:xfrm>
            <a:custGeom>
              <a:avLst/>
              <a:gdLst>
                <a:gd name="T0" fmla="*/ 188 w 192"/>
                <a:gd name="T1" fmla="*/ 240 h 240"/>
                <a:gd name="T2" fmla="*/ 4 w 192"/>
                <a:gd name="T3" fmla="*/ 240 h 240"/>
                <a:gd name="T4" fmla="*/ 0 w 192"/>
                <a:gd name="T5" fmla="*/ 236 h 240"/>
                <a:gd name="T6" fmla="*/ 0 w 192"/>
                <a:gd name="T7" fmla="*/ 4 h 240"/>
                <a:gd name="T8" fmla="*/ 4 w 192"/>
                <a:gd name="T9" fmla="*/ 0 h 240"/>
                <a:gd name="T10" fmla="*/ 52 w 192"/>
                <a:gd name="T11" fmla="*/ 0 h 240"/>
                <a:gd name="T12" fmla="*/ 52 w 192"/>
                <a:gd name="T13" fmla="*/ 8 h 240"/>
                <a:gd name="T14" fmla="*/ 8 w 192"/>
                <a:gd name="T15" fmla="*/ 8 h 240"/>
                <a:gd name="T16" fmla="*/ 8 w 192"/>
                <a:gd name="T17" fmla="*/ 232 h 240"/>
                <a:gd name="T18" fmla="*/ 184 w 192"/>
                <a:gd name="T19" fmla="*/ 232 h 240"/>
                <a:gd name="T20" fmla="*/ 184 w 192"/>
                <a:gd name="T21" fmla="*/ 8 h 240"/>
                <a:gd name="T22" fmla="*/ 140 w 192"/>
                <a:gd name="T23" fmla="*/ 8 h 240"/>
                <a:gd name="T24" fmla="*/ 140 w 192"/>
                <a:gd name="T25" fmla="*/ 0 h 240"/>
                <a:gd name="T26" fmla="*/ 188 w 192"/>
                <a:gd name="T27" fmla="*/ 0 h 240"/>
                <a:gd name="T28" fmla="*/ 192 w 192"/>
                <a:gd name="T29" fmla="*/ 4 h 240"/>
                <a:gd name="T30" fmla="*/ 192 w 192"/>
                <a:gd name="T31" fmla="*/ 236 h 240"/>
                <a:gd name="T32" fmla="*/ 188 w 19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84" y="232"/>
                    <a:pt x="184" y="232"/>
                    <a:pt x="184" y="23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125"/>
            <p:cNvSpPr>
              <a:spLocks noEditPoints="1"/>
            </p:cNvSpPr>
            <p:nvPr/>
          </p:nvSpPr>
          <p:spPr bwMode="auto">
            <a:xfrm>
              <a:off x="7343775" y="2593976"/>
              <a:ext cx="407988" cy="203200"/>
            </a:xfrm>
            <a:custGeom>
              <a:avLst/>
              <a:gdLst>
                <a:gd name="T0" fmla="*/ 92 w 96"/>
                <a:gd name="T1" fmla="*/ 48 h 48"/>
                <a:gd name="T2" fmla="*/ 4 w 96"/>
                <a:gd name="T3" fmla="*/ 48 h 48"/>
                <a:gd name="T4" fmla="*/ 0 w 96"/>
                <a:gd name="T5" fmla="*/ 44 h 48"/>
                <a:gd name="T6" fmla="*/ 0 w 96"/>
                <a:gd name="T7" fmla="*/ 4 h 48"/>
                <a:gd name="T8" fmla="*/ 4 w 96"/>
                <a:gd name="T9" fmla="*/ 0 h 48"/>
                <a:gd name="T10" fmla="*/ 92 w 96"/>
                <a:gd name="T11" fmla="*/ 0 h 48"/>
                <a:gd name="T12" fmla="*/ 96 w 96"/>
                <a:gd name="T13" fmla="*/ 4 h 48"/>
                <a:gd name="T14" fmla="*/ 96 w 96"/>
                <a:gd name="T15" fmla="*/ 44 h 48"/>
                <a:gd name="T16" fmla="*/ 92 w 96"/>
                <a:gd name="T17" fmla="*/ 48 h 48"/>
                <a:gd name="T18" fmla="*/ 8 w 96"/>
                <a:gd name="T19" fmla="*/ 40 h 48"/>
                <a:gd name="T20" fmla="*/ 88 w 96"/>
                <a:gd name="T21" fmla="*/ 40 h 48"/>
                <a:gd name="T22" fmla="*/ 88 w 96"/>
                <a:gd name="T23" fmla="*/ 8 h 48"/>
                <a:gd name="T24" fmla="*/ 8 w 96"/>
                <a:gd name="T25" fmla="*/ 8 h 48"/>
                <a:gd name="T26" fmla="*/ 8 w 96"/>
                <a:gd name="T2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48">
                  <a:moveTo>
                    <a:pt x="9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6"/>
                    <a:pt x="94" y="48"/>
                    <a:pt x="92" y="48"/>
                  </a:cubicBezTo>
                  <a:close/>
                  <a:moveTo>
                    <a:pt x="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126"/>
            <p:cNvSpPr>
              <a:spLocks/>
            </p:cNvSpPr>
            <p:nvPr/>
          </p:nvSpPr>
          <p:spPr bwMode="auto">
            <a:xfrm>
              <a:off x="7242175" y="2728913"/>
              <a:ext cx="611188" cy="849313"/>
            </a:xfrm>
            <a:custGeom>
              <a:avLst/>
              <a:gdLst>
                <a:gd name="T0" fmla="*/ 140 w 144"/>
                <a:gd name="T1" fmla="*/ 200 h 200"/>
                <a:gd name="T2" fmla="*/ 4 w 144"/>
                <a:gd name="T3" fmla="*/ 200 h 200"/>
                <a:gd name="T4" fmla="*/ 0 w 144"/>
                <a:gd name="T5" fmla="*/ 196 h 200"/>
                <a:gd name="T6" fmla="*/ 0 w 144"/>
                <a:gd name="T7" fmla="*/ 4 h 200"/>
                <a:gd name="T8" fmla="*/ 4 w 144"/>
                <a:gd name="T9" fmla="*/ 0 h 200"/>
                <a:gd name="T10" fmla="*/ 16 w 144"/>
                <a:gd name="T11" fmla="*/ 0 h 200"/>
                <a:gd name="T12" fmla="*/ 16 w 144"/>
                <a:gd name="T13" fmla="*/ 8 h 200"/>
                <a:gd name="T14" fmla="*/ 8 w 144"/>
                <a:gd name="T15" fmla="*/ 8 h 200"/>
                <a:gd name="T16" fmla="*/ 8 w 144"/>
                <a:gd name="T17" fmla="*/ 192 h 200"/>
                <a:gd name="T18" fmla="*/ 136 w 144"/>
                <a:gd name="T19" fmla="*/ 192 h 200"/>
                <a:gd name="T20" fmla="*/ 136 w 144"/>
                <a:gd name="T21" fmla="*/ 8 h 200"/>
                <a:gd name="T22" fmla="*/ 128 w 144"/>
                <a:gd name="T23" fmla="*/ 8 h 200"/>
                <a:gd name="T24" fmla="*/ 128 w 144"/>
                <a:gd name="T25" fmla="*/ 0 h 200"/>
                <a:gd name="T26" fmla="*/ 140 w 144"/>
                <a:gd name="T27" fmla="*/ 0 h 200"/>
                <a:gd name="T28" fmla="*/ 144 w 144"/>
                <a:gd name="T29" fmla="*/ 4 h 200"/>
                <a:gd name="T30" fmla="*/ 144 w 144"/>
                <a:gd name="T31" fmla="*/ 196 h 200"/>
                <a:gd name="T32" fmla="*/ 140 w 144"/>
                <a:gd name="T3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200">
                  <a:moveTo>
                    <a:pt x="140" y="200"/>
                  </a:moveTo>
                  <a:cubicBezTo>
                    <a:pt x="4" y="200"/>
                    <a:pt x="4" y="200"/>
                    <a:pt x="4" y="200"/>
                  </a:cubicBezTo>
                  <a:cubicBezTo>
                    <a:pt x="2" y="200"/>
                    <a:pt x="0" y="198"/>
                    <a:pt x="0" y="1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196"/>
                    <a:pt x="144" y="196"/>
                    <a:pt x="144" y="196"/>
                  </a:cubicBezTo>
                  <a:cubicBezTo>
                    <a:pt x="144" y="198"/>
                    <a:pt x="142" y="200"/>
                    <a:pt x="140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7343775" y="3017838"/>
              <a:ext cx="390525" cy="407988"/>
            </a:xfrm>
            <a:custGeom>
              <a:avLst/>
              <a:gdLst>
                <a:gd name="T0" fmla="*/ 8 w 92"/>
                <a:gd name="T1" fmla="*/ 96 h 96"/>
                <a:gd name="T2" fmla="*/ 0 w 92"/>
                <a:gd name="T3" fmla="*/ 96 h 96"/>
                <a:gd name="T4" fmla="*/ 92 w 92"/>
                <a:gd name="T5" fmla="*/ 0 h 96"/>
                <a:gd name="T6" fmla="*/ 92 w 92"/>
                <a:gd name="T7" fmla="*/ 8 h 96"/>
                <a:gd name="T8" fmla="*/ 8 w 9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6">
                  <a:moveTo>
                    <a:pt x="8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42"/>
                    <a:pt x="40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44" y="8"/>
                    <a:pt x="8" y="46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7624763" y="2954338"/>
              <a:ext cx="134938" cy="190500"/>
            </a:xfrm>
            <a:custGeom>
              <a:avLst/>
              <a:gdLst>
                <a:gd name="T0" fmla="*/ 34 w 85"/>
                <a:gd name="T1" fmla="*/ 120 h 120"/>
                <a:gd name="T2" fmla="*/ 18 w 85"/>
                <a:gd name="T3" fmla="*/ 110 h 120"/>
                <a:gd name="T4" fmla="*/ 53 w 85"/>
                <a:gd name="T5" fmla="*/ 53 h 120"/>
                <a:gd name="T6" fmla="*/ 0 w 85"/>
                <a:gd name="T7" fmla="*/ 16 h 120"/>
                <a:gd name="T8" fmla="*/ 10 w 85"/>
                <a:gd name="T9" fmla="*/ 0 h 120"/>
                <a:gd name="T10" fmla="*/ 85 w 85"/>
                <a:gd name="T11" fmla="*/ 48 h 120"/>
                <a:gd name="T12" fmla="*/ 34 w 8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0">
                  <a:moveTo>
                    <a:pt x="34" y="120"/>
                  </a:moveTo>
                  <a:lnTo>
                    <a:pt x="18" y="110"/>
                  </a:lnTo>
                  <a:lnTo>
                    <a:pt x="53" y="53"/>
                  </a:lnTo>
                  <a:lnTo>
                    <a:pt x="0" y="16"/>
                  </a:lnTo>
                  <a:lnTo>
                    <a:pt x="10" y="0"/>
                  </a:lnTo>
                  <a:lnTo>
                    <a:pt x="85" y="48"/>
                  </a:lnTo>
                  <a:lnTo>
                    <a:pt x="34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>
              <a:off x="7551738" y="3259138"/>
              <a:ext cx="161925" cy="161925"/>
            </a:xfrm>
            <a:custGeom>
              <a:avLst/>
              <a:gdLst>
                <a:gd name="T0" fmla="*/ 16 w 102"/>
                <a:gd name="T1" fmla="*/ 102 h 102"/>
                <a:gd name="T2" fmla="*/ 0 w 102"/>
                <a:gd name="T3" fmla="*/ 86 h 102"/>
                <a:gd name="T4" fmla="*/ 86 w 102"/>
                <a:gd name="T5" fmla="*/ 0 h 102"/>
                <a:gd name="T6" fmla="*/ 102 w 102"/>
                <a:gd name="T7" fmla="*/ 16 h 102"/>
                <a:gd name="T8" fmla="*/ 16 w 10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16" y="102"/>
                  </a:moveTo>
                  <a:lnTo>
                    <a:pt x="0" y="86"/>
                  </a:lnTo>
                  <a:lnTo>
                    <a:pt x="86" y="0"/>
                  </a:lnTo>
                  <a:lnTo>
                    <a:pt x="102" y="16"/>
                  </a:ln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130"/>
            <p:cNvSpPr>
              <a:spLocks/>
            </p:cNvSpPr>
            <p:nvPr/>
          </p:nvSpPr>
          <p:spPr bwMode="auto">
            <a:xfrm>
              <a:off x="7551738" y="3259138"/>
              <a:ext cx="161925" cy="161925"/>
            </a:xfrm>
            <a:custGeom>
              <a:avLst/>
              <a:gdLst>
                <a:gd name="T0" fmla="*/ 86 w 102"/>
                <a:gd name="T1" fmla="*/ 102 h 102"/>
                <a:gd name="T2" fmla="*/ 0 w 102"/>
                <a:gd name="T3" fmla="*/ 16 h 102"/>
                <a:gd name="T4" fmla="*/ 16 w 102"/>
                <a:gd name="T5" fmla="*/ 0 h 102"/>
                <a:gd name="T6" fmla="*/ 102 w 102"/>
                <a:gd name="T7" fmla="*/ 86 h 102"/>
                <a:gd name="T8" fmla="*/ 86 w 10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6" y="10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02" y="86"/>
                  </a:lnTo>
                  <a:lnTo>
                    <a:pt x="8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131"/>
            <p:cNvSpPr>
              <a:spLocks noEditPoints="1"/>
            </p:cNvSpPr>
            <p:nvPr/>
          </p:nvSpPr>
          <p:spPr bwMode="auto">
            <a:xfrm>
              <a:off x="7343775" y="2898776"/>
              <a:ext cx="136525" cy="136525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132"/>
            <p:cNvSpPr>
              <a:spLocks/>
            </p:cNvSpPr>
            <p:nvPr/>
          </p:nvSpPr>
          <p:spPr bwMode="auto">
            <a:xfrm>
              <a:off x="7412038" y="2662238"/>
              <a:ext cx="271463" cy="66675"/>
            </a:xfrm>
            <a:custGeom>
              <a:avLst/>
              <a:gdLst>
                <a:gd name="T0" fmla="*/ 60 w 64"/>
                <a:gd name="T1" fmla="*/ 16 h 16"/>
                <a:gd name="T2" fmla="*/ 4 w 64"/>
                <a:gd name="T3" fmla="*/ 16 h 16"/>
                <a:gd name="T4" fmla="*/ 0 w 64"/>
                <a:gd name="T5" fmla="*/ 12 h 16"/>
                <a:gd name="T6" fmla="*/ 0 w 64"/>
                <a:gd name="T7" fmla="*/ 0 h 16"/>
                <a:gd name="T8" fmla="*/ 8 w 64"/>
                <a:gd name="T9" fmla="*/ 0 h 16"/>
                <a:gd name="T10" fmla="*/ 8 w 64"/>
                <a:gd name="T11" fmla="*/ 8 h 16"/>
                <a:gd name="T12" fmla="*/ 56 w 64"/>
                <a:gd name="T13" fmla="*/ 8 h 16"/>
                <a:gd name="T14" fmla="*/ 56 w 64"/>
                <a:gd name="T15" fmla="*/ 0 h 16"/>
                <a:gd name="T16" fmla="*/ 64 w 64"/>
                <a:gd name="T17" fmla="*/ 0 h 16"/>
                <a:gd name="T18" fmla="*/ 64 w 64"/>
                <a:gd name="T19" fmla="*/ 12 h 16"/>
                <a:gd name="T20" fmla="*/ 60 w 64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6">
                  <a:moveTo>
                    <a:pt x="60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2" y="16"/>
                    <a:pt x="6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579388" y="5448271"/>
            <a:ext cx="627137" cy="628055"/>
            <a:chOff x="8802688" y="4375151"/>
            <a:chExt cx="1084263" cy="1085850"/>
          </a:xfrm>
          <a:solidFill>
            <a:schemeClr val="bg1">
              <a:lumMod val="75000"/>
            </a:schemeClr>
          </a:solidFill>
        </p:grpSpPr>
        <p:sp>
          <p:nvSpPr>
            <p:cNvPr id="109" name="Freeform 28"/>
            <p:cNvSpPr>
              <a:spLocks/>
            </p:cNvSpPr>
            <p:nvPr/>
          </p:nvSpPr>
          <p:spPr bwMode="auto">
            <a:xfrm>
              <a:off x="8802688" y="4545013"/>
              <a:ext cx="1084263" cy="781050"/>
            </a:xfrm>
            <a:custGeom>
              <a:avLst/>
              <a:gdLst>
                <a:gd name="T0" fmla="*/ 128 w 256"/>
                <a:gd name="T1" fmla="*/ 184 h 184"/>
                <a:gd name="T2" fmla="*/ 4 w 256"/>
                <a:gd name="T3" fmla="*/ 184 h 184"/>
                <a:gd name="T4" fmla="*/ 0 w 256"/>
                <a:gd name="T5" fmla="*/ 180 h 184"/>
                <a:gd name="T6" fmla="*/ 0 w 256"/>
                <a:gd name="T7" fmla="*/ 4 h 184"/>
                <a:gd name="T8" fmla="*/ 4 w 256"/>
                <a:gd name="T9" fmla="*/ 0 h 184"/>
                <a:gd name="T10" fmla="*/ 252 w 256"/>
                <a:gd name="T11" fmla="*/ 0 h 184"/>
                <a:gd name="T12" fmla="*/ 256 w 256"/>
                <a:gd name="T13" fmla="*/ 4 h 184"/>
                <a:gd name="T14" fmla="*/ 256 w 256"/>
                <a:gd name="T15" fmla="*/ 104 h 184"/>
                <a:gd name="T16" fmla="*/ 248 w 256"/>
                <a:gd name="T17" fmla="*/ 104 h 184"/>
                <a:gd name="T18" fmla="*/ 248 w 256"/>
                <a:gd name="T19" fmla="*/ 8 h 184"/>
                <a:gd name="T20" fmla="*/ 8 w 256"/>
                <a:gd name="T21" fmla="*/ 8 h 184"/>
                <a:gd name="T22" fmla="*/ 8 w 256"/>
                <a:gd name="T23" fmla="*/ 176 h 184"/>
                <a:gd name="T24" fmla="*/ 128 w 256"/>
                <a:gd name="T25" fmla="*/ 176 h 184"/>
                <a:gd name="T26" fmla="*/ 128 w 256"/>
                <a:gd name="T2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184">
                  <a:moveTo>
                    <a:pt x="128" y="184"/>
                  </a:moveTo>
                  <a:cubicBezTo>
                    <a:pt x="4" y="184"/>
                    <a:pt x="4" y="184"/>
                    <a:pt x="4" y="184"/>
                  </a:cubicBezTo>
                  <a:cubicBezTo>
                    <a:pt x="2" y="184"/>
                    <a:pt x="0" y="182"/>
                    <a:pt x="0" y="1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4" y="0"/>
                    <a:pt x="256" y="2"/>
                    <a:pt x="256" y="4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128" y="176"/>
                    <a:pt x="128" y="176"/>
                    <a:pt x="128" y="176"/>
                  </a:cubicBez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" name="Freeform 29"/>
            <p:cNvSpPr>
              <a:spLocks noEditPoints="1"/>
            </p:cNvSpPr>
            <p:nvPr/>
          </p:nvSpPr>
          <p:spPr bwMode="auto">
            <a:xfrm>
              <a:off x="9158288" y="4679951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Freeform 30"/>
            <p:cNvSpPr>
              <a:spLocks noEditPoints="1"/>
            </p:cNvSpPr>
            <p:nvPr/>
          </p:nvSpPr>
          <p:spPr bwMode="auto">
            <a:xfrm>
              <a:off x="9293225" y="4679951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2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2 w 64"/>
                <a:gd name="T17" fmla="*/ 22 h 65"/>
                <a:gd name="T18" fmla="*/ 22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Freeform 31"/>
            <p:cNvSpPr>
              <a:spLocks noEditPoints="1"/>
            </p:cNvSpPr>
            <p:nvPr/>
          </p:nvSpPr>
          <p:spPr bwMode="auto">
            <a:xfrm>
              <a:off x="9429750" y="4679951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2 w 64"/>
                <a:gd name="T13" fmla="*/ 43 h 65"/>
                <a:gd name="T14" fmla="*/ 42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2" y="43"/>
                  </a:lnTo>
                  <a:lnTo>
                    <a:pt x="42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Freeform 32"/>
            <p:cNvSpPr>
              <a:spLocks noEditPoints="1"/>
            </p:cNvSpPr>
            <p:nvPr/>
          </p:nvSpPr>
          <p:spPr bwMode="auto">
            <a:xfrm>
              <a:off x="9564688" y="4679951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Freeform 33"/>
            <p:cNvSpPr>
              <a:spLocks noEditPoints="1"/>
            </p:cNvSpPr>
            <p:nvPr/>
          </p:nvSpPr>
          <p:spPr bwMode="auto">
            <a:xfrm>
              <a:off x="9701213" y="4679951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2 w 64"/>
                <a:gd name="T13" fmla="*/ 43 h 65"/>
                <a:gd name="T14" fmla="*/ 42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2" y="43"/>
                  </a:lnTo>
                  <a:lnTo>
                    <a:pt x="42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" name="Freeform 34"/>
            <p:cNvSpPr>
              <a:spLocks noEditPoints="1"/>
            </p:cNvSpPr>
            <p:nvPr/>
          </p:nvSpPr>
          <p:spPr bwMode="auto">
            <a:xfrm>
              <a:off x="9158288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" name="Freeform 35"/>
            <p:cNvSpPr>
              <a:spLocks noEditPoints="1"/>
            </p:cNvSpPr>
            <p:nvPr/>
          </p:nvSpPr>
          <p:spPr bwMode="auto">
            <a:xfrm>
              <a:off x="9021763" y="4816476"/>
              <a:ext cx="103188" cy="101600"/>
            </a:xfrm>
            <a:custGeom>
              <a:avLst/>
              <a:gdLst>
                <a:gd name="T0" fmla="*/ 65 w 65"/>
                <a:gd name="T1" fmla="*/ 64 h 64"/>
                <a:gd name="T2" fmla="*/ 0 w 65"/>
                <a:gd name="T3" fmla="*/ 64 h 64"/>
                <a:gd name="T4" fmla="*/ 0 w 65"/>
                <a:gd name="T5" fmla="*/ 0 h 64"/>
                <a:gd name="T6" fmla="*/ 65 w 65"/>
                <a:gd name="T7" fmla="*/ 0 h 64"/>
                <a:gd name="T8" fmla="*/ 65 w 65"/>
                <a:gd name="T9" fmla="*/ 64 h 64"/>
                <a:gd name="T10" fmla="*/ 22 w 65"/>
                <a:gd name="T11" fmla="*/ 43 h 64"/>
                <a:gd name="T12" fmla="*/ 43 w 65"/>
                <a:gd name="T13" fmla="*/ 43 h 64"/>
                <a:gd name="T14" fmla="*/ 43 w 65"/>
                <a:gd name="T15" fmla="*/ 21 h 64"/>
                <a:gd name="T16" fmla="*/ 22 w 65"/>
                <a:gd name="T17" fmla="*/ 21 h 64"/>
                <a:gd name="T18" fmla="*/ 22 w 65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4">
                  <a:moveTo>
                    <a:pt x="6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4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2" y="21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" name="Freeform 36"/>
            <p:cNvSpPr>
              <a:spLocks noEditPoints="1"/>
            </p:cNvSpPr>
            <p:nvPr/>
          </p:nvSpPr>
          <p:spPr bwMode="auto">
            <a:xfrm>
              <a:off x="8886825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9293225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2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2 w 64"/>
                <a:gd name="T17" fmla="*/ 21 h 64"/>
                <a:gd name="T18" fmla="*/ 22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2" y="21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38"/>
            <p:cNvSpPr>
              <a:spLocks noEditPoints="1"/>
            </p:cNvSpPr>
            <p:nvPr/>
          </p:nvSpPr>
          <p:spPr bwMode="auto">
            <a:xfrm>
              <a:off x="9429750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2 w 64"/>
                <a:gd name="T13" fmla="*/ 43 h 64"/>
                <a:gd name="T14" fmla="*/ 42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2" y="43"/>
                  </a:lnTo>
                  <a:lnTo>
                    <a:pt x="42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39"/>
            <p:cNvSpPr>
              <a:spLocks noEditPoints="1"/>
            </p:cNvSpPr>
            <p:nvPr/>
          </p:nvSpPr>
          <p:spPr bwMode="auto">
            <a:xfrm>
              <a:off x="9564688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40"/>
            <p:cNvSpPr>
              <a:spLocks noEditPoints="1"/>
            </p:cNvSpPr>
            <p:nvPr/>
          </p:nvSpPr>
          <p:spPr bwMode="auto">
            <a:xfrm>
              <a:off x="9701213" y="4816476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2 w 64"/>
                <a:gd name="T13" fmla="*/ 43 h 64"/>
                <a:gd name="T14" fmla="*/ 42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2" y="43"/>
                  </a:lnTo>
                  <a:lnTo>
                    <a:pt x="42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41"/>
            <p:cNvSpPr>
              <a:spLocks noEditPoints="1"/>
            </p:cNvSpPr>
            <p:nvPr/>
          </p:nvSpPr>
          <p:spPr bwMode="auto">
            <a:xfrm>
              <a:off x="9158288" y="4951413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42"/>
            <p:cNvSpPr>
              <a:spLocks noEditPoints="1"/>
            </p:cNvSpPr>
            <p:nvPr/>
          </p:nvSpPr>
          <p:spPr bwMode="auto">
            <a:xfrm>
              <a:off x="9021763" y="4951413"/>
              <a:ext cx="103188" cy="103188"/>
            </a:xfrm>
            <a:custGeom>
              <a:avLst/>
              <a:gdLst>
                <a:gd name="T0" fmla="*/ 65 w 65"/>
                <a:gd name="T1" fmla="*/ 65 h 65"/>
                <a:gd name="T2" fmla="*/ 0 w 65"/>
                <a:gd name="T3" fmla="*/ 65 h 65"/>
                <a:gd name="T4" fmla="*/ 0 w 65"/>
                <a:gd name="T5" fmla="*/ 0 h 65"/>
                <a:gd name="T6" fmla="*/ 65 w 65"/>
                <a:gd name="T7" fmla="*/ 0 h 65"/>
                <a:gd name="T8" fmla="*/ 65 w 65"/>
                <a:gd name="T9" fmla="*/ 65 h 65"/>
                <a:gd name="T10" fmla="*/ 22 w 65"/>
                <a:gd name="T11" fmla="*/ 43 h 65"/>
                <a:gd name="T12" fmla="*/ 43 w 65"/>
                <a:gd name="T13" fmla="*/ 43 h 65"/>
                <a:gd name="T14" fmla="*/ 43 w 65"/>
                <a:gd name="T15" fmla="*/ 22 h 65"/>
                <a:gd name="T16" fmla="*/ 22 w 65"/>
                <a:gd name="T17" fmla="*/ 22 h 65"/>
                <a:gd name="T18" fmla="*/ 22 w 65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65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5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8886825" y="4951413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1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1 w 64"/>
                <a:gd name="T17" fmla="*/ 22 h 65"/>
                <a:gd name="T18" fmla="*/ 21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1" y="22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" name="Freeform 44"/>
            <p:cNvSpPr>
              <a:spLocks noEditPoints="1"/>
            </p:cNvSpPr>
            <p:nvPr/>
          </p:nvSpPr>
          <p:spPr bwMode="auto">
            <a:xfrm>
              <a:off x="9293225" y="4951413"/>
              <a:ext cx="101600" cy="103188"/>
            </a:xfrm>
            <a:custGeom>
              <a:avLst/>
              <a:gdLst>
                <a:gd name="T0" fmla="*/ 64 w 64"/>
                <a:gd name="T1" fmla="*/ 65 h 65"/>
                <a:gd name="T2" fmla="*/ 0 w 64"/>
                <a:gd name="T3" fmla="*/ 65 h 65"/>
                <a:gd name="T4" fmla="*/ 0 w 64"/>
                <a:gd name="T5" fmla="*/ 0 h 65"/>
                <a:gd name="T6" fmla="*/ 64 w 64"/>
                <a:gd name="T7" fmla="*/ 0 h 65"/>
                <a:gd name="T8" fmla="*/ 64 w 64"/>
                <a:gd name="T9" fmla="*/ 65 h 65"/>
                <a:gd name="T10" fmla="*/ 22 w 64"/>
                <a:gd name="T11" fmla="*/ 43 h 65"/>
                <a:gd name="T12" fmla="*/ 43 w 64"/>
                <a:gd name="T13" fmla="*/ 43 h 65"/>
                <a:gd name="T14" fmla="*/ 43 w 64"/>
                <a:gd name="T15" fmla="*/ 22 h 65"/>
                <a:gd name="T16" fmla="*/ 22 w 64"/>
                <a:gd name="T17" fmla="*/ 22 h 65"/>
                <a:gd name="T18" fmla="*/ 22 w 64"/>
                <a:gd name="T1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5">
                  <a:moveTo>
                    <a:pt x="64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5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" name="Freeform 45"/>
            <p:cNvSpPr>
              <a:spLocks noEditPoints="1"/>
            </p:cNvSpPr>
            <p:nvPr/>
          </p:nvSpPr>
          <p:spPr bwMode="auto">
            <a:xfrm>
              <a:off x="9158288" y="5087938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" name="Freeform 46"/>
            <p:cNvSpPr>
              <a:spLocks noEditPoints="1"/>
            </p:cNvSpPr>
            <p:nvPr/>
          </p:nvSpPr>
          <p:spPr bwMode="auto">
            <a:xfrm>
              <a:off x="9021763" y="5087938"/>
              <a:ext cx="103188" cy="101600"/>
            </a:xfrm>
            <a:custGeom>
              <a:avLst/>
              <a:gdLst>
                <a:gd name="T0" fmla="*/ 65 w 65"/>
                <a:gd name="T1" fmla="*/ 64 h 64"/>
                <a:gd name="T2" fmla="*/ 0 w 65"/>
                <a:gd name="T3" fmla="*/ 64 h 64"/>
                <a:gd name="T4" fmla="*/ 0 w 65"/>
                <a:gd name="T5" fmla="*/ 0 h 64"/>
                <a:gd name="T6" fmla="*/ 65 w 65"/>
                <a:gd name="T7" fmla="*/ 0 h 64"/>
                <a:gd name="T8" fmla="*/ 65 w 65"/>
                <a:gd name="T9" fmla="*/ 64 h 64"/>
                <a:gd name="T10" fmla="*/ 22 w 65"/>
                <a:gd name="T11" fmla="*/ 43 h 64"/>
                <a:gd name="T12" fmla="*/ 43 w 65"/>
                <a:gd name="T13" fmla="*/ 43 h 64"/>
                <a:gd name="T14" fmla="*/ 43 w 65"/>
                <a:gd name="T15" fmla="*/ 21 h 64"/>
                <a:gd name="T16" fmla="*/ 22 w 65"/>
                <a:gd name="T17" fmla="*/ 21 h 64"/>
                <a:gd name="T18" fmla="*/ 22 w 65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4">
                  <a:moveTo>
                    <a:pt x="6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4"/>
                  </a:lnTo>
                  <a:close/>
                  <a:moveTo>
                    <a:pt x="22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2" y="21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47"/>
            <p:cNvSpPr>
              <a:spLocks noEditPoints="1"/>
            </p:cNvSpPr>
            <p:nvPr/>
          </p:nvSpPr>
          <p:spPr bwMode="auto">
            <a:xfrm>
              <a:off x="8886825" y="5087938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0 h 64"/>
                <a:gd name="T8" fmla="*/ 64 w 64"/>
                <a:gd name="T9" fmla="*/ 64 h 64"/>
                <a:gd name="T10" fmla="*/ 21 w 64"/>
                <a:gd name="T11" fmla="*/ 43 h 64"/>
                <a:gd name="T12" fmla="*/ 43 w 64"/>
                <a:gd name="T13" fmla="*/ 43 h 64"/>
                <a:gd name="T14" fmla="*/ 43 w 64"/>
                <a:gd name="T15" fmla="*/ 21 h 64"/>
                <a:gd name="T16" fmla="*/ 21 w 64"/>
                <a:gd name="T17" fmla="*/ 21 h 64"/>
                <a:gd name="T18" fmla="*/ 21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64"/>
                  </a:lnTo>
                  <a:close/>
                  <a:moveTo>
                    <a:pt x="21" y="43"/>
                  </a:moveTo>
                  <a:lnTo>
                    <a:pt x="43" y="43"/>
                  </a:lnTo>
                  <a:lnTo>
                    <a:pt x="43" y="21"/>
                  </a:lnTo>
                  <a:lnTo>
                    <a:pt x="21" y="21"/>
                  </a:lnTo>
                  <a:lnTo>
                    <a:pt x="2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8"/>
            <p:cNvSpPr>
              <a:spLocks/>
            </p:cNvSpPr>
            <p:nvPr/>
          </p:nvSpPr>
          <p:spPr bwMode="auto">
            <a:xfrm>
              <a:off x="8802688" y="4375151"/>
              <a:ext cx="1084263" cy="136525"/>
            </a:xfrm>
            <a:custGeom>
              <a:avLst/>
              <a:gdLst>
                <a:gd name="T0" fmla="*/ 256 w 256"/>
                <a:gd name="T1" fmla="*/ 32 h 32"/>
                <a:gd name="T2" fmla="*/ 248 w 256"/>
                <a:gd name="T3" fmla="*/ 32 h 32"/>
                <a:gd name="T4" fmla="*/ 248 w 256"/>
                <a:gd name="T5" fmla="*/ 8 h 32"/>
                <a:gd name="T6" fmla="*/ 8 w 256"/>
                <a:gd name="T7" fmla="*/ 8 h 32"/>
                <a:gd name="T8" fmla="*/ 8 w 256"/>
                <a:gd name="T9" fmla="*/ 32 h 32"/>
                <a:gd name="T10" fmla="*/ 0 w 256"/>
                <a:gd name="T11" fmla="*/ 32 h 32"/>
                <a:gd name="T12" fmla="*/ 0 w 256"/>
                <a:gd name="T13" fmla="*/ 4 h 32"/>
                <a:gd name="T14" fmla="*/ 4 w 256"/>
                <a:gd name="T15" fmla="*/ 0 h 32"/>
                <a:gd name="T16" fmla="*/ 252 w 256"/>
                <a:gd name="T17" fmla="*/ 0 h 32"/>
                <a:gd name="T18" fmla="*/ 256 w 256"/>
                <a:gd name="T19" fmla="*/ 4 h 32"/>
                <a:gd name="T20" fmla="*/ 256 w 256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2">
                  <a:moveTo>
                    <a:pt x="256" y="32"/>
                  </a:moveTo>
                  <a:cubicBezTo>
                    <a:pt x="248" y="32"/>
                    <a:pt x="248" y="32"/>
                    <a:pt x="248" y="32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4" y="0"/>
                    <a:pt x="256" y="2"/>
                    <a:pt x="256" y="4"/>
                  </a:cubicBezTo>
                  <a:lnTo>
                    <a:pt x="25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49"/>
            <p:cNvSpPr>
              <a:spLocks noChangeArrowheads="1"/>
            </p:cNvSpPr>
            <p:nvPr/>
          </p:nvSpPr>
          <p:spPr bwMode="auto">
            <a:xfrm>
              <a:off x="8920163" y="4443413"/>
              <a:ext cx="8477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50"/>
            <p:cNvSpPr>
              <a:spLocks noChangeArrowheads="1"/>
            </p:cNvSpPr>
            <p:nvPr/>
          </p:nvSpPr>
          <p:spPr bwMode="auto">
            <a:xfrm>
              <a:off x="9056688" y="4714876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51"/>
            <p:cNvSpPr>
              <a:spLocks noChangeArrowheads="1"/>
            </p:cNvSpPr>
            <p:nvPr/>
          </p:nvSpPr>
          <p:spPr bwMode="auto">
            <a:xfrm>
              <a:off x="8920163" y="4714876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2"/>
            <p:cNvSpPr>
              <a:spLocks/>
            </p:cNvSpPr>
            <p:nvPr/>
          </p:nvSpPr>
          <p:spPr bwMode="auto">
            <a:xfrm>
              <a:off x="9518650" y="5126038"/>
              <a:ext cx="228600" cy="165100"/>
            </a:xfrm>
            <a:custGeom>
              <a:avLst/>
              <a:gdLst>
                <a:gd name="T0" fmla="*/ 19 w 54"/>
                <a:gd name="T1" fmla="*/ 39 h 39"/>
                <a:gd name="T2" fmla="*/ 16 w 54"/>
                <a:gd name="T3" fmla="*/ 38 h 39"/>
                <a:gd name="T4" fmla="*/ 0 w 54"/>
                <a:gd name="T5" fmla="*/ 22 h 39"/>
                <a:gd name="T6" fmla="*/ 6 w 54"/>
                <a:gd name="T7" fmla="*/ 16 h 39"/>
                <a:gd name="T8" fmla="*/ 19 w 54"/>
                <a:gd name="T9" fmla="*/ 29 h 39"/>
                <a:gd name="T10" fmla="*/ 48 w 54"/>
                <a:gd name="T11" fmla="*/ 0 h 39"/>
                <a:gd name="T12" fmla="*/ 54 w 54"/>
                <a:gd name="T13" fmla="*/ 6 h 39"/>
                <a:gd name="T14" fmla="*/ 22 w 54"/>
                <a:gd name="T15" fmla="*/ 38 h 39"/>
                <a:gd name="T16" fmla="*/ 19 w 54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9">
                  <a:moveTo>
                    <a:pt x="19" y="39"/>
                  </a:moveTo>
                  <a:cubicBezTo>
                    <a:pt x="18" y="39"/>
                    <a:pt x="17" y="39"/>
                    <a:pt x="16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0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3"/>
            <p:cNvSpPr>
              <a:spLocks noEditPoints="1"/>
            </p:cNvSpPr>
            <p:nvPr/>
          </p:nvSpPr>
          <p:spPr bwMode="auto">
            <a:xfrm>
              <a:off x="9378950" y="4951413"/>
              <a:ext cx="508000" cy="509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38640" y="5350275"/>
            <a:ext cx="797498" cy="798666"/>
            <a:chOff x="3395663" y="2593976"/>
            <a:chExt cx="1084262" cy="1085850"/>
          </a:xfrm>
          <a:solidFill>
            <a:schemeClr val="bg1">
              <a:lumMod val="75000"/>
            </a:schemeClr>
          </a:solidFill>
        </p:grpSpPr>
        <p:sp>
          <p:nvSpPr>
            <p:cNvPr id="137" name="Freeform 311"/>
            <p:cNvSpPr>
              <a:spLocks noEditPoints="1"/>
            </p:cNvSpPr>
            <p:nvPr/>
          </p:nvSpPr>
          <p:spPr bwMode="auto">
            <a:xfrm>
              <a:off x="4106863" y="2832101"/>
              <a:ext cx="136525" cy="13493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462338" y="2662238"/>
              <a:ext cx="509587" cy="508000"/>
            </a:xfrm>
            <a:custGeom>
              <a:avLst/>
              <a:gdLst>
                <a:gd name="T0" fmla="*/ 8 w 120"/>
                <a:gd name="T1" fmla="*/ 120 h 120"/>
                <a:gd name="T2" fmla="*/ 0 w 120"/>
                <a:gd name="T3" fmla="*/ 120 h 120"/>
                <a:gd name="T4" fmla="*/ 0 w 120"/>
                <a:gd name="T5" fmla="*/ 12 h 120"/>
                <a:gd name="T6" fmla="*/ 12 w 120"/>
                <a:gd name="T7" fmla="*/ 0 h 120"/>
                <a:gd name="T8" fmla="*/ 120 w 120"/>
                <a:gd name="T9" fmla="*/ 0 h 120"/>
                <a:gd name="T10" fmla="*/ 120 w 120"/>
                <a:gd name="T11" fmla="*/ 8 h 120"/>
                <a:gd name="T12" fmla="*/ 12 w 120"/>
                <a:gd name="T13" fmla="*/ 8 h 120"/>
                <a:gd name="T14" fmla="*/ 8 w 120"/>
                <a:gd name="T15" fmla="*/ 12 h 120"/>
                <a:gd name="T16" fmla="*/ 8 w 120"/>
                <a:gd name="T1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8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903663" y="3103563"/>
              <a:ext cx="508000" cy="508000"/>
            </a:xfrm>
            <a:custGeom>
              <a:avLst/>
              <a:gdLst>
                <a:gd name="T0" fmla="*/ 108 w 120"/>
                <a:gd name="T1" fmla="*/ 120 h 120"/>
                <a:gd name="T2" fmla="*/ 0 w 120"/>
                <a:gd name="T3" fmla="*/ 120 h 120"/>
                <a:gd name="T4" fmla="*/ 0 w 120"/>
                <a:gd name="T5" fmla="*/ 112 h 120"/>
                <a:gd name="T6" fmla="*/ 108 w 120"/>
                <a:gd name="T7" fmla="*/ 112 h 120"/>
                <a:gd name="T8" fmla="*/ 112 w 120"/>
                <a:gd name="T9" fmla="*/ 108 h 120"/>
                <a:gd name="T10" fmla="*/ 112 w 120"/>
                <a:gd name="T11" fmla="*/ 0 h 120"/>
                <a:gd name="T12" fmla="*/ 120 w 120"/>
                <a:gd name="T13" fmla="*/ 0 h 120"/>
                <a:gd name="T14" fmla="*/ 120 w 120"/>
                <a:gd name="T15" fmla="*/ 108 h 120"/>
                <a:gd name="T16" fmla="*/ 108 w 120"/>
                <a:gd name="T1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108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10" y="112"/>
                    <a:pt x="112" y="110"/>
                    <a:pt x="112" y="10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20" y="115"/>
                    <a:pt x="115" y="120"/>
                    <a:pt x="10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Rectangle 314"/>
            <p:cNvSpPr>
              <a:spLocks noChangeArrowheads="1"/>
            </p:cNvSpPr>
            <p:nvPr/>
          </p:nvSpPr>
          <p:spPr bwMode="auto">
            <a:xfrm>
              <a:off x="3530600" y="2728913"/>
              <a:ext cx="2381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Rectangle 315"/>
            <p:cNvSpPr>
              <a:spLocks noChangeArrowheads="1"/>
            </p:cNvSpPr>
            <p:nvPr/>
          </p:nvSpPr>
          <p:spPr bwMode="auto">
            <a:xfrm>
              <a:off x="3530600" y="27971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Rectangle 316"/>
            <p:cNvSpPr>
              <a:spLocks noChangeArrowheads="1"/>
            </p:cNvSpPr>
            <p:nvPr/>
          </p:nvSpPr>
          <p:spPr bwMode="auto">
            <a:xfrm>
              <a:off x="3598863" y="2797176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317"/>
            <p:cNvSpPr>
              <a:spLocks noChangeArrowheads="1"/>
            </p:cNvSpPr>
            <p:nvPr/>
          </p:nvSpPr>
          <p:spPr bwMode="auto">
            <a:xfrm>
              <a:off x="3667125" y="2797176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Rectangle 318"/>
            <p:cNvSpPr>
              <a:spLocks noChangeArrowheads="1"/>
            </p:cNvSpPr>
            <p:nvPr/>
          </p:nvSpPr>
          <p:spPr bwMode="auto">
            <a:xfrm>
              <a:off x="3921125" y="3119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Rectangle 319"/>
            <p:cNvSpPr>
              <a:spLocks noChangeArrowheads="1"/>
            </p:cNvSpPr>
            <p:nvPr/>
          </p:nvSpPr>
          <p:spPr bwMode="auto">
            <a:xfrm>
              <a:off x="4106863" y="3509963"/>
              <a:ext cx="238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Rectangle 320"/>
            <p:cNvSpPr>
              <a:spLocks noChangeArrowheads="1"/>
            </p:cNvSpPr>
            <p:nvPr/>
          </p:nvSpPr>
          <p:spPr bwMode="auto">
            <a:xfrm>
              <a:off x="4310063" y="3441701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321"/>
            <p:cNvSpPr>
              <a:spLocks noChangeArrowheads="1"/>
            </p:cNvSpPr>
            <p:nvPr/>
          </p:nvSpPr>
          <p:spPr bwMode="auto">
            <a:xfrm>
              <a:off x="4243388" y="3441701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Rectangle 322"/>
            <p:cNvSpPr>
              <a:spLocks noChangeArrowheads="1"/>
            </p:cNvSpPr>
            <p:nvPr/>
          </p:nvSpPr>
          <p:spPr bwMode="auto">
            <a:xfrm>
              <a:off x="4175125" y="3441701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323"/>
            <p:cNvSpPr>
              <a:spLocks/>
            </p:cNvSpPr>
            <p:nvPr/>
          </p:nvSpPr>
          <p:spPr bwMode="auto">
            <a:xfrm>
              <a:off x="3632200" y="3255963"/>
              <a:ext cx="136525" cy="236538"/>
            </a:xfrm>
            <a:custGeom>
              <a:avLst/>
              <a:gdLst>
                <a:gd name="T0" fmla="*/ 16 w 32"/>
                <a:gd name="T1" fmla="*/ 56 h 56"/>
                <a:gd name="T2" fmla="*/ 0 w 32"/>
                <a:gd name="T3" fmla="*/ 40 h 56"/>
                <a:gd name="T4" fmla="*/ 8 w 32"/>
                <a:gd name="T5" fmla="*/ 40 h 56"/>
                <a:gd name="T6" fmla="*/ 16 w 32"/>
                <a:gd name="T7" fmla="*/ 48 h 56"/>
                <a:gd name="T8" fmla="*/ 24 w 32"/>
                <a:gd name="T9" fmla="*/ 40 h 56"/>
                <a:gd name="T10" fmla="*/ 14 w 32"/>
                <a:gd name="T11" fmla="*/ 32 h 56"/>
                <a:gd name="T12" fmla="*/ 0 w 32"/>
                <a:gd name="T13" fmla="*/ 16 h 56"/>
                <a:gd name="T14" fmla="*/ 16 w 32"/>
                <a:gd name="T15" fmla="*/ 0 h 56"/>
                <a:gd name="T16" fmla="*/ 32 w 32"/>
                <a:gd name="T17" fmla="*/ 16 h 56"/>
                <a:gd name="T18" fmla="*/ 24 w 32"/>
                <a:gd name="T19" fmla="*/ 16 h 56"/>
                <a:gd name="T20" fmla="*/ 16 w 32"/>
                <a:gd name="T21" fmla="*/ 8 h 56"/>
                <a:gd name="T22" fmla="*/ 8 w 32"/>
                <a:gd name="T23" fmla="*/ 16 h 56"/>
                <a:gd name="T24" fmla="*/ 18 w 32"/>
                <a:gd name="T25" fmla="*/ 24 h 56"/>
                <a:gd name="T26" fmla="*/ 32 w 32"/>
                <a:gd name="T27" fmla="*/ 40 h 56"/>
                <a:gd name="T28" fmla="*/ 16 w 32"/>
                <a:gd name="T2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56">
                  <a:moveTo>
                    <a:pt x="16" y="56"/>
                  </a:moveTo>
                  <a:cubicBezTo>
                    <a:pt x="7" y="56"/>
                    <a:pt x="0" y="49"/>
                    <a:pt x="0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4"/>
                    <a:pt x="12" y="48"/>
                    <a:pt x="16" y="48"/>
                  </a:cubicBezTo>
                  <a:cubicBezTo>
                    <a:pt x="20" y="48"/>
                    <a:pt x="24" y="44"/>
                    <a:pt x="24" y="40"/>
                  </a:cubicBezTo>
                  <a:cubicBezTo>
                    <a:pt x="24" y="37"/>
                    <a:pt x="18" y="33"/>
                    <a:pt x="14" y="32"/>
                  </a:cubicBezTo>
                  <a:cubicBezTo>
                    <a:pt x="12" y="31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9"/>
                    <a:pt x="14" y="23"/>
                    <a:pt x="18" y="24"/>
                  </a:cubicBezTo>
                  <a:cubicBezTo>
                    <a:pt x="20" y="25"/>
                    <a:pt x="32" y="31"/>
                    <a:pt x="32" y="40"/>
                  </a:cubicBezTo>
                  <a:cubicBezTo>
                    <a:pt x="32" y="49"/>
                    <a:pt x="25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Rectangle 324"/>
            <p:cNvSpPr>
              <a:spLocks noChangeArrowheads="1"/>
            </p:cNvSpPr>
            <p:nvPr/>
          </p:nvSpPr>
          <p:spPr bwMode="auto">
            <a:xfrm>
              <a:off x="3683000" y="3221038"/>
              <a:ext cx="34925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Rectangle 325"/>
            <p:cNvSpPr>
              <a:spLocks noChangeArrowheads="1"/>
            </p:cNvSpPr>
            <p:nvPr/>
          </p:nvSpPr>
          <p:spPr bwMode="auto">
            <a:xfrm>
              <a:off x="3683000" y="3476626"/>
              <a:ext cx="34925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326"/>
            <p:cNvSpPr>
              <a:spLocks noChangeArrowheads="1"/>
            </p:cNvSpPr>
            <p:nvPr/>
          </p:nvSpPr>
          <p:spPr bwMode="auto">
            <a:xfrm>
              <a:off x="3802063" y="335756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Rectangle 327"/>
            <p:cNvSpPr>
              <a:spLocks noChangeArrowheads="1"/>
            </p:cNvSpPr>
            <p:nvPr/>
          </p:nvSpPr>
          <p:spPr bwMode="auto">
            <a:xfrm>
              <a:off x="3565525" y="335756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28"/>
            <p:cNvSpPr>
              <a:spLocks noEditPoints="1"/>
            </p:cNvSpPr>
            <p:nvPr/>
          </p:nvSpPr>
          <p:spPr bwMode="auto">
            <a:xfrm>
              <a:off x="3870325" y="2593976"/>
              <a:ext cx="609600" cy="611188"/>
            </a:xfrm>
            <a:custGeom>
              <a:avLst/>
              <a:gdLst>
                <a:gd name="T0" fmla="*/ 85 w 144"/>
                <a:gd name="T1" fmla="*/ 142 h 144"/>
                <a:gd name="T2" fmla="*/ 59 w 144"/>
                <a:gd name="T3" fmla="*/ 142 h 144"/>
                <a:gd name="T4" fmla="*/ 35 w 144"/>
                <a:gd name="T5" fmla="*/ 136 h 144"/>
                <a:gd name="T6" fmla="*/ 32 w 144"/>
                <a:gd name="T7" fmla="*/ 112 h 144"/>
                <a:gd name="T8" fmla="*/ 8 w 144"/>
                <a:gd name="T9" fmla="*/ 109 h 144"/>
                <a:gd name="T10" fmla="*/ 2 w 144"/>
                <a:gd name="T11" fmla="*/ 85 h 144"/>
                <a:gd name="T12" fmla="*/ 2 w 144"/>
                <a:gd name="T13" fmla="*/ 59 h 144"/>
                <a:gd name="T14" fmla="*/ 8 w 144"/>
                <a:gd name="T15" fmla="*/ 35 h 144"/>
                <a:gd name="T16" fmla="*/ 32 w 144"/>
                <a:gd name="T17" fmla="*/ 32 h 144"/>
                <a:gd name="T18" fmla="*/ 35 w 144"/>
                <a:gd name="T19" fmla="*/ 8 h 144"/>
                <a:gd name="T20" fmla="*/ 59 w 144"/>
                <a:gd name="T21" fmla="*/ 2 h 144"/>
                <a:gd name="T22" fmla="*/ 85 w 144"/>
                <a:gd name="T23" fmla="*/ 2 h 144"/>
                <a:gd name="T24" fmla="*/ 109 w 144"/>
                <a:gd name="T25" fmla="*/ 8 h 144"/>
                <a:gd name="T26" fmla="*/ 112 w 144"/>
                <a:gd name="T27" fmla="*/ 32 h 144"/>
                <a:gd name="T28" fmla="*/ 136 w 144"/>
                <a:gd name="T29" fmla="*/ 35 h 144"/>
                <a:gd name="T30" fmla="*/ 142 w 144"/>
                <a:gd name="T31" fmla="*/ 59 h 144"/>
                <a:gd name="T32" fmla="*/ 142 w 144"/>
                <a:gd name="T33" fmla="*/ 85 h 144"/>
                <a:gd name="T34" fmla="*/ 136 w 144"/>
                <a:gd name="T35" fmla="*/ 109 h 144"/>
                <a:gd name="T36" fmla="*/ 112 w 144"/>
                <a:gd name="T37" fmla="*/ 112 h 144"/>
                <a:gd name="T38" fmla="*/ 109 w 144"/>
                <a:gd name="T39" fmla="*/ 136 h 144"/>
                <a:gd name="T40" fmla="*/ 88 w 144"/>
                <a:gd name="T41" fmla="*/ 144 h 144"/>
                <a:gd name="T42" fmla="*/ 75 w 144"/>
                <a:gd name="T43" fmla="*/ 118 h 144"/>
                <a:gd name="T44" fmla="*/ 104 w 144"/>
                <a:gd name="T45" fmla="*/ 129 h 144"/>
                <a:gd name="T46" fmla="*/ 108 w 144"/>
                <a:gd name="T47" fmla="*/ 104 h 144"/>
                <a:gd name="T48" fmla="*/ 135 w 144"/>
                <a:gd name="T49" fmla="*/ 89 h 144"/>
                <a:gd name="T50" fmla="*/ 116 w 144"/>
                <a:gd name="T51" fmla="*/ 72 h 144"/>
                <a:gd name="T52" fmla="*/ 135 w 144"/>
                <a:gd name="T53" fmla="*/ 55 h 144"/>
                <a:gd name="T54" fmla="*/ 108 w 144"/>
                <a:gd name="T55" fmla="*/ 40 h 144"/>
                <a:gd name="T56" fmla="*/ 104 w 144"/>
                <a:gd name="T57" fmla="*/ 15 h 144"/>
                <a:gd name="T58" fmla="*/ 75 w 144"/>
                <a:gd name="T59" fmla="*/ 26 h 144"/>
                <a:gd name="T60" fmla="*/ 55 w 144"/>
                <a:gd name="T61" fmla="*/ 9 h 144"/>
                <a:gd name="T62" fmla="*/ 40 w 144"/>
                <a:gd name="T63" fmla="*/ 36 h 144"/>
                <a:gd name="T64" fmla="*/ 15 w 144"/>
                <a:gd name="T65" fmla="*/ 40 h 144"/>
                <a:gd name="T66" fmla="*/ 26 w 144"/>
                <a:gd name="T67" fmla="*/ 69 h 144"/>
                <a:gd name="T68" fmla="*/ 26 w 144"/>
                <a:gd name="T69" fmla="*/ 75 h 144"/>
                <a:gd name="T70" fmla="*/ 15 w 144"/>
                <a:gd name="T71" fmla="*/ 104 h 144"/>
                <a:gd name="T72" fmla="*/ 40 w 144"/>
                <a:gd name="T73" fmla="*/ 108 h 144"/>
                <a:gd name="T74" fmla="*/ 55 w 144"/>
                <a:gd name="T75" fmla="*/ 135 h 144"/>
                <a:gd name="T76" fmla="*/ 72 w 144"/>
                <a:gd name="T77" fmla="*/ 1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" h="144">
                  <a:moveTo>
                    <a:pt x="88" y="144"/>
                  </a:moveTo>
                  <a:cubicBezTo>
                    <a:pt x="87" y="144"/>
                    <a:pt x="86" y="143"/>
                    <a:pt x="85" y="142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59" y="142"/>
                    <a:pt x="59" y="142"/>
                    <a:pt x="59" y="142"/>
                  </a:cubicBezTo>
                  <a:cubicBezTo>
                    <a:pt x="58" y="144"/>
                    <a:pt x="56" y="144"/>
                    <a:pt x="55" y="144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3" y="135"/>
                    <a:pt x="32" y="134"/>
                    <a:pt x="32" y="13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9" y="111"/>
                    <a:pt x="8" y="10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2" y="85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10" y="32"/>
                    <a:pt x="1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0"/>
                    <a:pt x="33" y="9"/>
                    <a:pt x="35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0"/>
                    <a:pt x="59" y="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6" y="0"/>
                    <a:pt x="88" y="0"/>
                    <a:pt x="89" y="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1" y="9"/>
                    <a:pt x="112" y="10"/>
                    <a:pt x="112" y="1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4" y="32"/>
                    <a:pt x="135" y="33"/>
                    <a:pt x="136" y="35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4" y="56"/>
                    <a:pt x="144" y="58"/>
                    <a:pt x="142" y="59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4" y="86"/>
                    <a:pt x="144" y="88"/>
                    <a:pt x="144" y="89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1"/>
                    <a:pt x="134" y="112"/>
                    <a:pt x="132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4"/>
                    <a:pt x="111" y="135"/>
                    <a:pt x="109" y="136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44"/>
                    <a:pt x="89" y="144"/>
                    <a:pt x="88" y="144"/>
                  </a:cubicBezTo>
                  <a:close/>
                  <a:moveTo>
                    <a:pt x="72" y="116"/>
                  </a:moveTo>
                  <a:cubicBezTo>
                    <a:pt x="73" y="116"/>
                    <a:pt x="74" y="117"/>
                    <a:pt x="75" y="118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6"/>
                    <a:pt x="106" y="104"/>
                    <a:pt x="108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4"/>
                    <a:pt x="116" y="73"/>
                    <a:pt x="116" y="72"/>
                  </a:cubicBezTo>
                  <a:cubicBezTo>
                    <a:pt x="116" y="71"/>
                    <a:pt x="117" y="70"/>
                    <a:pt x="118" y="69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6" y="40"/>
                    <a:pt x="104" y="38"/>
                    <a:pt x="104" y="36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4" y="28"/>
                    <a:pt x="70" y="28"/>
                    <a:pt x="69" y="2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70"/>
                    <a:pt x="28" y="71"/>
                    <a:pt x="28" y="72"/>
                  </a:cubicBezTo>
                  <a:cubicBezTo>
                    <a:pt x="28" y="73"/>
                    <a:pt x="27" y="74"/>
                    <a:pt x="26" y="75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8" y="104"/>
                    <a:pt x="40" y="106"/>
                    <a:pt x="40" y="10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17"/>
                    <a:pt x="71" y="116"/>
                    <a:pt x="72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29"/>
            <p:cNvSpPr>
              <a:spLocks noEditPoints="1"/>
            </p:cNvSpPr>
            <p:nvPr/>
          </p:nvSpPr>
          <p:spPr bwMode="auto">
            <a:xfrm>
              <a:off x="4022725" y="2746376"/>
              <a:ext cx="304800" cy="3048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330"/>
            <p:cNvSpPr>
              <a:spLocks noEditPoints="1"/>
            </p:cNvSpPr>
            <p:nvPr/>
          </p:nvSpPr>
          <p:spPr bwMode="auto">
            <a:xfrm>
              <a:off x="3395663" y="3068638"/>
              <a:ext cx="609600" cy="611188"/>
            </a:xfrm>
            <a:custGeom>
              <a:avLst/>
              <a:gdLst>
                <a:gd name="T0" fmla="*/ 85 w 144"/>
                <a:gd name="T1" fmla="*/ 143 h 144"/>
                <a:gd name="T2" fmla="*/ 59 w 144"/>
                <a:gd name="T3" fmla="*/ 143 h 144"/>
                <a:gd name="T4" fmla="*/ 35 w 144"/>
                <a:gd name="T5" fmla="*/ 136 h 144"/>
                <a:gd name="T6" fmla="*/ 32 w 144"/>
                <a:gd name="T7" fmla="*/ 112 h 144"/>
                <a:gd name="T8" fmla="*/ 8 w 144"/>
                <a:gd name="T9" fmla="*/ 109 h 144"/>
                <a:gd name="T10" fmla="*/ 2 w 144"/>
                <a:gd name="T11" fmla="*/ 85 h 144"/>
                <a:gd name="T12" fmla="*/ 2 w 144"/>
                <a:gd name="T13" fmla="*/ 59 h 144"/>
                <a:gd name="T14" fmla="*/ 8 w 144"/>
                <a:gd name="T15" fmla="*/ 35 h 144"/>
                <a:gd name="T16" fmla="*/ 32 w 144"/>
                <a:gd name="T17" fmla="*/ 32 h 144"/>
                <a:gd name="T18" fmla="*/ 35 w 144"/>
                <a:gd name="T19" fmla="*/ 8 h 144"/>
                <a:gd name="T20" fmla="*/ 59 w 144"/>
                <a:gd name="T21" fmla="*/ 2 h 144"/>
                <a:gd name="T22" fmla="*/ 85 w 144"/>
                <a:gd name="T23" fmla="*/ 2 h 144"/>
                <a:gd name="T24" fmla="*/ 109 w 144"/>
                <a:gd name="T25" fmla="*/ 8 h 144"/>
                <a:gd name="T26" fmla="*/ 112 w 144"/>
                <a:gd name="T27" fmla="*/ 32 h 144"/>
                <a:gd name="T28" fmla="*/ 136 w 144"/>
                <a:gd name="T29" fmla="*/ 35 h 144"/>
                <a:gd name="T30" fmla="*/ 142 w 144"/>
                <a:gd name="T31" fmla="*/ 59 h 144"/>
                <a:gd name="T32" fmla="*/ 142 w 144"/>
                <a:gd name="T33" fmla="*/ 85 h 144"/>
                <a:gd name="T34" fmla="*/ 136 w 144"/>
                <a:gd name="T35" fmla="*/ 109 h 144"/>
                <a:gd name="T36" fmla="*/ 112 w 144"/>
                <a:gd name="T37" fmla="*/ 112 h 144"/>
                <a:gd name="T38" fmla="*/ 109 w 144"/>
                <a:gd name="T39" fmla="*/ 136 h 144"/>
                <a:gd name="T40" fmla="*/ 88 w 144"/>
                <a:gd name="T41" fmla="*/ 144 h 144"/>
                <a:gd name="T42" fmla="*/ 75 w 144"/>
                <a:gd name="T43" fmla="*/ 118 h 144"/>
                <a:gd name="T44" fmla="*/ 104 w 144"/>
                <a:gd name="T45" fmla="*/ 129 h 144"/>
                <a:gd name="T46" fmla="*/ 108 w 144"/>
                <a:gd name="T47" fmla="*/ 104 h 144"/>
                <a:gd name="T48" fmla="*/ 135 w 144"/>
                <a:gd name="T49" fmla="*/ 89 h 144"/>
                <a:gd name="T50" fmla="*/ 116 w 144"/>
                <a:gd name="T51" fmla="*/ 72 h 144"/>
                <a:gd name="T52" fmla="*/ 135 w 144"/>
                <a:gd name="T53" fmla="*/ 55 h 144"/>
                <a:gd name="T54" fmla="*/ 108 w 144"/>
                <a:gd name="T55" fmla="*/ 40 h 144"/>
                <a:gd name="T56" fmla="*/ 104 w 144"/>
                <a:gd name="T57" fmla="*/ 15 h 144"/>
                <a:gd name="T58" fmla="*/ 75 w 144"/>
                <a:gd name="T59" fmla="*/ 26 h 144"/>
                <a:gd name="T60" fmla="*/ 55 w 144"/>
                <a:gd name="T61" fmla="*/ 9 h 144"/>
                <a:gd name="T62" fmla="*/ 40 w 144"/>
                <a:gd name="T63" fmla="*/ 36 h 144"/>
                <a:gd name="T64" fmla="*/ 15 w 144"/>
                <a:gd name="T65" fmla="*/ 40 h 144"/>
                <a:gd name="T66" fmla="*/ 26 w 144"/>
                <a:gd name="T67" fmla="*/ 69 h 144"/>
                <a:gd name="T68" fmla="*/ 26 w 144"/>
                <a:gd name="T69" fmla="*/ 75 h 144"/>
                <a:gd name="T70" fmla="*/ 15 w 144"/>
                <a:gd name="T71" fmla="*/ 104 h 144"/>
                <a:gd name="T72" fmla="*/ 40 w 144"/>
                <a:gd name="T73" fmla="*/ 108 h 144"/>
                <a:gd name="T74" fmla="*/ 55 w 144"/>
                <a:gd name="T75" fmla="*/ 135 h 144"/>
                <a:gd name="T76" fmla="*/ 72 w 144"/>
                <a:gd name="T77" fmla="*/ 1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" h="144">
                  <a:moveTo>
                    <a:pt x="88" y="144"/>
                  </a:moveTo>
                  <a:cubicBezTo>
                    <a:pt x="87" y="144"/>
                    <a:pt x="86" y="143"/>
                    <a:pt x="85" y="143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8" y="144"/>
                    <a:pt x="56" y="144"/>
                    <a:pt x="55" y="144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3" y="135"/>
                    <a:pt x="32" y="134"/>
                    <a:pt x="32" y="13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9" y="111"/>
                    <a:pt x="8" y="10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2" y="85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10" y="32"/>
                    <a:pt x="1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0"/>
                    <a:pt x="33" y="9"/>
                    <a:pt x="35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0"/>
                    <a:pt x="59" y="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6" y="0"/>
                    <a:pt x="88" y="0"/>
                    <a:pt x="89" y="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1" y="9"/>
                    <a:pt x="112" y="10"/>
                    <a:pt x="112" y="1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4" y="32"/>
                    <a:pt x="135" y="33"/>
                    <a:pt x="136" y="35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4" y="56"/>
                    <a:pt x="144" y="58"/>
                    <a:pt x="142" y="59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44" y="86"/>
                    <a:pt x="144" y="88"/>
                    <a:pt x="144" y="89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1"/>
                    <a:pt x="134" y="112"/>
                    <a:pt x="132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4"/>
                    <a:pt x="111" y="135"/>
                    <a:pt x="109" y="136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44"/>
                    <a:pt x="89" y="144"/>
                    <a:pt x="88" y="144"/>
                  </a:cubicBezTo>
                  <a:close/>
                  <a:moveTo>
                    <a:pt x="72" y="116"/>
                  </a:moveTo>
                  <a:cubicBezTo>
                    <a:pt x="73" y="116"/>
                    <a:pt x="74" y="117"/>
                    <a:pt x="75" y="118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6"/>
                    <a:pt x="106" y="104"/>
                    <a:pt x="108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4"/>
                    <a:pt x="116" y="73"/>
                    <a:pt x="116" y="72"/>
                  </a:cubicBezTo>
                  <a:cubicBezTo>
                    <a:pt x="116" y="71"/>
                    <a:pt x="117" y="70"/>
                    <a:pt x="118" y="69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6" y="40"/>
                    <a:pt x="104" y="38"/>
                    <a:pt x="104" y="36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4" y="28"/>
                    <a:pt x="70" y="28"/>
                    <a:pt x="69" y="2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8"/>
                    <a:pt x="38" y="40"/>
                    <a:pt x="36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70"/>
                    <a:pt x="28" y="71"/>
                    <a:pt x="28" y="72"/>
                  </a:cubicBezTo>
                  <a:cubicBezTo>
                    <a:pt x="28" y="73"/>
                    <a:pt x="27" y="74"/>
                    <a:pt x="26" y="75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8" y="104"/>
                    <a:pt x="40" y="106"/>
                    <a:pt x="40" y="10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17"/>
                    <a:pt x="71" y="116"/>
                    <a:pt x="72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193054" y="4203017"/>
            <a:ext cx="606334" cy="530985"/>
            <a:chOff x="5208588" y="930276"/>
            <a:chExt cx="1085850" cy="950912"/>
          </a:xfrm>
          <a:solidFill>
            <a:schemeClr val="bg1">
              <a:lumMod val="75000"/>
            </a:schemeClr>
          </a:solidFill>
        </p:grpSpPr>
        <p:sp>
          <p:nvSpPr>
            <p:cNvPr id="164" name="Freeform 285"/>
            <p:cNvSpPr>
              <a:spLocks noEditPoints="1"/>
            </p:cNvSpPr>
            <p:nvPr/>
          </p:nvSpPr>
          <p:spPr bwMode="auto">
            <a:xfrm>
              <a:off x="5886450" y="930276"/>
              <a:ext cx="238125" cy="238125"/>
            </a:xfrm>
            <a:custGeom>
              <a:avLst/>
              <a:gdLst>
                <a:gd name="T0" fmla="*/ 20 w 56"/>
                <a:gd name="T1" fmla="*/ 56 h 56"/>
                <a:gd name="T2" fmla="*/ 0 w 56"/>
                <a:gd name="T3" fmla="*/ 36 h 56"/>
                <a:gd name="T4" fmla="*/ 52 w 56"/>
                <a:gd name="T5" fmla="*/ 0 h 56"/>
                <a:gd name="T6" fmla="*/ 56 w 56"/>
                <a:gd name="T7" fmla="*/ 0 h 56"/>
                <a:gd name="T8" fmla="*/ 56 w 56"/>
                <a:gd name="T9" fmla="*/ 4 h 56"/>
                <a:gd name="T10" fmla="*/ 20 w 56"/>
                <a:gd name="T11" fmla="*/ 56 h 56"/>
                <a:gd name="T12" fmla="*/ 48 w 56"/>
                <a:gd name="T13" fmla="*/ 8 h 56"/>
                <a:gd name="T14" fmla="*/ 8 w 56"/>
                <a:gd name="T15" fmla="*/ 36 h 56"/>
                <a:gd name="T16" fmla="*/ 20 w 56"/>
                <a:gd name="T17" fmla="*/ 48 h 56"/>
                <a:gd name="T18" fmla="*/ 4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0" y="56"/>
                  </a:moveTo>
                  <a:cubicBezTo>
                    <a:pt x="10" y="56"/>
                    <a:pt x="0" y="46"/>
                    <a:pt x="0" y="36"/>
                  </a:cubicBezTo>
                  <a:cubicBezTo>
                    <a:pt x="0" y="19"/>
                    <a:pt x="23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3"/>
                    <a:pt x="37" y="56"/>
                    <a:pt x="20" y="56"/>
                  </a:cubicBezTo>
                  <a:close/>
                  <a:moveTo>
                    <a:pt x="48" y="8"/>
                  </a:moveTo>
                  <a:cubicBezTo>
                    <a:pt x="25" y="10"/>
                    <a:pt x="8" y="25"/>
                    <a:pt x="8" y="36"/>
                  </a:cubicBezTo>
                  <a:cubicBezTo>
                    <a:pt x="8" y="42"/>
                    <a:pt x="14" y="48"/>
                    <a:pt x="20" y="48"/>
                  </a:cubicBezTo>
                  <a:cubicBezTo>
                    <a:pt x="31" y="48"/>
                    <a:pt x="46" y="32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Freeform 286"/>
            <p:cNvSpPr>
              <a:spLocks noEditPoints="1"/>
            </p:cNvSpPr>
            <p:nvPr/>
          </p:nvSpPr>
          <p:spPr bwMode="auto">
            <a:xfrm>
              <a:off x="5548313" y="1066801"/>
              <a:ext cx="236537" cy="238125"/>
            </a:xfrm>
            <a:custGeom>
              <a:avLst/>
              <a:gdLst>
                <a:gd name="T0" fmla="*/ 36 w 56"/>
                <a:gd name="T1" fmla="*/ 56 h 56"/>
                <a:gd name="T2" fmla="*/ 0 w 56"/>
                <a:gd name="T3" fmla="*/ 4 h 56"/>
                <a:gd name="T4" fmla="*/ 0 w 56"/>
                <a:gd name="T5" fmla="*/ 0 h 56"/>
                <a:gd name="T6" fmla="*/ 4 w 56"/>
                <a:gd name="T7" fmla="*/ 0 h 56"/>
                <a:gd name="T8" fmla="*/ 56 w 56"/>
                <a:gd name="T9" fmla="*/ 36 h 56"/>
                <a:gd name="T10" fmla="*/ 36 w 56"/>
                <a:gd name="T11" fmla="*/ 56 h 56"/>
                <a:gd name="T12" fmla="*/ 8 w 56"/>
                <a:gd name="T13" fmla="*/ 8 h 56"/>
                <a:gd name="T14" fmla="*/ 36 w 56"/>
                <a:gd name="T15" fmla="*/ 48 h 56"/>
                <a:gd name="T16" fmla="*/ 48 w 56"/>
                <a:gd name="T17" fmla="*/ 36 h 56"/>
                <a:gd name="T18" fmla="*/ 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36" y="56"/>
                  </a:moveTo>
                  <a:cubicBezTo>
                    <a:pt x="19" y="56"/>
                    <a:pt x="0" y="33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56" y="19"/>
                    <a:pt x="56" y="36"/>
                  </a:cubicBezTo>
                  <a:cubicBezTo>
                    <a:pt x="56" y="46"/>
                    <a:pt x="46" y="56"/>
                    <a:pt x="36" y="56"/>
                  </a:cubicBezTo>
                  <a:close/>
                  <a:moveTo>
                    <a:pt x="8" y="8"/>
                  </a:moveTo>
                  <a:cubicBezTo>
                    <a:pt x="10" y="32"/>
                    <a:pt x="25" y="48"/>
                    <a:pt x="36" y="48"/>
                  </a:cubicBezTo>
                  <a:cubicBezTo>
                    <a:pt x="42" y="48"/>
                    <a:pt x="48" y="42"/>
                    <a:pt x="48" y="36"/>
                  </a:cubicBezTo>
                  <a:cubicBezTo>
                    <a:pt x="48" y="25"/>
                    <a:pt x="32" y="10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287"/>
            <p:cNvSpPr>
              <a:spLocks noChangeArrowheads="1"/>
            </p:cNvSpPr>
            <p:nvPr/>
          </p:nvSpPr>
          <p:spPr bwMode="auto">
            <a:xfrm>
              <a:off x="5819775" y="1084263"/>
              <a:ext cx="33337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Freeform 288"/>
            <p:cNvSpPr>
              <a:spLocks/>
            </p:cNvSpPr>
            <p:nvPr/>
          </p:nvSpPr>
          <p:spPr bwMode="auto">
            <a:xfrm>
              <a:off x="5819775" y="1071563"/>
              <a:ext cx="165100" cy="198438"/>
            </a:xfrm>
            <a:custGeom>
              <a:avLst/>
              <a:gdLst>
                <a:gd name="T0" fmla="*/ 8 w 39"/>
                <a:gd name="T1" fmla="*/ 47 h 47"/>
                <a:gd name="T2" fmla="*/ 0 w 39"/>
                <a:gd name="T3" fmla="*/ 47 h 47"/>
                <a:gd name="T4" fmla="*/ 9 w 39"/>
                <a:gd name="T5" fmla="*/ 24 h 47"/>
                <a:gd name="T6" fmla="*/ 33 w 39"/>
                <a:gd name="T7" fmla="*/ 0 h 47"/>
                <a:gd name="T8" fmla="*/ 39 w 39"/>
                <a:gd name="T9" fmla="*/ 6 h 47"/>
                <a:gd name="T10" fmla="*/ 15 w 39"/>
                <a:gd name="T11" fmla="*/ 30 h 47"/>
                <a:gd name="T12" fmla="*/ 8 w 39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7">
                  <a:moveTo>
                    <a:pt x="8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33"/>
                    <a:pt x="9" y="25"/>
                    <a:pt x="9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8" y="3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Freeform 289"/>
            <p:cNvSpPr>
              <a:spLocks/>
            </p:cNvSpPr>
            <p:nvPr/>
          </p:nvSpPr>
          <p:spPr bwMode="auto">
            <a:xfrm>
              <a:off x="5688013" y="1206501"/>
              <a:ext cx="165100" cy="200025"/>
            </a:xfrm>
            <a:custGeom>
              <a:avLst/>
              <a:gdLst>
                <a:gd name="T0" fmla="*/ 39 w 39"/>
                <a:gd name="T1" fmla="*/ 47 h 47"/>
                <a:gd name="T2" fmla="*/ 31 w 39"/>
                <a:gd name="T3" fmla="*/ 47 h 47"/>
                <a:gd name="T4" fmla="*/ 24 w 39"/>
                <a:gd name="T5" fmla="*/ 30 h 47"/>
                <a:gd name="T6" fmla="*/ 0 w 39"/>
                <a:gd name="T7" fmla="*/ 6 h 47"/>
                <a:gd name="T8" fmla="*/ 6 w 39"/>
                <a:gd name="T9" fmla="*/ 0 h 47"/>
                <a:gd name="T10" fmla="*/ 30 w 39"/>
                <a:gd name="T11" fmla="*/ 24 h 47"/>
                <a:gd name="T12" fmla="*/ 39 w 39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7">
                  <a:moveTo>
                    <a:pt x="39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37"/>
                    <a:pt x="24" y="30"/>
                    <a:pt x="24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5"/>
                    <a:pt x="39" y="33"/>
                    <a:pt x="3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Freeform 290"/>
            <p:cNvSpPr>
              <a:spLocks/>
            </p:cNvSpPr>
            <p:nvPr/>
          </p:nvSpPr>
          <p:spPr bwMode="auto">
            <a:xfrm>
              <a:off x="5637213" y="1422401"/>
              <a:ext cx="452437" cy="187325"/>
            </a:xfrm>
            <a:custGeom>
              <a:avLst/>
              <a:gdLst>
                <a:gd name="T0" fmla="*/ 107 w 107"/>
                <a:gd name="T1" fmla="*/ 44 h 44"/>
                <a:gd name="T2" fmla="*/ 99 w 107"/>
                <a:gd name="T3" fmla="*/ 44 h 44"/>
                <a:gd name="T4" fmla="*/ 47 w 107"/>
                <a:gd name="T5" fmla="*/ 8 h 44"/>
                <a:gd name="T6" fmla="*/ 6 w 107"/>
                <a:gd name="T7" fmla="*/ 23 h 44"/>
                <a:gd name="T8" fmla="*/ 0 w 107"/>
                <a:gd name="T9" fmla="*/ 17 h 44"/>
                <a:gd name="T10" fmla="*/ 47 w 107"/>
                <a:gd name="T11" fmla="*/ 0 h 44"/>
                <a:gd name="T12" fmla="*/ 107 w 107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44">
                  <a:moveTo>
                    <a:pt x="107" y="44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99" y="24"/>
                    <a:pt x="76" y="8"/>
                    <a:pt x="47" y="8"/>
                  </a:cubicBezTo>
                  <a:cubicBezTo>
                    <a:pt x="31" y="8"/>
                    <a:pt x="16" y="14"/>
                    <a:pt x="6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6"/>
                    <a:pt x="29" y="0"/>
                    <a:pt x="47" y="0"/>
                  </a:cubicBezTo>
                  <a:cubicBezTo>
                    <a:pt x="80" y="0"/>
                    <a:pt x="107" y="20"/>
                    <a:pt x="10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Freeform 291"/>
            <p:cNvSpPr>
              <a:spLocks/>
            </p:cNvSpPr>
            <p:nvPr/>
          </p:nvSpPr>
          <p:spPr bwMode="auto">
            <a:xfrm>
              <a:off x="5429250" y="1473201"/>
              <a:ext cx="558800" cy="238125"/>
            </a:xfrm>
            <a:custGeom>
              <a:avLst/>
              <a:gdLst>
                <a:gd name="T0" fmla="*/ 64 w 132"/>
                <a:gd name="T1" fmla="*/ 56 h 56"/>
                <a:gd name="T2" fmla="*/ 56 w 132"/>
                <a:gd name="T3" fmla="*/ 56 h 56"/>
                <a:gd name="T4" fmla="*/ 72 w 132"/>
                <a:gd name="T5" fmla="*/ 40 h 56"/>
                <a:gd name="T6" fmla="*/ 116 w 132"/>
                <a:gd name="T7" fmla="*/ 40 h 56"/>
                <a:gd name="T8" fmla="*/ 124 w 132"/>
                <a:gd name="T9" fmla="*/ 32 h 56"/>
                <a:gd name="T10" fmla="*/ 116 w 132"/>
                <a:gd name="T11" fmla="*/ 24 h 56"/>
                <a:gd name="T12" fmla="*/ 79 w 132"/>
                <a:gd name="T13" fmla="*/ 24 h 56"/>
                <a:gd name="T14" fmla="*/ 35 w 132"/>
                <a:gd name="T15" fmla="*/ 8 h 56"/>
                <a:gd name="T16" fmla="*/ 0 w 132"/>
                <a:gd name="T17" fmla="*/ 8 h 56"/>
                <a:gd name="T18" fmla="*/ 0 w 132"/>
                <a:gd name="T19" fmla="*/ 0 h 56"/>
                <a:gd name="T20" fmla="*/ 37 w 132"/>
                <a:gd name="T21" fmla="*/ 0 h 56"/>
                <a:gd name="T22" fmla="*/ 81 w 132"/>
                <a:gd name="T23" fmla="*/ 16 h 56"/>
                <a:gd name="T24" fmla="*/ 116 w 132"/>
                <a:gd name="T25" fmla="*/ 16 h 56"/>
                <a:gd name="T26" fmla="*/ 132 w 132"/>
                <a:gd name="T27" fmla="*/ 32 h 56"/>
                <a:gd name="T28" fmla="*/ 116 w 132"/>
                <a:gd name="T29" fmla="*/ 48 h 56"/>
                <a:gd name="T30" fmla="*/ 72 w 132"/>
                <a:gd name="T31" fmla="*/ 48 h 56"/>
                <a:gd name="T32" fmla="*/ 64 w 132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56">
                  <a:moveTo>
                    <a:pt x="64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56" y="47"/>
                    <a:pt x="63" y="40"/>
                    <a:pt x="72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40"/>
                    <a:pt x="124" y="36"/>
                    <a:pt x="124" y="32"/>
                  </a:cubicBezTo>
                  <a:cubicBezTo>
                    <a:pt x="124" y="28"/>
                    <a:pt x="120" y="24"/>
                    <a:pt x="116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25" y="16"/>
                    <a:pt x="132" y="23"/>
                    <a:pt x="132" y="32"/>
                  </a:cubicBezTo>
                  <a:cubicBezTo>
                    <a:pt x="132" y="41"/>
                    <a:pt x="125" y="48"/>
                    <a:pt x="11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68" y="48"/>
                    <a:pt x="64" y="52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Freeform 292"/>
            <p:cNvSpPr>
              <a:spLocks/>
            </p:cNvSpPr>
            <p:nvPr/>
          </p:nvSpPr>
          <p:spPr bwMode="auto">
            <a:xfrm>
              <a:off x="5446713" y="1541463"/>
              <a:ext cx="847725" cy="339725"/>
            </a:xfrm>
            <a:custGeom>
              <a:avLst/>
              <a:gdLst>
                <a:gd name="T0" fmla="*/ 93 w 200"/>
                <a:gd name="T1" fmla="*/ 80 h 80"/>
                <a:gd name="T2" fmla="*/ 83 w 200"/>
                <a:gd name="T3" fmla="*/ 80 h 80"/>
                <a:gd name="T4" fmla="*/ 15 w 200"/>
                <a:gd name="T5" fmla="*/ 56 h 80"/>
                <a:gd name="T6" fmla="*/ 0 w 200"/>
                <a:gd name="T7" fmla="*/ 56 h 80"/>
                <a:gd name="T8" fmla="*/ 0 w 200"/>
                <a:gd name="T9" fmla="*/ 48 h 80"/>
                <a:gd name="T10" fmla="*/ 17 w 200"/>
                <a:gd name="T11" fmla="*/ 48 h 80"/>
                <a:gd name="T12" fmla="*/ 85 w 200"/>
                <a:gd name="T13" fmla="*/ 72 h 80"/>
                <a:gd name="T14" fmla="*/ 91 w 200"/>
                <a:gd name="T15" fmla="*/ 72 h 80"/>
                <a:gd name="T16" fmla="*/ 190 w 200"/>
                <a:gd name="T17" fmla="*/ 21 h 80"/>
                <a:gd name="T18" fmla="*/ 192 w 200"/>
                <a:gd name="T19" fmla="*/ 16 h 80"/>
                <a:gd name="T20" fmla="*/ 185 w 200"/>
                <a:gd name="T21" fmla="*/ 8 h 80"/>
                <a:gd name="T22" fmla="*/ 121 w 200"/>
                <a:gd name="T23" fmla="*/ 28 h 80"/>
                <a:gd name="T24" fmla="*/ 119 w 200"/>
                <a:gd name="T25" fmla="*/ 20 h 80"/>
                <a:gd name="T26" fmla="*/ 184 w 200"/>
                <a:gd name="T27" fmla="*/ 0 h 80"/>
                <a:gd name="T28" fmla="*/ 200 w 200"/>
                <a:gd name="T29" fmla="*/ 16 h 80"/>
                <a:gd name="T30" fmla="*/ 195 w 200"/>
                <a:gd name="T31" fmla="*/ 27 h 80"/>
                <a:gd name="T32" fmla="*/ 194 w 200"/>
                <a:gd name="T33" fmla="*/ 28 h 80"/>
                <a:gd name="T34" fmla="*/ 93 w 200"/>
                <a:gd name="T3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80">
                  <a:moveTo>
                    <a:pt x="93" y="80"/>
                  </a:moveTo>
                  <a:cubicBezTo>
                    <a:pt x="83" y="80"/>
                    <a:pt x="83" y="80"/>
                    <a:pt x="83" y="80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1" y="20"/>
                    <a:pt x="192" y="17"/>
                    <a:pt x="192" y="16"/>
                  </a:cubicBezTo>
                  <a:cubicBezTo>
                    <a:pt x="192" y="12"/>
                    <a:pt x="189" y="8"/>
                    <a:pt x="185" y="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3" y="0"/>
                    <a:pt x="200" y="7"/>
                    <a:pt x="200" y="16"/>
                  </a:cubicBezTo>
                  <a:cubicBezTo>
                    <a:pt x="200" y="21"/>
                    <a:pt x="195" y="26"/>
                    <a:pt x="195" y="27"/>
                  </a:cubicBezTo>
                  <a:cubicBezTo>
                    <a:pt x="194" y="28"/>
                    <a:pt x="194" y="28"/>
                    <a:pt x="194" y="28"/>
                  </a:cubicBezTo>
                  <a:lnTo>
                    <a:pt x="9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293"/>
            <p:cNvSpPr>
              <a:spLocks noChangeArrowheads="1"/>
            </p:cNvSpPr>
            <p:nvPr/>
          </p:nvSpPr>
          <p:spPr bwMode="auto">
            <a:xfrm>
              <a:off x="5345113" y="1711326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294"/>
            <p:cNvSpPr>
              <a:spLocks noChangeArrowheads="1"/>
            </p:cNvSpPr>
            <p:nvPr/>
          </p:nvSpPr>
          <p:spPr bwMode="auto">
            <a:xfrm>
              <a:off x="5276850" y="1711326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Freeform 295"/>
            <p:cNvSpPr>
              <a:spLocks/>
            </p:cNvSpPr>
            <p:nvPr/>
          </p:nvSpPr>
          <p:spPr bwMode="auto">
            <a:xfrm>
              <a:off x="5208588" y="1439863"/>
              <a:ext cx="238125" cy="373063"/>
            </a:xfrm>
            <a:custGeom>
              <a:avLst/>
              <a:gdLst>
                <a:gd name="T0" fmla="*/ 48 w 56"/>
                <a:gd name="T1" fmla="*/ 88 h 88"/>
                <a:gd name="T2" fmla="*/ 0 w 56"/>
                <a:gd name="T3" fmla="*/ 88 h 88"/>
                <a:gd name="T4" fmla="*/ 0 w 56"/>
                <a:gd name="T5" fmla="*/ 80 h 88"/>
                <a:gd name="T6" fmla="*/ 48 w 56"/>
                <a:gd name="T7" fmla="*/ 80 h 88"/>
                <a:gd name="T8" fmla="*/ 48 w 56"/>
                <a:gd name="T9" fmla="*/ 8 h 88"/>
                <a:gd name="T10" fmla="*/ 0 w 56"/>
                <a:gd name="T11" fmla="*/ 8 h 88"/>
                <a:gd name="T12" fmla="*/ 0 w 56"/>
                <a:gd name="T13" fmla="*/ 0 h 88"/>
                <a:gd name="T14" fmla="*/ 48 w 56"/>
                <a:gd name="T15" fmla="*/ 0 h 88"/>
                <a:gd name="T16" fmla="*/ 56 w 56"/>
                <a:gd name="T17" fmla="*/ 8 h 88"/>
                <a:gd name="T18" fmla="*/ 56 w 56"/>
                <a:gd name="T19" fmla="*/ 80 h 88"/>
                <a:gd name="T20" fmla="*/ 48 w 56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88">
                  <a:moveTo>
                    <a:pt x="48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4"/>
                    <a:pt x="52" y="88"/>
                    <a:pt x="48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75" name="Freeform 513"/>
          <p:cNvSpPr>
            <a:spLocks/>
          </p:cNvSpPr>
          <p:nvPr/>
        </p:nvSpPr>
        <p:spPr bwMode="auto">
          <a:xfrm>
            <a:off x="6610299" y="2630396"/>
            <a:ext cx="168679" cy="166084"/>
          </a:xfrm>
          <a:custGeom>
            <a:avLst/>
            <a:gdLst>
              <a:gd name="T0" fmla="*/ 99 w 195"/>
              <a:gd name="T1" fmla="*/ 0 h 192"/>
              <a:gd name="T2" fmla="*/ 0 w 195"/>
              <a:gd name="T3" fmla="*/ 96 h 192"/>
              <a:gd name="T4" fmla="*/ 99 w 195"/>
              <a:gd name="T5" fmla="*/ 192 h 192"/>
              <a:gd name="T6" fmla="*/ 195 w 195"/>
              <a:gd name="T7" fmla="*/ 96 h 192"/>
              <a:gd name="T8" fmla="*/ 99 w 195"/>
              <a:gd name="T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2">
                <a:moveTo>
                  <a:pt x="99" y="0"/>
                </a:moveTo>
                <a:lnTo>
                  <a:pt x="0" y="96"/>
                </a:lnTo>
                <a:lnTo>
                  <a:pt x="99" y="192"/>
                </a:lnTo>
                <a:lnTo>
                  <a:pt x="195" y="96"/>
                </a:lnTo>
                <a:lnTo>
                  <a:pt x="99" y="0"/>
                </a:lnTo>
                <a:close/>
              </a:path>
            </a:pathLst>
          </a:custGeom>
          <a:solidFill>
            <a:srgbClr val="043CA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76" name="Conector reto 33"/>
          <p:cNvCxnSpPr/>
          <p:nvPr/>
        </p:nvCxnSpPr>
        <p:spPr>
          <a:xfrm>
            <a:off x="2811201" y="3060360"/>
            <a:ext cx="0" cy="489315"/>
          </a:xfrm>
          <a:prstGeom prst="line">
            <a:avLst/>
          </a:prstGeom>
          <a:ln w="38100" cap="rnd">
            <a:solidFill>
              <a:srgbClr val="ECC52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33"/>
          <p:cNvCxnSpPr/>
          <p:nvPr/>
        </p:nvCxnSpPr>
        <p:spPr>
          <a:xfrm>
            <a:off x="9663556" y="4289003"/>
            <a:ext cx="0" cy="489315"/>
          </a:xfrm>
          <a:prstGeom prst="line">
            <a:avLst/>
          </a:prstGeom>
          <a:ln w="38100" cap="rnd">
            <a:solidFill>
              <a:srgbClr val="ECC52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ângulo 41"/>
          <p:cNvSpPr/>
          <p:nvPr/>
        </p:nvSpPr>
        <p:spPr>
          <a:xfrm rot="2700000">
            <a:off x="5882904" y="1542143"/>
            <a:ext cx="111473" cy="111473"/>
          </a:xfrm>
          <a:prstGeom prst="rect">
            <a:avLst/>
          </a:prstGeom>
          <a:noFill/>
          <a:ln w="28575"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CaixaDeTexto 115"/>
          <p:cNvSpPr txBox="1"/>
          <p:nvPr/>
        </p:nvSpPr>
        <p:spPr>
          <a:xfrm>
            <a:off x="1122343" y="1935059"/>
            <a:ext cx="2332460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</a:t>
            </a:r>
          </a:p>
        </p:txBody>
      </p:sp>
      <p:sp>
        <p:nvSpPr>
          <p:cNvPr id="181" name="CaixaDeTexto 115"/>
          <p:cNvSpPr txBox="1"/>
          <p:nvPr/>
        </p:nvSpPr>
        <p:spPr>
          <a:xfrm>
            <a:off x="8960161" y="1935059"/>
            <a:ext cx="2332460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</a:t>
            </a:r>
          </a:p>
          <a:p>
            <a:pPr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</a:t>
            </a:r>
          </a:p>
        </p:txBody>
      </p:sp>
      <p:sp>
        <p:nvSpPr>
          <p:cNvPr id="182" name="Retângulo: Cantos Arredondados 9"/>
          <p:cNvSpPr/>
          <p:nvPr/>
        </p:nvSpPr>
        <p:spPr>
          <a:xfrm>
            <a:off x="751038" y="341922"/>
            <a:ext cx="10620103" cy="752260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CaixaDeTexto 7"/>
          <p:cNvSpPr txBox="1"/>
          <p:nvPr/>
        </p:nvSpPr>
        <p:spPr>
          <a:xfrm>
            <a:off x="10020128" y="406947"/>
            <a:ext cx="151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85" name="CaixaDeTexto 217"/>
          <p:cNvSpPr txBox="1"/>
          <p:nvPr/>
        </p:nvSpPr>
        <p:spPr>
          <a:xfrm>
            <a:off x="1122343" y="415991"/>
            <a:ext cx="735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600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AQUI </a:t>
            </a:r>
            <a:r>
              <a:rPr lang="pt-BR" sz="20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TÍTULO DO SLIDE</a:t>
            </a:r>
          </a:p>
        </p:txBody>
      </p:sp>
      <p:sp>
        <p:nvSpPr>
          <p:cNvPr id="186" name="CaixaDeTexto 217"/>
          <p:cNvSpPr txBox="1"/>
          <p:nvPr/>
        </p:nvSpPr>
        <p:spPr>
          <a:xfrm>
            <a:off x="1122343" y="1191446"/>
            <a:ext cx="430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pc="3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AQUI O SUB </a:t>
            </a:r>
            <a:r>
              <a:rPr lang="pt-BR" i="1" spc="300" dirty="0" err="1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i="1" spc="3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  <a:endParaRPr lang="pt-BR" i="1" spc="300" dirty="0">
              <a:solidFill>
                <a:srgbClr val="043CA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188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190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9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773100392"/>
              </p:ext>
            </p:extLst>
          </p:nvPr>
        </p:nvGraphicFramePr>
        <p:xfrm>
          <a:off x="6429260" y="2592455"/>
          <a:ext cx="5563695" cy="365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Agrupar 31"/>
          <p:cNvGrpSpPr/>
          <p:nvPr/>
        </p:nvGrpSpPr>
        <p:grpSpPr>
          <a:xfrm>
            <a:off x="-1828800" y="461875"/>
            <a:ext cx="14661795" cy="1583302"/>
            <a:chOff x="2321754" y="4213861"/>
            <a:chExt cx="6003096" cy="648264"/>
          </a:xfrm>
        </p:grpSpPr>
        <p:sp>
          <p:nvSpPr>
            <p:cNvPr id="6" name="Paralelogramo 28"/>
            <p:cNvSpPr/>
            <p:nvPr/>
          </p:nvSpPr>
          <p:spPr>
            <a:xfrm>
              <a:off x="2321754" y="4213861"/>
              <a:ext cx="5576086" cy="648264"/>
            </a:xfrm>
            <a:prstGeom prst="parallelogram">
              <a:avLst>
                <a:gd name="adj" fmla="val 98773"/>
              </a:avLst>
            </a:prstGeom>
            <a:solidFill>
              <a:srgbClr val="043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Paralelogramo 29"/>
            <p:cNvSpPr/>
            <p:nvPr/>
          </p:nvSpPr>
          <p:spPr>
            <a:xfrm>
              <a:off x="7315390" y="4213861"/>
              <a:ext cx="772713" cy="648264"/>
            </a:xfrm>
            <a:prstGeom prst="parallelogram">
              <a:avLst>
                <a:gd name="adj" fmla="val 98773"/>
              </a:avLst>
            </a:prstGeom>
            <a:solidFill>
              <a:srgbClr val="043CA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Paralelogramo 30"/>
            <p:cNvSpPr/>
            <p:nvPr/>
          </p:nvSpPr>
          <p:spPr>
            <a:xfrm>
              <a:off x="7500175" y="4213861"/>
              <a:ext cx="824675" cy="648264"/>
            </a:xfrm>
            <a:prstGeom prst="parallelogram">
              <a:avLst>
                <a:gd name="adj" fmla="val 98773"/>
              </a:avLst>
            </a:prstGeom>
            <a:solidFill>
              <a:srgbClr val="043CAC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4"/>
          <p:cNvGrpSpPr/>
          <p:nvPr/>
        </p:nvGrpSpPr>
        <p:grpSpPr>
          <a:xfrm>
            <a:off x="1036370" y="1541394"/>
            <a:ext cx="10266937" cy="2170334"/>
            <a:chOff x="9879330" y="243840"/>
            <a:chExt cx="8772773" cy="1854482"/>
          </a:xfrm>
        </p:grpSpPr>
        <p:cxnSp>
          <p:nvCxnSpPr>
            <p:cNvPr id="13" name="Conector reto 8"/>
            <p:cNvCxnSpPr/>
            <p:nvPr/>
          </p:nvCxnSpPr>
          <p:spPr>
            <a:xfrm>
              <a:off x="9883140" y="243840"/>
              <a:ext cx="0" cy="4419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9"/>
            <p:cNvCxnSpPr/>
            <p:nvPr/>
          </p:nvCxnSpPr>
          <p:spPr>
            <a:xfrm flipH="1" flipV="1">
              <a:off x="9879330" y="679031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2"/>
            <p:cNvCxnSpPr/>
            <p:nvPr/>
          </p:nvCxnSpPr>
          <p:spPr>
            <a:xfrm flipH="1">
              <a:off x="10039351" y="843280"/>
              <a:ext cx="86127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8640803" y="843280"/>
              <a:ext cx="0" cy="12550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21"/>
          <p:cNvGrpSpPr/>
          <p:nvPr/>
        </p:nvGrpSpPr>
        <p:grpSpPr>
          <a:xfrm>
            <a:off x="915142" y="1322604"/>
            <a:ext cx="279425" cy="279425"/>
            <a:chOff x="8209280" y="942340"/>
            <a:chExt cx="238760" cy="238760"/>
          </a:xfrm>
        </p:grpSpPr>
        <p:sp>
          <p:nvSpPr>
            <p:cNvPr id="18" name="Elipse 17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9" name="Retângulo: Cantos Superiores, Um Arredondado e Um Recortado 4"/>
          <p:cNvSpPr/>
          <p:nvPr/>
        </p:nvSpPr>
        <p:spPr>
          <a:xfrm>
            <a:off x="764528" y="1112930"/>
            <a:ext cx="4363473" cy="4866710"/>
          </a:xfrm>
          <a:prstGeom prst="snipRoundRect">
            <a:avLst>
              <a:gd name="adj1" fmla="val 0"/>
              <a:gd name="adj2" fmla="val 10134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728869" y="652874"/>
            <a:ext cx="805873" cy="341935"/>
            <a:chOff x="728870" y="834045"/>
            <a:chExt cx="686242" cy="291173"/>
          </a:xfrm>
        </p:grpSpPr>
        <p:grpSp>
          <p:nvGrpSpPr>
            <p:cNvPr id="30" name="Agrupar 49"/>
            <p:cNvGrpSpPr/>
            <p:nvPr/>
          </p:nvGrpSpPr>
          <p:grpSpPr>
            <a:xfrm>
              <a:off x="1153258" y="889340"/>
              <a:ext cx="261854" cy="235878"/>
              <a:chOff x="8926684" y="3754761"/>
              <a:chExt cx="277368" cy="249853"/>
            </a:xfrm>
          </p:grpSpPr>
          <p:sp>
            <p:nvSpPr>
              <p:cNvPr id="31" name="Elipse 46"/>
              <p:cNvSpPr/>
              <p:nvPr/>
            </p:nvSpPr>
            <p:spPr>
              <a:xfrm>
                <a:off x="8971388" y="3788655"/>
                <a:ext cx="187960" cy="1879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32" name="CaixaDeTexto 48"/>
              <p:cNvSpPr txBox="1"/>
              <p:nvPr/>
            </p:nvSpPr>
            <p:spPr>
              <a:xfrm>
                <a:off x="8926684" y="3754761"/>
                <a:ext cx="277368" cy="24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33" name="Agrupar 64"/>
            <p:cNvGrpSpPr/>
            <p:nvPr/>
          </p:nvGrpSpPr>
          <p:grpSpPr>
            <a:xfrm>
              <a:off x="981446" y="921322"/>
              <a:ext cx="177447" cy="177446"/>
              <a:chOff x="8518786" y="2003913"/>
              <a:chExt cx="151623" cy="151622"/>
            </a:xfrm>
          </p:grpSpPr>
          <p:sp>
            <p:nvSpPr>
              <p:cNvPr id="34" name="Elipse 51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35" name="Retângulo 63"/>
              <p:cNvSpPr/>
              <p:nvPr/>
            </p:nvSpPr>
            <p:spPr>
              <a:xfrm>
                <a:off x="8553497" y="2056865"/>
                <a:ext cx="82200" cy="4571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66"/>
            <p:cNvGrpSpPr/>
            <p:nvPr/>
          </p:nvGrpSpPr>
          <p:grpSpPr>
            <a:xfrm>
              <a:off x="728870" y="834045"/>
              <a:ext cx="261854" cy="264724"/>
              <a:chOff x="8302967" y="1929337"/>
              <a:chExt cx="223746" cy="226198"/>
            </a:xfrm>
          </p:grpSpPr>
          <p:sp>
            <p:nvSpPr>
              <p:cNvPr id="37" name="Elipse 59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38" name="CaixaDeTexto 65"/>
              <p:cNvSpPr txBox="1"/>
              <p:nvPr/>
            </p:nvSpPr>
            <p:spPr>
              <a:xfrm>
                <a:off x="8302967" y="1929337"/>
                <a:ext cx="223746" cy="22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</p:grpSp>
      <p:sp>
        <p:nvSpPr>
          <p:cNvPr id="39" name="CaixaDeTexto 115"/>
          <p:cNvSpPr txBox="1"/>
          <p:nvPr/>
        </p:nvSpPr>
        <p:spPr>
          <a:xfrm>
            <a:off x="976226" y="3787337"/>
            <a:ext cx="3969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40" name="CaixaDeTexto 115"/>
          <p:cNvSpPr txBox="1"/>
          <p:nvPr/>
        </p:nvSpPr>
        <p:spPr>
          <a:xfrm>
            <a:off x="976226" y="4821007"/>
            <a:ext cx="3969361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41" name="CaixaDeTexto 115"/>
          <p:cNvSpPr txBox="1"/>
          <p:nvPr/>
        </p:nvSpPr>
        <p:spPr>
          <a:xfrm>
            <a:off x="976226" y="2730062"/>
            <a:ext cx="3969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42" name="CaixaDeTexto 48"/>
          <p:cNvSpPr txBox="1"/>
          <p:nvPr/>
        </p:nvSpPr>
        <p:spPr>
          <a:xfrm>
            <a:off x="5363001" y="904623"/>
            <a:ext cx="4808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000" b="1" spc="1400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pt-BR" sz="8000" b="1" spc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</a:p>
        </p:txBody>
      </p:sp>
      <p:sp>
        <p:nvSpPr>
          <p:cNvPr id="43" name="CaixaDeTexto 49"/>
          <p:cNvSpPr txBox="1"/>
          <p:nvPr/>
        </p:nvSpPr>
        <p:spPr>
          <a:xfrm>
            <a:off x="1417468" y="1255803"/>
            <a:ext cx="330876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</a:t>
            </a:r>
            <a:br>
              <a:rPr lang="pt-BR" sz="16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7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ADICIONAR TEXTO</a:t>
            </a:r>
          </a:p>
        </p:txBody>
      </p:sp>
      <p:sp>
        <p:nvSpPr>
          <p:cNvPr id="45" name="CaixaDeTexto 49"/>
          <p:cNvSpPr txBox="1"/>
          <p:nvPr/>
        </p:nvSpPr>
        <p:spPr>
          <a:xfrm>
            <a:off x="6555209" y="949867"/>
            <a:ext cx="3308768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400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INSERIR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37188" y="4135275"/>
            <a:ext cx="790210" cy="741629"/>
            <a:chOff x="1789113" y="71438"/>
            <a:chExt cx="1084263" cy="1017588"/>
          </a:xfrm>
          <a:solidFill>
            <a:schemeClr val="bg1">
              <a:lumMod val="65000"/>
            </a:schemeClr>
          </a:solidFill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162175" y="885825"/>
              <a:ext cx="3889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195513" y="954088"/>
              <a:ext cx="3222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500313" y="850900"/>
              <a:ext cx="238125" cy="238125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974850" y="850900"/>
              <a:ext cx="238125" cy="238125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974850" y="274638"/>
              <a:ext cx="814388" cy="407988"/>
            </a:xfrm>
            <a:custGeom>
              <a:avLst/>
              <a:gdLst>
                <a:gd name="T0" fmla="*/ 176 w 192"/>
                <a:gd name="T1" fmla="*/ 96 h 96"/>
                <a:gd name="T2" fmla="*/ 4 w 192"/>
                <a:gd name="T3" fmla="*/ 96 h 96"/>
                <a:gd name="T4" fmla="*/ 0 w 192"/>
                <a:gd name="T5" fmla="*/ 92 h 96"/>
                <a:gd name="T6" fmla="*/ 0 w 192"/>
                <a:gd name="T7" fmla="*/ 4 h 96"/>
                <a:gd name="T8" fmla="*/ 4 w 192"/>
                <a:gd name="T9" fmla="*/ 0 h 96"/>
                <a:gd name="T10" fmla="*/ 124 w 192"/>
                <a:gd name="T11" fmla="*/ 0 h 96"/>
                <a:gd name="T12" fmla="*/ 124 w 192"/>
                <a:gd name="T13" fmla="*/ 8 h 96"/>
                <a:gd name="T14" fmla="*/ 8 w 192"/>
                <a:gd name="T15" fmla="*/ 8 h 96"/>
                <a:gd name="T16" fmla="*/ 8 w 192"/>
                <a:gd name="T17" fmla="*/ 88 h 96"/>
                <a:gd name="T18" fmla="*/ 173 w 192"/>
                <a:gd name="T19" fmla="*/ 88 h 96"/>
                <a:gd name="T20" fmla="*/ 184 w 192"/>
                <a:gd name="T21" fmla="*/ 39 h 96"/>
                <a:gd name="T22" fmla="*/ 192 w 192"/>
                <a:gd name="T23" fmla="*/ 41 h 96"/>
                <a:gd name="T24" fmla="*/ 180 w 192"/>
                <a:gd name="T25" fmla="*/ 93 h 96"/>
                <a:gd name="T26" fmla="*/ 176 w 192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96">
                  <a:moveTo>
                    <a:pt x="176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80" y="93"/>
                    <a:pt x="180" y="93"/>
                    <a:pt x="180" y="93"/>
                  </a:cubicBezTo>
                  <a:cubicBezTo>
                    <a:pt x="179" y="95"/>
                    <a:pt x="178" y="96"/>
                    <a:pt x="1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3250" y="71438"/>
              <a:ext cx="68263" cy="611188"/>
            </a:xfrm>
            <a:custGeom>
              <a:avLst/>
              <a:gdLst>
                <a:gd name="T0" fmla="*/ 16 w 16"/>
                <a:gd name="T1" fmla="*/ 144 h 144"/>
                <a:gd name="T2" fmla="*/ 8 w 16"/>
                <a:gd name="T3" fmla="*/ 144 h 144"/>
                <a:gd name="T4" fmla="*/ 8 w 16"/>
                <a:gd name="T5" fmla="*/ 16 h 144"/>
                <a:gd name="T6" fmla="*/ 0 w 16"/>
                <a:gd name="T7" fmla="*/ 8 h 144"/>
                <a:gd name="T8" fmla="*/ 0 w 16"/>
                <a:gd name="T9" fmla="*/ 0 h 144"/>
                <a:gd name="T10" fmla="*/ 16 w 16"/>
                <a:gd name="T11" fmla="*/ 16 h 144"/>
                <a:gd name="T12" fmla="*/ 16 w 1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4">
                  <a:moveTo>
                    <a:pt x="16" y="144"/>
                  </a:moveTo>
                  <a:cubicBezTo>
                    <a:pt x="8" y="144"/>
                    <a:pt x="8" y="144"/>
                    <a:pt x="8" y="14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4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lnTo>
                    <a:pt x="1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941513" y="71438"/>
              <a:ext cx="68263" cy="220663"/>
            </a:xfrm>
            <a:custGeom>
              <a:avLst/>
              <a:gdLst>
                <a:gd name="T0" fmla="*/ 16 w 16"/>
                <a:gd name="T1" fmla="*/ 52 h 52"/>
                <a:gd name="T2" fmla="*/ 8 w 16"/>
                <a:gd name="T3" fmla="*/ 52 h 52"/>
                <a:gd name="T4" fmla="*/ 8 w 16"/>
                <a:gd name="T5" fmla="*/ 16 h 52"/>
                <a:gd name="T6" fmla="*/ 0 w 16"/>
                <a:gd name="T7" fmla="*/ 8 h 52"/>
                <a:gd name="T8" fmla="*/ 0 w 16"/>
                <a:gd name="T9" fmla="*/ 0 h 52"/>
                <a:gd name="T10" fmla="*/ 16 w 16"/>
                <a:gd name="T11" fmla="*/ 16 h 52"/>
                <a:gd name="T12" fmla="*/ 16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4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lnTo>
                    <a:pt x="16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789113" y="71438"/>
              <a:ext cx="1524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789113" y="1055688"/>
              <a:ext cx="10842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060575" y="376238"/>
              <a:ext cx="474663" cy="68263"/>
            </a:xfrm>
            <a:custGeom>
              <a:avLst/>
              <a:gdLst>
                <a:gd name="T0" fmla="*/ 112 w 112"/>
                <a:gd name="T1" fmla="*/ 16 h 16"/>
                <a:gd name="T2" fmla="*/ 101 w 112"/>
                <a:gd name="T3" fmla="*/ 11 h 16"/>
                <a:gd name="T4" fmla="*/ 96 w 112"/>
                <a:gd name="T5" fmla="*/ 8 h 16"/>
                <a:gd name="T6" fmla="*/ 91 w 112"/>
                <a:gd name="T7" fmla="*/ 11 h 16"/>
                <a:gd name="T8" fmla="*/ 80 w 112"/>
                <a:gd name="T9" fmla="*/ 16 h 16"/>
                <a:gd name="T10" fmla="*/ 69 w 112"/>
                <a:gd name="T11" fmla="*/ 11 h 16"/>
                <a:gd name="T12" fmla="*/ 64 w 112"/>
                <a:gd name="T13" fmla="*/ 8 h 16"/>
                <a:gd name="T14" fmla="*/ 59 w 112"/>
                <a:gd name="T15" fmla="*/ 11 h 16"/>
                <a:gd name="T16" fmla="*/ 48 w 112"/>
                <a:gd name="T17" fmla="*/ 16 h 16"/>
                <a:gd name="T18" fmla="*/ 37 w 112"/>
                <a:gd name="T19" fmla="*/ 11 h 16"/>
                <a:gd name="T20" fmla="*/ 32 w 112"/>
                <a:gd name="T21" fmla="*/ 8 h 16"/>
                <a:gd name="T22" fmla="*/ 27 w 112"/>
                <a:gd name="T23" fmla="*/ 11 h 16"/>
                <a:gd name="T24" fmla="*/ 16 w 112"/>
                <a:gd name="T25" fmla="*/ 16 h 16"/>
                <a:gd name="T26" fmla="*/ 5 w 112"/>
                <a:gd name="T27" fmla="*/ 11 h 16"/>
                <a:gd name="T28" fmla="*/ 0 w 112"/>
                <a:gd name="T29" fmla="*/ 8 h 16"/>
                <a:gd name="T30" fmla="*/ 0 w 112"/>
                <a:gd name="T31" fmla="*/ 0 h 16"/>
                <a:gd name="T32" fmla="*/ 11 w 112"/>
                <a:gd name="T33" fmla="*/ 5 h 16"/>
                <a:gd name="T34" fmla="*/ 16 w 112"/>
                <a:gd name="T35" fmla="*/ 8 h 16"/>
                <a:gd name="T36" fmla="*/ 21 w 112"/>
                <a:gd name="T37" fmla="*/ 5 h 16"/>
                <a:gd name="T38" fmla="*/ 32 w 112"/>
                <a:gd name="T39" fmla="*/ 0 h 16"/>
                <a:gd name="T40" fmla="*/ 43 w 112"/>
                <a:gd name="T41" fmla="*/ 5 h 16"/>
                <a:gd name="T42" fmla="*/ 48 w 112"/>
                <a:gd name="T43" fmla="*/ 8 h 16"/>
                <a:gd name="T44" fmla="*/ 53 w 112"/>
                <a:gd name="T45" fmla="*/ 5 h 16"/>
                <a:gd name="T46" fmla="*/ 64 w 112"/>
                <a:gd name="T47" fmla="*/ 0 h 16"/>
                <a:gd name="T48" fmla="*/ 75 w 112"/>
                <a:gd name="T49" fmla="*/ 5 h 16"/>
                <a:gd name="T50" fmla="*/ 80 w 112"/>
                <a:gd name="T51" fmla="*/ 8 h 16"/>
                <a:gd name="T52" fmla="*/ 85 w 112"/>
                <a:gd name="T53" fmla="*/ 5 h 16"/>
                <a:gd name="T54" fmla="*/ 96 w 112"/>
                <a:gd name="T55" fmla="*/ 0 h 16"/>
                <a:gd name="T56" fmla="*/ 107 w 112"/>
                <a:gd name="T57" fmla="*/ 5 h 16"/>
                <a:gd name="T58" fmla="*/ 112 w 112"/>
                <a:gd name="T59" fmla="*/ 8 h 16"/>
                <a:gd name="T60" fmla="*/ 112 w 112"/>
                <a:gd name="T6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" h="16">
                  <a:moveTo>
                    <a:pt x="112" y="16"/>
                  </a:moveTo>
                  <a:cubicBezTo>
                    <a:pt x="106" y="16"/>
                    <a:pt x="103" y="13"/>
                    <a:pt x="101" y="11"/>
                  </a:cubicBezTo>
                  <a:cubicBezTo>
                    <a:pt x="99" y="9"/>
                    <a:pt x="98" y="8"/>
                    <a:pt x="96" y="8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89" y="13"/>
                    <a:pt x="86" y="16"/>
                    <a:pt x="80" y="16"/>
                  </a:cubicBezTo>
                  <a:cubicBezTo>
                    <a:pt x="74" y="16"/>
                    <a:pt x="71" y="13"/>
                    <a:pt x="69" y="11"/>
                  </a:cubicBezTo>
                  <a:cubicBezTo>
                    <a:pt x="67" y="9"/>
                    <a:pt x="66" y="8"/>
                    <a:pt x="64" y="8"/>
                  </a:cubicBezTo>
                  <a:cubicBezTo>
                    <a:pt x="62" y="8"/>
                    <a:pt x="61" y="9"/>
                    <a:pt x="59" y="11"/>
                  </a:cubicBezTo>
                  <a:cubicBezTo>
                    <a:pt x="57" y="13"/>
                    <a:pt x="54" y="16"/>
                    <a:pt x="48" y="16"/>
                  </a:cubicBezTo>
                  <a:cubicBezTo>
                    <a:pt x="42" y="16"/>
                    <a:pt x="39" y="13"/>
                    <a:pt x="37" y="11"/>
                  </a:cubicBezTo>
                  <a:cubicBezTo>
                    <a:pt x="35" y="9"/>
                    <a:pt x="35" y="8"/>
                    <a:pt x="32" y="8"/>
                  </a:cubicBezTo>
                  <a:cubicBezTo>
                    <a:pt x="30" y="8"/>
                    <a:pt x="29" y="9"/>
                    <a:pt x="27" y="11"/>
                  </a:cubicBezTo>
                  <a:cubicBezTo>
                    <a:pt x="25" y="13"/>
                    <a:pt x="22" y="16"/>
                    <a:pt x="16" y="16"/>
                  </a:cubicBezTo>
                  <a:cubicBezTo>
                    <a:pt x="10" y="16"/>
                    <a:pt x="7" y="13"/>
                    <a:pt x="5" y="11"/>
                  </a:cubicBezTo>
                  <a:cubicBezTo>
                    <a:pt x="3" y="9"/>
                    <a:pt x="2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9" y="3"/>
                    <a:pt x="11" y="5"/>
                  </a:cubicBezTo>
                  <a:cubicBezTo>
                    <a:pt x="13" y="7"/>
                    <a:pt x="14" y="8"/>
                    <a:pt x="16" y="8"/>
                  </a:cubicBezTo>
                  <a:cubicBezTo>
                    <a:pt x="18" y="8"/>
                    <a:pt x="19" y="7"/>
                    <a:pt x="21" y="5"/>
                  </a:cubicBezTo>
                  <a:cubicBezTo>
                    <a:pt x="23" y="3"/>
                    <a:pt x="26" y="0"/>
                    <a:pt x="32" y="0"/>
                  </a:cubicBezTo>
                  <a:cubicBezTo>
                    <a:pt x="38" y="0"/>
                    <a:pt x="41" y="3"/>
                    <a:pt x="43" y="5"/>
                  </a:cubicBezTo>
                  <a:cubicBezTo>
                    <a:pt x="45" y="7"/>
                    <a:pt x="46" y="8"/>
                    <a:pt x="48" y="8"/>
                  </a:cubicBezTo>
                  <a:cubicBezTo>
                    <a:pt x="50" y="8"/>
                    <a:pt x="51" y="7"/>
                    <a:pt x="53" y="5"/>
                  </a:cubicBezTo>
                  <a:cubicBezTo>
                    <a:pt x="55" y="3"/>
                    <a:pt x="58" y="0"/>
                    <a:pt x="64" y="0"/>
                  </a:cubicBezTo>
                  <a:cubicBezTo>
                    <a:pt x="70" y="0"/>
                    <a:pt x="73" y="3"/>
                    <a:pt x="75" y="5"/>
                  </a:cubicBezTo>
                  <a:cubicBezTo>
                    <a:pt x="77" y="7"/>
                    <a:pt x="78" y="8"/>
                    <a:pt x="80" y="8"/>
                  </a:cubicBezTo>
                  <a:cubicBezTo>
                    <a:pt x="82" y="8"/>
                    <a:pt x="83" y="7"/>
                    <a:pt x="85" y="5"/>
                  </a:cubicBezTo>
                  <a:cubicBezTo>
                    <a:pt x="87" y="3"/>
                    <a:pt x="90" y="0"/>
                    <a:pt x="96" y="0"/>
                  </a:cubicBezTo>
                  <a:cubicBezTo>
                    <a:pt x="102" y="0"/>
                    <a:pt x="105" y="3"/>
                    <a:pt x="107" y="5"/>
                  </a:cubicBezTo>
                  <a:cubicBezTo>
                    <a:pt x="109" y="7"/>
                    <a:pt x="110" y="8"/>
                    <a:pt x="112" y="8"/>
                  </a:cubicBezTo>
                  <a:lnTo>
                    <a:pt x="1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60575" y="512763"/>
              <a:ext cx="609600" cy="66675"/>
            </a:xfrm>
            <a:custGeom>
              <a:avLst/>
              <a:gdLst>
                <a:gd name="T0" fmla="*/ 144 w 144"/>
                <a:gd name="T1" fmla="*/ 16 h 16"/>
                <a:gd name="T2" fmla="*/ 133 w 144"/>
                <a:gd name="T3" fmla="*/ 11 h 16"/>
                <a:gd name="T4" fmla="*/ 128 w 144"/>
                <a:gd name="T5" fmla="*/ 8 h 16"/>
                <a:gd name="T6" fmla="*/ 123 w 144"/>
                <a:gd name="T7" fmla="*/ 11 h 16"/>
                <a:gd name="T8" fmla="*/ 112 w 144"/>
                <a:gd name="T9" fmla="*/ 16 h 16"/>
                <a:gd name="T10" fmla="*/ 101 w 144"/>
                <a:gd name="T11" fmla="*/ 11 h 16"/>
                <a:gd name="T12" fmla="*/ 96 w 144"/>
                <a:gd name="T13" fmla="*/ 8 h 16"/>
                <a:gd name="T14" fmla="*/ 91 w 144"/>
                <a:gd name="T15" fmla="*/ 11 h 16"/>
                <a:gd name="T16" fmla="*/ 80 w 144"/>
                <a:gd name="T17" fmla="*/ 16 h 16"/>
                <a:gd name="T18" fmla="*/ 69 w 144"/>
                <a:gd name="T19" fmla="*/ 11 h 16"/>
                <a:gd name="T20" fmla="*/ 64 w 144"/>
                <a:gd name="T21" fmla="*/ 8 h 16"/>
                <a:gd name="T22" fmla="*/ 59 w 144"/>
                <a:gd name="T23" fmla="*/ 11 h 16"/>
                <a:gd name="T24" fmla="*/ 48 w 144"/>
                <a:gd name="T25" fmla="*/ 16 h 16"/>
                <a:gd name="T26" fmla="*/ 37 w 144"/>
                <a:gd name="T27" fmla="*/ 11 h 16"/>
                <a:gd name="T28" fmla="*/ 32 w 144"/>
                <a:gd name="T29" fmla="*/ 8 h 16"/>
                <a:gd name="T30" fmla="*/ 27 w 144"/>
                <a:gd name="T31" fmla="*/ 11 h 16"/>
                <a:gd name="T32" fmla="*/ 16 w 144"/>
                <a:gd name="T33" fmla="*/ 16 h 16"/>
                <a:gd name="T34" fmla="*/ 5 w 144"/>
                <a:gd name="T35" fmla="*/ 11 h 16"/>
                <a:gd name="T36" fmla="*/ 0 w 144"/>
                <a:gd name="T37" fmla="*/ 8 h 16"/>
                <a:gd name="T38" fmla="*/ 0 w 144"/>
                <a:gd name="T39" fmla="*/ 0 h 16"/>
                <a:gd name="T40" fmla="*/ 11 w 144"/>
                <a:gd name="T41" fmla="*/ 5 h 16"/>
                <a:gd name="T42" fmla="*/ 16 w 144"/>
                <a:gd name="T43" fmla="*/ 8 h 16"/>
                <a:gd name="T44" fmla="*/ 21 w 144"/>
                <a:gd name="T45" fmla="*/ 5 h 16"/>
                <a:gd name="T46" fmla="*/ 32 w 144"/>
                <a:gd name="T47" fmla="*/ 0 h 16"/>
                <a:gd name="T48" fmla="*/ 43 w 144"/>
                <a:gd name="T49" fmla="*/ 5 h 16"/>
                <a:gd name="T50" fmla="*/ 48 w 144"/>
                <a:gd name="T51" fmla="*/ 8 h 16"/>
                <a:gd name="T52" fmla="*/ 53 w 144"/>
                <a:gd name="T53" fmla="*/ 5 h 16"/>
                <a:gd name="T54" fmla="*/ 64 w 144"/>
                <a:gd name="T55" fmla="*/ 0 h 16"/>
                <a:gd name="T56" fmla="*/ 75 w 144"/>
                <a:gd name="T57" fmla="*/ 5 h 16"/>
                <a:gd name="T58" fmla="*/ 80 w 144"/>
                <a:gd name="T59" fmla="*/ 8 h 16"/>
                <a:gd name="T60" fmla="*/ 85 w 144"/>
                <a:gd name="T61" fmla="*/ 5 h 16"/>
                <a:gd name="T62" fmla="*/ 96 w 144"/>
                <a:gd name="T63" fmla="*/ 0 h 16"/>
                <a:gd name="T64" fmla="*/ 107 w 144"/>
                <a:gd name="T65" fmla="*/ 5 h 16"/>
                <a:gd name="T66" fmla="*/ 112 w 144"/>
                <a:gd name="T67" fmla="*/ 8 h 16"/>
                <a:gd name="T68" fmla="*/ 117 w 144"/>
                <a:gd name="T69" fmla="*/ 5 h 16"/>
                <a:gd name="T70" fmla="*/ 128 w 144"/>
                <a:gd name="T71" fmla="*/ 0 h 16"/>
                <a:gd name="T72" fmla="*/ 139 w 144"/>
                <a:gd name="T73" fmla="*/ 5 h 16"/>
                <a:gd name="T74" fmla="*/ 144 w 144"/>
                <a:gd name="T75" fmla="*/ 8 h 16"/>
                <a:gd name="T76" fmla="*/ 144 w 144"/>
                <a:gd name="T7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" h="16">
                  <a:moveTo>
                    <a:pt x="144" y="16"/>
                  </a:moveTo>
                  <a:cubicBezTo>
                    <a:pt x="138" y="16"/>
                    <a:pt x="135" y="13"/>
                    <a:pt x="133" y="11"/>
                  </a:cubicBezTo>
                  <a:cubicBezTo>
                    <a:pt x="131" y="9"/>
                    <a:pt x="131" y="8"/>
                    <a:pt x="128" y="8"/>
                  </a:cubicBezTo>
                  <a:cubicBezTo>
                    <a:pt x="125" y="8"/>
                    <a:pt x="125" y="9"/>
                    <a:pt x="123" y="11"/>
                  </a:cubicBezTo>
                  <a:cubicBezTo>
                    <a:pt x="121" y="13"/>
                    <a:pt x="118" y="16"/>
                    <a:pt x="112" y="16"/>
                  </a:cubicBezTo>
                  <a:cubicBezTo>
                    <a:pt x="106" y="16"/>
                    <a:pt x="103" y="13"/>
                    <a:pt x="101" y="11"/>
                  </a:cubicBezTo>
                  <a:cubicBezTo>
                    <a:pt x="99" y="9"/>
                    <a:pt x="98" y="8"/>
                    <a:pt x="96" y="8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89" y="13"/>
                    <a:pt x="86" y="16"/>
                    <a:pt x="80" y="16"/>
                  </a:cubicBezTo>
                  <a:cubicBezTo>
                    <a:pt x="74" y="16"/>
                    <a:pt x="71" y="13"/>
                    <a:pt x="69" y="11"/>
                  </a:cubicBezTo>
                  <a:cubicBezTo>
                    <a:pt x="67" y="9"/>
                    <a:pt x="66" y="8"/>
                    <a:pt x="64" y="8"/>
                  </a:cubicBezTo>
                  <a:cubicBezTo>
                    <a:pt x="62" y="8"/>
                    <a:pt x="61" y="9"/>
                    <a:pt x="59" y="11"/>
                  </a:cubicBezTo>
                  <a:cubicBezTo>
                    <a:pt x="57" y="13"/>
                    <a:pt x="54" y="16"/>
                    <a:pt x="48" y="16"/>
                  </a:cubicBezTo>
                  <a:cubicBezTo>
                    <a:pt x="42" y="16"/>
                    <a:pt x="39" y="13"/>
                    <a:pt x="37" y="11"/>
                  </a:cubicBezTo>
                  <a:cubicBezTo>
                    <a:pt x="35" y="9"/>
                    <a:pt x="35" y="8"/>
                    <a:pt x="32" y="8"/>
                  </a:cubicBezTo>
                  <a:cubicBezTo>
                    <a:pt x="30" y="8"/>
                    <a:pt x="29" y="9"/>
                    <a:pt x="27" y="11"/>
                  </a:cubicBezTo>
                  <a:cubicBezTo>
                    <a:pt x="25" y="13"/>
                    <a:pt x="22" y="16"/>
                    <a:pt x="16" y="16"/>
                  </a:cubicBezTo>
                  <a:cubicBezTo>
                    <a:pt x="10" y="16"/>
                    <a:pt x="7" y="13"/>
                    <a:pt x="5" y="11"/>
                  </a:cubicBezTo>
                  <a:cubicBezTo>
                    <a:pt x="3" y="9"/>
                    <a:pt x="2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9" y="3"/>
                    <a:pt x="11" y="5"/>
                  </a:cubicBezTo>
                  <a:cubicBezTo>
                    <a:pt x="13" y="7"/>
                    <a:pt x="14" y="8"/>
                    <a:pt x="16" y="8"/>
                  </a:cubicBezTo>
                  <a:cubicBezTo>
                    <a:pt x="18" y="8"/>
                    <a:pt x="19" y="7"/>
                    <a:pt x="21" y="5"/>
                  </a:cubicBezTo>
                  <a:cubicBezTo>
                    <a:pt x="23" y="3"/>
                    <a:pt x="26" y="0"/>
                    <a:pt x="32" y="0"/>
                  </a:cubicBezTo>
                  <a:cubicBezTo>
                    <a:pt x="38" y="0"/>
                    <a:pt x="41" y="3"/>
                    <a:pt x="43" y="5"/>
                  </a:cubicBezTo>
                  <a:cubicBezTo>
                    <a:pt x="45" y="7"/>
                    <a:pt x="46" y="8"/>
                    <a:pt x="48" y="8"/>
                  </a:cubicBezTo>
                  <a:cubicBezTo>
                    <a:pt x="50" y="8"/>
                    <a:pt x="51" y="7"/>
                    <a:pt x="53" y="5"/>
                  </a:cubicBezTo>
                  <a:cubicBezTo>
                    <a:pt x="55" y="3"/>
                    <a:pt x="58" y="0"/>
                    <a:pt x="64" y="0"/>
                  </a:cubicBezTo>
                  <a:cubicBezTo>
                    <a:pt x="70" y="0"/>
                    <a:pt x="73" y="3"/>
                    <a:pt x="75" y="5"/>
                  </a:cubicBezTo>
                  <a:cubicBezTo>
                    <a:pt x="77" y="7"/>
                    <a:pt x="78" y="8"/>
                    <a:pt x="80" y="8"/>
                  </a:cubicBezTo>
                  <a:cubicBezTo>
                    <a:pt x="82" y="8"/>
                    <a:pt x="83" y="7"/>
                    <a:pt x="85" y="5"/>
                  </a:cubicBezTo>
                  <a:cubicBezTo>
                    <a:pt x="87" y="3"/>
                    <a:pt x="90" y="0"/>
                    <a:pt x="96" y="0"/>
                  </a:cubicBezTo>
                  <a:cubicBezTo>
                    <a:pt x="102" y="0"/>
                    <a:pt x="105" y="3"/>
                    <a:pt x="107" y="5"/>
                  </a:cubicBezTo>
                  <a:cubicBezTo>
                    <a:pt x="109" y="7"/>
                    <a:pt x="110" y="8"/>
                    <a:pt x="112" y="8"/>
                  </a:cubicBezTo>
                  <a:cubicBezTo>
                    <a:pt x="115" y="8"/>
                    <a:pt x="115" y="7"/>
                    <a:pt x="117" y="5"/>
                  </a:cubicBezTo>
                  <a:cubicBezTo>
                    <a:pt x="119" y="3"/>
                    <a:pt x="122" y="0"/>
                    <a:pt x="128" y="0"/>
                  </a:cubicBezTo>
                  <a:cubicBezTo>
                    <a:pt x="134" y="0"/>
                    <a:pt x="137" y="3"/>
                    <a:pt x="139" y="5"/>
                  </a:cubicBezTo>
                  <a:cubicBezTo>
                    <a:pt x="141" y="7"/>
                    <a:pt x="141" y="8"/>
                    <a:pt x="144" y="8"/>
                  </a:cubicBezTo>
                  <a:lnTo>
                    <a:pt x="1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1822450" y="647700"/>
              <a:ext cx="915988" cy="339725"/>
            </a:xfrm>
            <a:custGeom>
              <a:avLst/>
              <a:gdLst>
                <a:gd name="T0" fmla="*/ 40 w 216"/>
                <a:gd name="T1" fmla="*/ 80 h 80"/>
                <a:gd name="T2" fmla="*/ 0 w 216"/>
                <a:gd name="T3" fmla="*/ 40 h 80"/>
                <a:gd name="T4" fmla="*/ 40 w 216"/>
                <a:gd name="T5" fmla="*/ 0 h 80"/>
                <a:gd name="T6" fmla="*/ 212 w 216"/>
                <a:gd name="T7" fmla="*/ 0 h 80"/>
                <a:gd name="T8" fmla="*/ 216 w 216"/>
                <a:gd name="T9" fmla="*/ 4 h 80"/>
                <a:gd name="T10" fmla="*/ 196 w 216"/>
                <a:gd name="T11" fmla="*/ 24 h 80"/>
                <a:gd name="T12" fmla="*/ 40 w 216"/>
                <a:gd name="T13" fmla="*/ 24 h 80"/>
                <a:gd name="T14" fmla="*/ 24 w 216"/>
                <a:gd name="T15" fmla="*/ 40 h 80"/>
                <a:gd name="T16" fmla="*/ 40 w 216"/>
                <a:gd name="T17" fmla="*/ 56 h 80"/>
                <a:gd name="T18" fmla="*/ 48 w 216"/>
                <a:gd name="T19" fmla="*/ 56 h 80"/>
                <a:gd name="T20" fmla="*/ 48 w 216"/>
                <a:gd name="T21" fmla="*/ 64 h 80"/>
                <a:gd name="T22" fmla="*/ 40 w 216"/>
                <a:gd name="T23" fmla="*/ 64 h 80"/>
                <a:gd name="T24" fmla="*/ 16 w 216"/>
                <a:gd name="T25" fmla="*/ 40 h 80"/>
                <a:gd name="T26" fmla="*/ 40 w 216"/>
                <a:gd name="T27" fmla="*/ 16 h 80"/>
                <a:gd name="T28" fmla="*/ 196 w 216"/>
                <a:gd name="T29" fmla="*/ 16 h 80"/>
                <a:gd name="T30" fmla="*/ 207 w 216"/>
                <a:gd name="T31" fmla="*/ 8 h 80"/>
                <a:gd name="T32" fmla="*/ 40 w 216"/>
                <a:gd name="T33" fmla="*/ 8 h 80"/>
                <a:gd name="T34" fmla="*/ 8 w 216"/>
                <a:gd name="T35" fmla="*/ 40 h 80"/>
                <a:gd name="T36" fmla="*/ 40 w 216"/>
                <a:gd name="T37" fmla="*/ 72 h 80"/>
                <a:gd name="T38" fmla="*/ 40 w 216"/>
                <a:gd name="T3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5"/>
                    <a:pt x="207" y="24"/>
                    <a:pt x="196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1" y="24"/>
                    <a:pt x="24" y="31"/>
                    <a:pt x="24" y="40"/>
                  </a:cubicBezTo>
                  <a:cubicBezTo>
                    <a:pt x="24" y="49"/>
                    <a:pt x="31" y="56"/>
                    <a:pt x="4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27" y="64"/>
                    <a:pt x="16" y="53"/>
                    <a:pt x="16" y="40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201" y="16"/>
                    <a:pt x="206" y="13"/>
                    <a:pt x="207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lnTo>
                    <a:pt x="4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2535238" y="71438"/>
              <a:ext cx="338138" cy="339725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70175" y="173038"/>
              <a:ext cx="50800" cy="134938"/>
            </a:xfrm>
            <a:custGeom>
              <a:avLst/>
              <a:gdLst>
                <a:gd name="T0" fmla="*/ 12 w 12"/>
                <a:gd name="T1" fmla="*/ 32 h 32"/>
                <a:gd name="T2" fmla="*/ 4 w 12"/>
                <a:gd name="T3" fmla="*/ 32 h 32"/>
                <a:gd name="T4" fmla="*/ 4 w 12"/>
                <a:gd name="T5" fmla="*/ 8 h 32"/>
                <a:gd name="T6" fmla="*/ 0 w 12"/>
                <a:gd name="T7" fmla="*/ 8 h 32"/>
                <a:gd name="T8" fmla="*/ 0 w 12"/>
                <a:gd name="T9" fmla="*/ 0 h 32"/>
                <a:gd name="T10" fmla="*/ 8 w 12"/>
                <a:gd name="T11" fmla="*/ 0 h 32"/>
                <a:gd name="T12" fmla="*/ 12 w 12"/>
                <a:gd name="T13" fmla="*/ 4 h 32"/>
                <a:gd name="T14" fmla="*/ 12 w 1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2">
                  <a:moveTo>
                    <a:pt x="12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lnTo>
                    <a:pt x="1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060575" y="9366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586038" y="9366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sp>
        <p:nvSpPr>
          <p:cNvPr id="64" name="CaixaDeTexto 115"/>
          <p:cNvSpPr txBox="1"/>
          <p:nvPr/>
        </p:nvSpPr>
        <p:spPr>
          <a:xfrm>
            <a:off x="5329429" y="5768329"/>
            <a:ext cx="277898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FONTE: Digite aqui</a:t>
            </a:r>
          </a:p>
        </p:txBody>
      </p:sp>
      <p:sp>
        <p:nvSpPr>
          <p:cNvPr id="65" name="CaixaDeTexto 49"/>
          <p:cNvSpPr txBox="1"/>
          <p:nvPr/>
        </p:nvSpPr>
        <p:spPr>
          <a:xfrm>
            <a:off x="5380536" y="2730062"/>
            <a:ext cx="1482972" cy="234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</a:t>
            </a:r>
            <a:br>
              <a:rPr lang="pt-BR" sz="16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7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INSERIR UM </a:t>
            </a:r>
            <a:r>
              <a:rPr lang="pt-BR" sz="1700" b="1" spc="3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SOBRE O GR</a:t>
            </a:r>
            <a:r>
              <a:rPr lang="en-US" sz="1700" b="1" spc="3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ÁFICO</a:t>
            </a:r>
            <a:endParaRPr lang="pt-BR" sz="1700" b="1" spc="300" dirty="0">
              <a:solidFill>
                <a:srgbClr val="043CA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aixaDeTexto 49"/>
          <p:cNvSpPr txBox="1"/>
          <p:nvPr/>
        </p:nvSpPr>
        <p:spPr>
          <a:xfrm>
            <a:off x="5380536" y="5175808"/>
            <a:ext cx="14829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</a:t>
            </a:r>
            <a:endParaRPr lang="pt-BR" sz="1700" b="1" i="1" dirty="0">
              <a:solidFill>
                <a:srgbClr val="043CA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tângulo 121"/>
          <p:cNvSpPr/>
          <p:nvPr/>
        </p:nvSpPr>
        <p:spPr>
          <a:xfrm rot="5400000">
            <a:off x="5664509" y="4859128"/>
            <a:ext cx="33167" cy="4411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oup 67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69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71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1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84"/>
          <p:cNvSpPr/>
          <p:nvPr/>
        </p:nvSpPr>
        <p:spPr>
          <a:xfrm>
            <a:off x="0" y="2710149"/>
            <a:ext cx="12192000" cy="4147851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1161923" y="1920707"/>
            <a:ext cx="1794909" cy="1578882"/>
            <a:chOff x="6096000" y="2477570"/>
            <a:chExt cx="1794909" cy="1578882"/>
          </a:xfrm>
        </p:grpSpPr>
        <p:sp>
          <p:nvSpPr>
            <p:cNvPr id="2" name="Oval 1"/>
            <p:cNvSpPr/>
            <p:nvPr/>
          </p:nvSpPr>
          <p:spPr>
            <a:xfrm>
              <a:off x="6096000" y="2495729"/>
              <a:ext cx="1560723" cy="156072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318929" y="2477570"/>
              <a:ext cx="453936" cy="45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ixaDeTexto 92"/>
            <p:cNvSpPr txBox="1"/>
            <p:nvPr/>
          </p:nvSpPr>
          <p:spPr>
            <a:xfrm>
              <a:off x="7189665" y="2518820"/>
              <a:ext cx="701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 </a:t>
              </a:r>
              <a:r>
                <a:rPr lang="pt-BR" sz="16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383561" y="2530031"/>
              <a:ext cx="337794" cy="33779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24369" y="1920707"/>
            <a:ext cx="1794909" cy="1578882"/>
            <a:chOff x="6096000" y="2477570"/>
            <a:chExt cx="1794909" cy="1578882"/>
          </a:xfrm>
        </p:grpSpPr>
        <p:sp>
          <p:nvSpPr>
            <p:cNvPr id="29" name="Oval 28"/>
            <p:cNvSpPr/>
            <p:nvPr/>
          </p:nvSpPr>
          <p:spPr>
            <a:xfrm>
              <a:off x="6096000" y="2495729"/>
              <a:ext cx="1560723" cy="156072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318929" y="2477570"/>
              <a:ext cx="453936" cy="45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92"/>
            <p:cNvSpPr txBox="1"/>
            <p:nvPr/>
          </p:nvSpPr>
          <p:spPr>
            <a:xfrm>
              <a:off x="7189665" y="2518820"/>
              <a:ext cx="701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 </a:t>
              </a:r>
              <a:r>
                <a:rPr lang="pt-BR" sz="16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7383561" y="2530031"/>
              <a:ext cx="337794" cy="33779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82097" y="1920707"/>
            <a:ext cx="1794909" cy="1578882"/>
            <a:chOff x="6096000" y="2477570"/>
            <a:chExt cx="1794909" cy="1578882"/>
          </a:xfrm>
        </p:grpSpPr>
        <p:sp>
          <p:nvSpPr>
            <p:cNvPr id="34" name="Oval 33"/>
            <p:cNvSpPr/>
            <p:nvPr/>
          </p:nvSpPr>
          <p:spPr>
            <a:xfrm>
              <a:off x="6096000" y="2495729"/>
              <a:ext cx="1560723" cy="156072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318929" y="2477570"/>
              <a:ext cx="453936" cy="45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ixaDeTexto 92"/>
            <p:cNvSpPr txBox="1"/>
            <p:nvPr/>
          </p:nvSpPr>
          <p:spPr>
            <a:xfrm>
              <a:off x="7189665" y="2518820"/>
              <a:ext cx="701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</a:rPr>
                <a:t> </a:t>
              </a:r>
              <a:r>
                <a:rPr lang="pt-BR" sz="16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383561" y="2530031"/>
              <a:ext cx="337794" cy="33779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03599" y="1920707"/>
            <a:ext cx="1794909" cy="1578882"/>
            <a:chOff x="6096000" y="2477570"/>
            <a:chExt cx="1794909" cy="1578882"/>
          </a:xfrm>
        </p:grpSpPr>
        <p:sp>
          <p:nvSpPr>
            <p:cNvPr id="39" name="Oval 38"/>
            <p:cNvSpPr/>
            <p:nvPr/>
          </p:nvSpPr>
          <p:spPr>
            <a:xfrm>
              <a:off x="6096000" y="2495729"/>
              <a:ext cx="1560723" cy="156072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318929" y="2477570"/>
              <a:ext cx="453936" cy="45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ixaDeTexto 92"/>
            <p:cNvSpPr txBox="1"/>
            <p:nvPr/>
          </p:nvSpPr>
          <p:spPr>
            <a:xfrm>
              <a:off x="7189665" y="2518820"/>
              <a:ext cx="701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 X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383561" y="2530031"/>
              <a:ext cx="337794" cy="33779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61994" y="2221406"/>
            <a:ext cx="933051" cy="995642"/>
            <a:chOff x="7229475" y="1801813"/>
            <a:chExt cx="1017588" cy="1085850"/>
          </a:xfrm>
          <a:solidFill>
            <a:schemeClr val="bg1"/>
          </a:solidFill>
        </p:grpSpPr>
        <p:sp>
          <p:nvSpPr>
            <p:cNvPr id="44" name="Rectangle 161"/>
            <p:cNvSpPr>
              <a:spLocks noChangeArrowheads="1"/>
            </p:cNvSpPr>
            <p:nvPr/>
          </p:nvSpPr>
          <p:spPr bwMode="auto">
            <a:xfrm>
              <a:off x="7788275" y="2362200"/>
              <a:ext cx="2032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162"/>
            <p:cNvSpPr>
              <a:spLocks/>
            </p:cNvSpPr>
            <p:nvPr/>
          </p:nvSpPr>
          <p:spPr bwMode="auto">
            <a:xfrm>
              <a:off x="7635875" y="1801813"/>
              <a:ext cx="203200" cy="169863"/>
            </a:xfrm>
            <a:custGeom>
              <a:avLst/>
              <a:gdLst>
                <a:gd name="T0" fmla="*/ 36 w 48"/>
                <a:gd name="T1" fmla="*/ 40 h 40"/>
                <a:gd name="T2" fmla="*/ 28 w 48"/>
                <a:gd name="T3" fmla="*/ 40 h 40"/>
                <a:gd name="T4" fmla="*/ 28 w 48"/>
                <a:gd name="T5" fmla="*/ 24 h 40"/>
                <a:gd name="T6" fmla="*/ 32 w 48"/>
                <a:gd name="T7" fmla="*/ 20 h 40"/>
                <a:gd name="T8" fmla="*/ 40 w 48"/>
                <a:gd name="T9" fmla="*/ 20 h 40"/>
                <a:gd name="T10" fmla="*/ 40 w 48"/>
                <a:gd name="T11" fmla="*/ 8 h 40"/>
                <a:gd name="T12" fmla="*/ 8 w 48"/>
                <a:gd name="T13" fmla="*/ 8 h 40"/>
                <a:gd name="T14" fmla="*/ 8 w 48"/>
                <a:gd name="T15" fmla="*/ 20 h 40"/>
                <a:gd name="T16" fmla="*/ 16 w 48"/>
                <a:gd name="T17" fmla="*/ 20 h 40"/>
                <a:gd name="T18" fmla="*/ 20 w 48"/>
                <a:gd name="T19" fmla="*/ 24 h 40"/>
                <a:gd name="T20" fmla="*/ 20 w 48"/>
                <a:gd name="T21" fmla="*/ 40 h 40"/>
                <a:gd name="T22" fmla="*/ 12 w 48"/>
                <a:gd name="T23" fmla="*/ 40 h 40"/>
                <a:gd name="T24" fmla="*/ 12 w 48"/>
                <a:gd name="T25" fmla="*/ 28 h 40"/>
                <a:gd name="T26" fmla="*/ 4 w 48"/>
                <a:gd name="T27" fmla="*/ 28 h 40"/>
                <a:gd name="T28" fmla="*/ 0 w 48"/>
                <a:gd name="T29" fmla="*/ 24 h 40"/>
                <a:gd name="T30" fmla="*/ 0 w 48"/>
                <a:gd name="T31" fmla="*/ 4 h 40"/>
                <a:gd name="T32" fmla="*/ 4 w 48"/>
                <a:gd name="T33" fmla="*/ 0 h 40"/>
                <a:gd name="T34" fmla="*/ 44 w 48"/>
                <a:gd name="T35" fmla="*/ 0 h 40"/>
                <a:gd name="T36" fmla="*/ 48 w 48"/>
                <a:gd name="T37" fmla="*/ 4 h 40"/>
                <a:gd name="T38" fmla="*/ 48 w 48"/>
                <a:gd name="T39" fmla="*/ 24 h 40"/>
                <a:gd name="T40" fmla="*/ 44 w 48"/>
                <a:gd name="T41" fmla="*/ 28 h 40"/>
                <a:gd name="T42" fmla="*/ 36 w 48"/>
                <a:gd name="T43" fmla="*/ 28 h 40"/>
                <a:gd name="T44" fmla="*/ 36 w 48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40">
                  <a:moveTo>
                    <a:pt x="3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2"/>
                    <a:pt x="30" y="20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8" y="20"/>
                    <a:pt x="20" y="22"/>
                    <a:pt x="20" y="2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6"/>
                    <a:pt x="46" y="28"/>
                    <a:pt x="44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163"/>
            <p:cNvSpPr>
              <a:spLocks/>
            </p:cNvSpPr>
            <p:nvPr/>
          </p:nvSpPr>
          <p:spPr bwMode="auto">
            <a:xfrm>
              <a:off x="7229475" y="1890713"/>
              <a:ext cx="1017588" cy="996950"/>
            </a:xfrm>
            <a:custGeom>
              <a:avLst/>
              <a:gdLst>
                <a:gd name="T0" fmla="*/ 120 w 240"/>
                <a:gd name="T1" fmla="*/ 235 h 235"/>
                <a:gd name="T2" fmla="*/ 0 w 240"/>
                <a:gd name="T3" fmla="*/ 115 h 235"/>
                <a:gd name="T4" fmla="*/ 87 w 240"/>
                <a:gd name="T5" fmla="*/ 0 h 235"/>
                <a:gd name="T6" fmla="*/ 89 w 240"/>
                <a:gd name="T7" fmla="*/ 7 h 235"/>
                <a:gd name="T8" fmla="*/ 8 w 240"/>
                <a:gd name="T9" fmla="*/ 115 h 235"/>
                <a:gd name="T10" fmla="*/ 120 w 240"/>
                <a:gd name="T11" fmla="*/ 227 h 235"/>
                <a:gd name="T12" fmla="*/ 232 w 240"/>
                <a:gd name="T13" fmla="*/ 115 h 235"/>
                <a:gd name="T14" fmla="*/ 151 w 240"/>
                <a:gd name="T15" fmla="*/ 7 h 235"/>
                <a:gd name="T16" fmla="*/ 153 w 240"/>
                <a:gd name="T17" fmla="*/ 0 h 235"/>
                <a:gd name="T18" fmla="*/ 240 w 240"/>
                <a:gd name="T19" fmla="*/ 115 h 235"/>
                <a:gd name="T20" fmla="*/ 120 w 240"/>
                <a:gd name="T2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35">
                  <a:moveTo>
                    <a:pt x="120" y="235"/>
                  </a:moveTo>
                  <a:cubicBezTo>
                    <a:pt x="54" y="235"/>
                    <a:pt x="0" y="181"/>
                    <a:pt x="0" y="115"/>
                  </a:cubicBezTo>
                  <a:cubicBezTo>
                    <a:pt x="0" y="62"/>
                    <a:pt x="36" y="14"/>
                    <a:pt x="87" y="0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41" y="21"/>
                    <a:pt x="8" y="65"/>
                    <a:pt x="8" y="115"/>
                  </a:cubicBezTo>
                  <a:cubicBezTo>
                    <a:pt x="8" y="177"/>
                    <a:pt x="58" y="227"/>
                    <a:pt x="120" y="227"/>
                  </a:cubicBezTo>
                  <a:cubicBezTo>
                    <a:pt x="182" y="227"/>
                    <a:pt x="232" y="177"/>
                    <a:pt x="232" y="115"/>
                  </a:cubicBezTo>
                  <a:cubicBezTo>
                    <a:pt x="232" y="65"/>
                    <a:pt x="199" y="21"/>
                    <a:pt x="151" y="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04" y="14"/>
                    <a:pt x="240" y="62"/>
                    <a:pt x="240" y="115"/>
                  </a:cubicBezTo>
                  <a:cubicBezTo>
                    <a:pt x="240" y="181"/>
                    <a:pt x="186" y="235"/>
                    <a:pt x="120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164"/>
            <p:cNvSpPr>
              <a:spLocks noEditPoints="1"/>
            </p:cNvSpPr>
            <p:nvPr/>
          </p:nvSpPr>
          <p:spPr bwMode="auto">
            <a:xfrm>
              <a:off x="7313613" y="1954213"/>
              <a:ext cx="847725" cy="849313"/>
            </a:xfrm>
            <a:custGeom>
              <a:avLst/>
              <a:gdLst>
                <a:gd name="T0" fmla="*/ 100 w 200"/>
                <a:gd name="T1" fmla="*/ 200 h 200"/>
                <a:gd name="T2" fmla="*/ 0 w 200"/>
                <a:gd name="T3" fmla="*/ 100 h 200"/>
                <a:gd name="T4" fmla="*/ 100 w 200"/>
                <a:gd name="T5" fmla="*/ 0 h 200"/>
                <a:gd name="T6" fmla="*/ 200 w 200"/>
                <a:gd name="T7" fmla="*/ 100 h 200"/>
                <a:gd name="T8" fmla="*/ 100 w 200"/>
                <a:gd name="T9" fmla="*/ 200 h 200"/>
                <a:gd name="T10" fmla="*/ 100 w 200"/>
                <a:gd name="T11" fmla="*/ 8 h 200"/>
                <a:gd name="T12" fmla="*/ 8 w 200"/>
                <a:gd name="T13" fmla="*/ 100 h 200"/>
                <a:gd name="T14" fmla="*/ 100 w 200"/>
                <a:gd name="T15" fmla="*/ 192 h 200"/>
                <a:gd name="T16" fmla="*/ 192 w 200"/>
                <a:gd name="T17" fmla="*/ 100 h 200"/>
                <a:gd name="T18" fmla="*/ 100 w 200"/>
                <a:gd name="T19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00">
                  <a:moveTo>
                    <a:pt x="100" y="200"/>
                  </a:moveTo>
                  <a:cubicBezTo>
                    <a:pt x="45" y="200"/>
                    <a:pt x="0" y="155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lose/>
                  <a:moveTo>
                    <a:pt x="100" y="8"/>
                  </a:moveTo>
                  <a:cubicBezTo>
                    <a:pt x="49" y="8"/>
                    <a:pt x="8" y="49"/>
                    <a:pt x="8" y="100"/>
                  </a:cubicBezTo>
                  <a:cubicBezTo>
                    <a:pt x="8" y="151"/>
                    <a:pt x="49" y="192"/>
                    <a:pt x="100" y="192"/>
                  </a:cubicBezTo>
                  <a:cubicBezTo>
                    <a:pt x="151" y="192"/>
                    <a:pt x="192" y="151"/>
                    <a:pt x="192" y="100"/>
                  </a:cubicBezTo>
                  <a:cubicBezTo>
                    <a:pt x="192" y="49"/>
                    <a:pt x="151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165"/>
            <p:cNvSpPr>
              <a:spLocks/>
            </p:cNvSpPr>
            <p:nvPr/>
          </p:nvSpPr>
          <p:spPr bwMode="auto">
            <a:xfrm>
              <a:off x="8064500" y="1958975"/>
              <a:ext cx="76200" cy="76200"/>
            </a:xfrm>
            <a:custGeom>
              <a:avLst/>
              <a:gdLst>
                <a:gd name="T0" fmla="*/ 16 w 48"/>
                <a:gd name="T1" fmla="*/ 48 h 48"/>
                <a:gd name="T2" fmla="*/ 0 w 48"/>
                <a:gd name="T3" fmla="*/ 32 h 48"/>
                <a:gd name="T4" fmla="*/ 32 w 48"/>
                <a:gd name="T5" fmla="*/ 0 h 48"/>
                <a:gd name="T6" fmla="*/ 48 w 48"/>
                <a:gd name="T7" fmla="*/ 16 h 48"/>
                <a:gd name="T8" fmla="*/ 16 w 48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16" y="48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1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166"/>
            <p:cNvSpPr>
              <a:spLocks noEditPoints="1"/>
            </p:cNvSpPr>
            <p:nvPr/>
          </p:nvSpPr>
          <p:spPr bwMode="auto">
            <a:xfrm>
              <a:off x="8077200" y="1870075"/>
              <a:ext cx="152400" cy="152400"/>
            </a:xfrm>
            <a:custGeom>
              <a:avLst/>
              <a:gdLst>
                <a:gd name="T0" fmla="*/ 20 w 36"/>
                <a:gd name="T1" fmla="*/ 36 h 36"/>
                <a:gd name="T2" fmla="*/ 17 w 36"/>
                <a:gd name="T3" fmla="*/ 35 h 36"/>
                <a:gd name="T4" fmla="*/ 1 w 36"/>
                <a:gd name="T5" fmla="*/ 19 h 36"/>
                <a:gd name="T6" fmla="*/ 1 w 36"/>
                <a:gd name="T7" fmla="*/ 13 h 36"/>
                <a:gd name="T8" fmla="*/ 13 w 36"/>
                <a:gd name="T9" fmla="*/ 1 h 36"/>
                <a:gd name="T10" fmla="*/ 19 w 36"/>
                <a:gd name="T11" fmla="*/ 1 h 36"/>
                <a:gd name="T12" fmla="*/ 35 w 36"/>
                <a:gd name="T13" fmla="*/ 17 h 36"/>
                <a:gd name="T14" fmla="*/ 35 w 36"/>
                <a:gd name="T15" fmla="*/ 23 h 36"/>
                <a:gd name="T16" fmla="*/ 23 w 36"/>
                <a:gd name="T17" fmla="*/ 35 h 36"/>
                <a:gd name="T18" fmla="*/ 20 w 36"/>
                <a:gd name="T19" fmla="*/ 36 h 36"/>
                <a:gd name="T20" fmla="*/ 10 w 36"/>
                <a:gd name="T21" fmla="*/ 16 h 36"/>
                <a:gd name="T22" fmla="*/ 20 w 36"/>
                <a:gd name="T23" fmla="*/ 26 h 36"/>
                <a:gd name="T24" fmla="*/ 26 w 36"/>
                <a:gd name="T25" fmla="*/ 20 h 36"/>
                <a:gd name="T26" fmla="*/ 16 w 36"/>
                <a:gd name="T27" fmla="*/ 10 h 36"/>
                <a:gd name="T28" fmla="*/ 10 w 36"/>
                <a:gd name="T2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20" y="36"/>
                  </a:moveTo>
                  <a:cubicBezTo>
                    <a:pt x="19" y="36"/>
                    <a:pt x="18" y="36"/>
                    <a:pt x="17" y="35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0"/>
                    <a:pt x="17" y="0"/>
                    <a:pt x="19" y="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9"/>
                    <a:pt x="36" y="21"/>
                    <a:pt x="35" y="2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6"/>
                    <a:pt x="21" y="36"/>
                    <a:pt x="20" y="36"/>
                  </a:cubicBezTo>
                  <a:close/>
                  <a:moveTo>
                    <a:pt x="10" y="1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167"/>
            <p:cNvSpPr>
              <a:spLocks/>
            </p:cNvSpPr>
            <p:nvPr/>
          </p:nvSpPr>
          <p:spPr bwMode="auto">
            <a:xfrm>
              <a:off x="7335838" y="1958975"/>
              <a:ext cx="76200" cy="76200"/>
            </a:xfrm>
            <a:custGeom>
              <a:avLst/>
              <a:gdLst>
                <a:gd name="T0" fmla="*/ 32 w 48"/>
                <a:gd name="T1" fmla="*/ 48 h 48"/>
                <a:gd name="T2" fmla="*/ 0 w 48"/>
                <a:gd name="T3" fmla="*/ 16 h 48"/>
                <a:gd name="T4" fmla="*/ 16 w 48"/>
                <a:gd name="T5" fmla="*/ 0 h 48"/>
                <a:gd name="T6" fmla="*/ 48 w 48"/>
                <a:gd name="T7" fmla="*/ 32 h 48"/>
                <a:gd name="T8" fmla="*/ 32 w 48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8" y="32"/>
                  </a:lnTo>
                  <a:lnTo>
                    <a:pt x="3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168"/>
            <p:cNvSpPr>
              <a:spLocks noEditPoints="1"/>
            </p:cNvSpPr>
            <p:nvPr/>
          </p:nvSpPr>
          <p:spPr bwMode="auto">
            <a:xfrm>
              <a:off x="7246938" y="1870075"/>
              <a:ext cx="152400" cy="152400"/>
            </a:xfrm>
            <a:custGeom>
              <a:avLst/>
              <a:gdLst>
                <a:gd name="T0" fmla="*/ 16 w 36"/>
                <a:gd name="T1" fmla="*/ 36 h 36"/>
                <a:gd name="T2" fmla="*/ 13 w 36"/>
                <a:gd name="T3" fmla="*/ 35 h 36"/>
                <a:gd name="T4" fmla="*/ 1 w 36"/>
                <a:gd name="T5" fmla="*/ 23 h 36"/>
                <a:gd name="T6" fmla="*/ 1 w 36"/>
                <a:gd name="T7" fmla="*/ 17 h 36"/>
                <a:gd name="T8" fmla="*/ 17 w 36"/>
                <a:gd name="T9" fmla="*/ 1 h 36"/>
                <a:gd name="T10" fmla="*/ 23 w 36"/>
                <a:gd name="T11" fmla="*/ 1 h 36"/>
                <a:gd name="T12" fmla="*/ 35 w 36"/>
                <a:gd name="T13" fmla="*/ 13 h 36"/>
                <a:gd name="T14" fmla="*/ 35 w 36"/>
                <a:gd name="T15" fmla="*/ 19 h 36"/>
                <a:gd name="T16" fmla="*/ 19 w 36"/>
                <a:gd name="T17" fmla="*/ 35 h 36"/>
                <a:gd name="T18" fmla="*/ 16 w 36"/>
                <a:gd name="T19" fmla="*/ 36 h 36"/>
                <a:gd name="T20" fmla="*/ 10 w 36"/>
                <a:gd name="T21" fmla="*/ 20 h 36"/>
                <a:gd name="T22" fmla="*/ 16 w 36"/>
                <a:gd name="T23" fmla="*/ 26 h 36"/>
                <a:gd name="T24" fmla="*/ 26 w 36"/>
                <a:gd name="T25" fmla="*/ 16 h 36"/>
                <a:gd name="T26" fmla="*/ 20 w 36"/>
                <a:gd name="T27" fmla="*/ 10 h 36"/>
                <a:gd name="T28" fmla="*/ 10 w 3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16" y="36"/>
                  </a:moveTo>
                  <a:cubicBezTo>
                    <a:pt x="15" y="36"/>
                    <a:pt x="14" y="36"/>
                    <a:pt x="13" y="35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1"/>
                    <a:pt x="0" y="19"/>
                    <a:pt x="1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5"/>
                    <a:pt x="36" y="17"/>
                    <a:pt x="35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7" y="36"/>
                    <a:pt x="16" y="36"/>
                  </a:cubicBezTo>
                  <a:close/>
                  <a:moveTo>
                    <a:pt x="10" y="20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169"/>
            <p:cNvSpPr>
              <a:spLocks noEditPoints="1"/>
            </p:cNvSpPr>
            <p:nvPr/>
          </p:nvSpPr>
          <p:spPr bwMode="auto">
            <a:xfrm>
              <a:off x="7670800" y="2311400"/>
              <a:ext cx="134938" cy="13493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Rectangle 170"/>
            <p:cNvSpPr>
              <a:spLocks noChangeArrowheads="1"/>
            </p:cNvSpPr>
            <p:nvPr/>
          </p:nvSpPr>
          <p:spPr bwMode="auto">
            <a:xfrm>
              <a:off x="8059738" y="2362200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Rectangle 171"/>
            <p:cNvSpPr>
              <a:spLocks noChangeArrowheads="1"/>
            </p:cNvSpPr>
            <p:nvPr/>
          </p:nvSpPr>
          <p:spPr bwMode="auto">
            <a:xfrm>
              <a:off x="7381875" y="2362200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Rectangle 172"/>
            <p:cNvSpPr>
              <a:spLocks noChangeArrowheads="1"/>
            </p:cNvSpPr>
            <p:nvPr/>
          </p:nvSpPr>
          <p:spPr bwMode="auto">
            <a:xfrm>
              <a:off x="7483475" y="2124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Rectangle 173"/>
            <p:cNvSpPr>
              <a:spLocks noChangeArrowheads="1"/>
            </p:cNvSpPr>
            <p:nvPr/>
          </p:nvSpPr>
          <p:spPr bwMode="auto">
            <a:xfrm>
              <a:off x="7958138" y="2598738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Rectangle 174"/>
            <p:cNvSpPr>
              <a:spLocks noChangeArrowheads="1"/>
            </p:cNvSpPr>
            <p:nvPr/>
          </p:nvSpPr>
          <p:spPr bwMode="auto">
            <a:xfrm>
              <a:off x="7958138" y="2124075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Rectangle 175"/>
            <p:cNvSpPr>
              <a:spLocks noChangeArrowheads="1"/>
            </p:cNvSpPr>
            <p:nvPr/>
          </p:nvSpPr>
          <p:spPr bwMode="auto">
            <a:xfrm>
              <a:off x="7483475" y="25987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Rectangle 176"/>
            <p:cNvSpPr>
              <a:spLocks noChangeArrowheads="1"/>
            </p:cNvSpPr>
            <p:nvPr/>
          </p:nvSpPr>
          <p:spPr bwMode="auto">
            <a:xfrm>
              <a:off x="7721600" y="2700338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Rectangle 177"/>
            <p:cNvSpPr>
              <a:spLocks noChangeArrowheads="1"/>
            </p:cNvSpPr>
            <p:nvPr/>
          </p:nvSpPr>
          <p:spPr bwMode="auto">
            <a:xfrm>
              <a:off x="7721600" y="2022475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99014" y="2306677"/>
            <a:ext cx="606008" cy="844215"/>
            <a:chOff x="7343776" y="5392738"/>
            <a:chExt cx="779463" cy="1085850"/>
          </a:xfrm>
          <a:solidFill>
            <a:schemeClr val="bg1"/>
          </a:solidFill>
        </p:grpSpPr>
        <p:sp>
          <p:nvSpPr>
            <p:cNvPr id="67" name="Rectangle 191"/>
            <p:cNvSpPr>
              <a:spLocks noChangeArrowheads="1"/>
            </p:cNvSpPr>
            <p:nvPr/>
          </p:nvSpPr>
          <p:spPr bwMode="auto">
            <a:xfrm>
              <a:off x="7361238" y="5527675"/>
              <a:ext cx="7461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Rectangle 192"/>
            <p:cNvSpPr>
              <a:spLocks noChangeArrowheads="1"/>
            </p:cNvSpPr>
            <p:nvPr/>
          </p:nvSpPr>
          <p:spPr bwMode="auto">
            <a:xfrm>
              <a:off x="7361238" y="6308725"/>
              <a:ext cx="746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193"/>
            <p:cNvSpPr>
              <a:spLocks noEditPoints="1"/>
            </p:cNvSpPr>
            <p:nvPr/>
          </p:nvSpPr>
          <p:spPr bwMode="auto">
            <a:xfrm>
              <a:off x="7343776" y="5392738"/>
              <a:ext cx="779463" cy="1085850"/>
            </a:xfrm>
            <a:custGeom>
              <a:avLst/>
              <a:gdLst>
                <a:gd name="T0" fmla="*/ 160 w 184"/>
                <a:gd name="T1" fmla="*/ 256 h 256"/>
                <a:gd name="T2" fmla="*/ 24 w 184"/>
                <a:gd name="T3" fmla="*/ 256 h 256"/>
                <a:gd name="T4" fmla="*/ 0 w 184"/>
                <a:gd name="T5" fmla="*/ 232 h 256"/>
                <a:gd name="T6" fmla="*/ 0 w 184"/>
                <a:gd name="T7" fmla="*/ 24 h 256"/>
                <a:gd name="T8" fmla="*/ 24 w 184"/>
                <a:gd name="T9" fmla="*/ 0 h 256"/>
                <a:gd name="T10" fmla="*/ 160 w 184"/>
                <a:gd name="T11" fmla="*/ 0 h 256"/>
                <a:gd name="T12" fmla="*/ 184 w 184"/>
                <a:gd name="T13" fmla="*/ 24 h 256"/>
                <a:gd name="T14" fmla="*/ 184 w 184"/>
                <a:gd name="T15" fmla="*/ 232 h 256"/>
                <a:gd name="T16" fmla="*/ 160 w 184"/>
                <a:gd name="T17" fmla="*/ 256 h 256"/>
                <a:gd name="T18" fmla="*/ 24 w 184"/>
                <a:gd name="T19" fmla="*/ 8 h 256"/>
                <a:gd name="T20" fmla="*/ 8 w 184"/>
                <a:gd name="T21" fmla="*/ 24 h 256"/>
                <a:gd name="T22" fmla="*/ 8 w 184"/>
                <a:gd name="T23" fmla="*/ 232 h 256"/>
                <a:gd name="T24" fmla="*/ 24 w 184"/>
                <a:gd name="T25" fmla="*/ 248 h 256"/>
                <a:gd name="T26" fmla="*/ 160 w 184"/>
                <a:gd name="T27" fmla="*/ 248 h 256"/>
                <a:gd name="T28" fmla="*/ 176 w 184"/>
                <a:gd name="T29" fmla="*/ 232 h 256"/>
                <a:gd name="T30" fmla="*/ 176 w 184"/>
                <a:gd name="T31" fmla="*/ 24 h 256"/>
                <a:gd name="T32" fmla="*/ 160 w 184"/>
                <a:gd name="T33" fmla="*/ 8 h 256"/>
                <a:gd name="T34" fmla="*/ 24 w 184"/>
                <a:gd name="T35" fmla="*/ 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256">
                  <a:moveTo>
                    <a:pt x="160" y="256"/>
                  </a:move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73" y="0"/>
                    <a:pt x="184" y="11"/>
                    <a:pt x="184" y="24"/>
                  </a:cubicBezTo>
                  <a:cubicBezTo>
                    <a:pt x="184" y="232"/>
                    <a:pt x="184" y="232"/>
                    <a:pt x="184" y="232"/>
                  </a:cubicBezTo>
                  <a:cubicBezTo>
                    <a:pt x="184" y="245"/>
                    <a:pt x="173" y="256"/>
                    <a:pt x="160" y="256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41"/>
                    <a:pt x="15" y="248"/>
                    <a:pt x="24" y="248"/>
                  </a:cubicBezTo>
                  <a:cubicBezTo>
                    <a:pt x="160" y="248"/>
                    <a:pt x="160" y="248"/>
                    <a:pt x="160" y="248"/>
                  </a:cubicBezTo>
                  <a:cubicBezTo>
                    <a:pt x="169" y="248"/>
                    <a:pt x="176" y="241"/>
                    <a:pt x="176" y="232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6" y="15"/>
                    <a:pt x="169" y="8"/>
                    <a:pt x="160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Rectangle 194"/>
            <p:cNvSpPr>
              <a:spLocks noChangeArrowheads="1"/>
            </p:cNvSpPr>
            <p:nvPr/>
          </p:nvSpPr>
          <p:spPr bwMode="auto">
            <a:xfrm>
              <a:off x="7632701" y="5461000"/>
              <a:ext cx="2032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195"/>
            <p:cNvSpPr>
              <a:spLocks noChangeArrowheads="1"/>
            </p:cNvSpPr>
            <p:nvPr/>
          </p:nvSpPr>
          <p:spPr bwMode="auto">
            <a:xfrm>
              <a:off x="7699376" y="6376988"/>
              <a:ext cx="682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196"/>
            <p:cNvSpPr>
              <a:spLocks noEditPoints="1"/>
            </p:cNvSpPr>
            <p:nvPr/>
          </p:nvSpPr>
          <p:spPr bwMode="auto">
            <a:xfrm>
              <a:off x="7412038" y="5595938"/>
              <a:ext cx="642938" cy="679450"/>
            </a:xfrm>
            <a:custGeom>
              <a:avLst/>
              <a:gdLst>
                <a:gd name="T0" fmla="*/ 405 w 405"/>
                <a:gd name="T1" fmla="*/ 428 h 428"/>
                <a:gd name="T2" fmla="*/ 0 w 405"/>
                <a:gd name="T3" fmla="*/ 428 h 428"/>
                <a:gd name="T4" fmla="*/ 0 w 405"/>
                <a:gd name="T5" fmla="*/ 0 h 428"/>
                <a:gd name="T6" fmla="*/ 405 w 405"/>
                <a:gd name="T7" fmla="*/ 0 h 428"/>
                <a:gd name="T8" fmla="*/ 405 w 405"/>
                <a:gd name="T9" fmla="*/ 428 h 428"/>
                <a:gd name="T10" fmla="*/ 21 w 405"/>
                <a:gd name="T11" fmla="*/ 406 h 428"/>
                <a:gd name="T12" fmla="*/ 384 w 405"/>
                <a:gd name="T13" fmla="*/ 406 h 428"/>
                <a:gd name="T14" fmla="*/ 384 w 405"/>
                <a:gd name="T15" fmla="*/ 22 h 428"/>
                <a:gd name="T16" fmla="*/ 21 w 405"/>
                <a:gd name="T17" fmla="*/ 22 h 428"/>
                <a:gd name="T18" fmla="*/ 21 w 405"/>
                <a:gd name="T19" fmla="*/ 406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428">
                  <a:moveTo>
                    <a:pt x="405" y="428"/>
                  </a:moveTo>
                  <a:lnTo>
                    <a:pt x="0" y="42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428"/>
                  </a:lnTo>
                  <a:close/>
                  <a:moveTo>
                    <a:pt x="21" y="406"/>
                  </a:moveTo>
                  <a:lnTo>
                    <a:pt x="384" y="406"/>
                  </a:lnTo>
                  <a:lnTo>
                    <a:pt x="384" y="22"/>
                  </a:lnTo>
                  <a:lnTo>
                    <a:pt x="21" y="22"/>
                  </a:lnTo>
                  <a:lnTo>
                    <a:pt x="21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197"/>
            <p:cNvSpPr>
              <a:spLocks/>
            </p:cNvSpPr>
            <p:nvPr/>
          </p:nvSpPr>
          <p:spPr bwMode="auto">
            <a:xfrm>
              <a:off x="7658101" y="5930900"/>
              <a:ext cx="152400" cy="55563"/>
            </a:xfrm>
            <a:custGeom>
              <a:avLst/>
              <a:gdLst>
                <a:gd name="T0" fmla="*/ 32 w 36"/>
                <a:gd name="T1" fmla="*/ 13 h 13"/>
                <a:gd name="T2" fmla="*/ 4 w 36"/>
                <a:gd name="T3" fmla="*/ 13 h 13"/>
                <a:gd name="T4" fmla="*/ 0 w 36"/>
                <a:gd name="T5" fmla="*/ 6 h 13"/>
                <a:gd name="T6" fmla="*/ 36 w 36"/>
                <a:gd name="T7" fmla="*/ 6 h 13"/>
                <a:gd name="T8" fmla="*/ 32 w 3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32" y="13"/>
                  </a:moveTo>
                  <a:cubicBezTo>
                    <a:pt x="24" y="8"/>
                    <a:pt x="12" y="8"/>
                    <a:pt x="4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0"/>
                    <a:pt x="25" y="0"/>
                    <a:pt x="36" y="6"/>
                  </a:cubicBezTo>
                  <a:lnTo>
                    <a:pt x="3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" name="Freeform 198"/>
            <p:cNvSpPr>
              <a:spLocks/>
            </p:cNvSpPr>
            <p:nvPr/>
          </p:nvSpPr>
          <p:spPr bwMode="auto">
            <a:xfrm>
              <a:off x="7607301" y="5851525"/>
              <a:ext cx="254000" cy="66675"/>
            </a:xfrm>
            <a:custGeom>
              <a:avLst/>
              <a:gdLst>
                <a:gd name="T0" fmla="*/ 4 w 60"/>
                <a:gd name="T1" fmla="*/ 16 h 16"/>
                <a:gd name="T2" fmla="*/ 0 w 60"/>
                <a:gd name="T3" fmla="*/ 9 h 16"/>
                <a:gd name="T4" fmla="*/ 30 w 60"/>
                <a:gd name="T5" fmla="*/ 0 h 16"/>
                <a:gd name="T6" fmla="*/ 60 w 60"/>
                <a:gd name="T7" fmla="*/ 9 h 16"/>
                <a:gd name="T8" fmla="*/ 56 w 60"/>
                <a:gd name="T9" fmla="*/ 16 h 16"/>
                <a:gd name="T10" fmla="*/ 4 w 60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6">
                  <a:moveTo>
                    <a:pt x="4" y="16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19" y="0"/>
                    <a:pt x="30" y="0"/>
                  </a:cubicBezTo>
                  <a:cubicBezTo>
                    <a:pt x="41" y="0"/>
                    <a:pt x="51" y="3"/>
                    <a:pt x="60" y="9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6"/>
                    <a:pt x="20" y="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199"/>
            <p:cNvSpPr>
              <a:spLocks/>
            </p:cNvSpPr>
            <p:nvPr/>
          </p:nvSpPr>
          <p:spPr bwMode="auto">
            <a:xfrm>
              <a:off x="7556501" y="5765800"/>
              <a:ext cx="355600" cy="80963"/>
            </a:xfrm>
            <a:custGeom>
              <a:avLst/>
              <a:gdLst>
                <a:gd name="T0" fmla="*/ 80 w 84"/>
                <a:gd name="T1" fmla="*/ 19 h 19"/>
                <a:gd name="T2" fmla="*/ 42 w 84"/>
                <a:gd name="T3" fmla="*/ 8 h 19"/>
                <a:gd name="T4" fmla="*/ 4 w 84"/>
                <a:gd name="T5" fmla="*/ 19 h 19"/>
                <a:gd name="T6" fmla="*/ 0 w 84"/>
                <a:gd name="T7" fmla="*/ 13 h 19"/>
                <a:gd name="T8" fmla="*/ 42 w 84"/>
                <a:gd name="T9" fmla="*/ 0 h 19"/>
                <a:gd name="T10" fmla="*/ 42 w 84"/>
                <a:gd name="T11" fmla="*/ 0 h 19"/>
                <a:gd name="T12" fmla="*/ 84 w 84"/>
                <a:gd name="T13" fmla="*/ 13 h 19"/>
                <a:gd name="T14" fmla="*/ 80 w 84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9">
                  <a:moveTo>
                    <a:pt x="80" y="19"/>
                  </a:moveTo>
                  <a:cubicBezTo>
                    <a:pt x="69" y="12"/>
                    <a:pt x="56" y="8"/>
                    <a:pt x="42" y="8"/>
                  </a:cubicBezTo>
                  <a:cubicBezTo>
                    <a:pt x="28" y="8"/>
                    <a:pt x="15" y="12"/>
                    <a:pt x="4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4"/>
                    <a:pt x="27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72" y="4"/>
                    <a:pt x="84" y="13"/>
                  </a:cubicBezTo>
                  <a:lnTo>
                    <a:pt x="8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Freeform 200"/>
            <p:cNvSpPr>
              <a:spLocks noEditPoints="1"/>
            </p:cNvSpPr>
            <p:nvPr/>
          </p:nvSpPr>
          <p:spPr bwMode="auto">
            <a:xfrm>
              <a:off x="7683501" y="6019800"/>
              <a:ext cx="101600" cy="1031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73790" y="2171508"/>
            <a:ext cx="982663" cy="1085850"/>
            <a:chOff x="5449888" y="1801813"/>
            <a:chExt cx="982663" cy="1085850"/>
          </a:xfrm>
          <a:solidFill>
            <a:schemeClr val="bg1"/>
          </a:solidFill>
        </p:grpSpPr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5856288" y="2463800"/>
              <a:ext cx="169863" cy="423863"/>
            </a:xfrm>
            <a:custGeom>
              <a:avLst/>
              <a:gdLst>
                <a:gd name="T0" fmla="*/ 20 w 40"/>
                <a:gd name="T1" fmla="*/ 100 h 100"/>
                <a:gd name="T2" fmla="*/ 0 w 40"/>
                <a:gd name="T3" fmla="*/ 80 h 100"/>
                <a:gd name="T4" fmla="*/ 0 w 40"/>
                <a:gd name="T5" fmla="*/ 0 h 100"/>
                <a:gd name="T6" fmla="*/ 8 w 40"/>
                <a:gd name="T7" fmla="*/ 0 h 100"/>
                <a:gd name="T8" fmla="*/ 8 w 40"/>
                <a:gd name="T9" fmla="*/ 80 h 100"/>
                <a:gd name="T10" fmla="*/ 20 w 40"/>
                <a:gd name="T11" fmla="*/ 92 h 100"/>
                <a:gd name="T12" fmla="*/ 32 w 40"/>
                <a:gd name="T13" fmla="*/ 80 h 100"/>
                <a:gd name="T14" fmla="*/ 32 w 40"/>
                <a:gd name="T15" fmla="*/ 0 h 100"/>
                <a:gd name="T16" fmla="*/ 40 w 40"/>
                <a:gd name="T17" fmla="*/ 0 h 100"/>
                <a:gd name="T18" fmla="*/ 40 w 40"/>
                <a:gd name="T19" fmla="*/ 80 h 100"/>
                <a:gd name="T20" fmla="*/ 20 w 40"/>
                <a:gd name="T2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100">
                  <a:moveTo>
                    <a:pt x="20" y="100"/>
                  </a:moveTo>
                  <a:cubicBezTo>
                    <a:pt x="9" y="100"/>
                    <a:pt x="0" y="91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7"/>
                    <a:pt x="13" y="92"/>
                    <a:pt x="20" y="92"/>
                  </a:cubicBezTo>
                  <a:cubicBezTo>
                    <a:pt x="27" y="92"/>
                    <a:pt x="32" y="87"/>
                    <a:pt x="32" y="8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91"/>
                    <a:pt x="31" y="100"/>
                    <a:pt x="2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5772150" y="2378075"/>
              <a:ext cx="338138" cy="101600"/>
            </a:xfrm>
            <a:custGeom>
              <a:avLst/>
              <a:gdLst>
                <a:gd name="T0" fmla="*/ 68 w 80"/>
                <a:gd name="T1" fmla="*/ 24 h 24"/>
                <a:gd name="T2" fmla="*/ 12 w 80"/>
                <a:gd name="T3" fmla="*/ 24 h 24"/>
                <a:gd name="T4" fmla="*/ 0 w 80"/>
                <a:gd name="T5" fmla="*/ 12 h 24"/>
                <a:gd name="T6" fmla="*/ 12 w 80"/>
                <a:gd name="T7" fmla="*/ 0 h 24"/>
                <a:gd name="T8" fmla="*/ 68 w 80"/>
                <a:gd name="T9" fmla="*/ 0 h 24"/>
                <a:gd name="T10" fmla="*/ 80 w 80"/>
                <a:gd name="T11" fmla="*/ 12 h 24"/>
                <a:gd name="T12" fmla="*/ 68 w 80"/>
                <a:gd name="T13" fmla="*/ 24 h 24"/>
                <a:gd name="T14" fmla="*/ 12 w 80"/>
                <a:gd name="T15" fmla="*/ 8 h 24"/>
                <a:gd name="T16" fmla="*/ 8 w 80"/>
                <a:gd name="T17" fmla="*/ 12 h 24"/>
                <a:gd name="T18" fmla="*/ 12 w 80"/>
                <a:gd name="T19" fmla="*/ 16 h 24"/>
                <a:gd name="T20" fmla="*/ 68 w 80"/>
                <a:gd name="T21" fmla="*/ 16 h 24"/>
                <a:gd name="T22" fmla="*/ 72 w 80"/>
                <a:gd name="T23" fmla="*/ 12 h 24"/>
                <a:gd name="T24" fmla="*/ 68 w 80"/>
                <a:gd name="T25" fmla="*/ 8 h 24"/>
                <a:gd name="T26" fmla="*/ 12 w 80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24">
                  <a:moveTo>
                    <a:pt x="68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5" y="0"/>
                    <a:pt x="80" y="5"/>
                    <a:pt x="80" y="12"/>
                  </a:cubicBezTo>
                  <a:cubicBezTo>
                    <a:pt x="80" y="19"/>
                    <a:pt x="75" y="24"/>
                    <a:pt x="68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16"/>
                    <a:pt x="72" y="14"/>
                    <a:pt x="72" y="12"/>
                  </a:cubicBezTo>
                  <a:cubicBezTo>
                    <a:pt x="72" y="10"/>
                    <a:pt x="70" y="8"/>
                    <a:pt x="6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>
              <a:off x="5924550" y="2616200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5924550" y="2684463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5924550" y="2751138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67"/>
            <p:cNvSpPr>
              <a:spLocks noEditPoints="1"/>
            </p:cNvSpPr>
            <p:nvPr/>
          </p:nvSpPr>
          <p:spPr bwMode="auto">
            <a:xfrm>
              <a:off x="5635625" y="1801813"/>
              <a:ext cx="611188" cy="611188"/>
            </a:xfrm>
            <a:custGeom>
              <a:avLst/>
              <a:gdLst>
                <a:gd name="T0" fmla="*/ 72 w 144"/>
                <a:gd name="T1" fmla="*/ 144 h 144"/>
                <a:gd name="T2" fmla="*/ 0 w 144"/>
                <a:gd name="T3" fmla="*/ 72 h 144"/>
                <a:gd name="T4" fmla="*/ 72 w 144"/>
                <a:gd name="T5" fmla="*/ 0 h 144"/>
                <a:gd name="T6" fmla="*/ 144 w 144"/>
                <a:gd name="T7" fmla="*/ 72 h 144"/>
                <a:gd name="T8" fmla="*/ 72 w 144"/>
                <a:gd name="T9" fmla="*/ 144 h 144"/>
                <a:gd name="T10" fmla="*/ 72 w 144"/>
                <a:gd name="T11" fmla="*/ 8 h 144"/>
                <a:gd name="T12" fmla="*/ 8 w 144"/>
                <a:gd name="T13" fmla="*/ 72 h 144"/>
                <a:gd name="T14" fmla="*/ 72 w 144"/>
                <a:gd name="T15" fmla="*/ 136 h 144"/>
                <a:gd name="T16" fmla="*/ 136 w 144"/>
                <a:gd name="T17" fmla="*/ 72 h 144"/>
                <a:gd name="T18" fmla="*/ 72 w 144"/>
                <a:gd name="T1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cubicBezTo>
                    <a:pt x="32" y="144"/>
                    <a:pt x="0" y="11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12"/>
                    <a:pt x="112" y="144"/>
                    <a:pt x="72" y="144"/>
                  </a:cubicBezTo>
                  <a:close/>
                  <a:moveTo>
                    <a:pt x="72" y="8"/>
                  </a:moveTo>
                  <a:cubicBezTo>
                    <a:pt x="37" y="8"/>
                    <a:pt x="8" y="37"/>
                    <a:pt x="8" y="72"/>
                  </a:cubicBezTo>
                  <a:cubicBezTo>
                    <a:pt x="8" y="107"/>
                    <a:pt x="37" y="136"/>
                    <a:pt x="72" y="136"/>
                  </a:cubicBezTo>
                  <a:cubicBezTo>
                    <a:pt x="107" y="136"/>
                    <a:pt x="136" y="107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68"/>
            <p:cNvSpPr>
              <a:spLocks noEditPoints="1"/>
            </p:cNvSpPr>
            <p:nvPr/>
          </p:nvSpPr>
          <p:spPr bwMode="auto">
            <a:xfrm>
              <a:off x="5721350" y="1885950"/>
              <a:ext cx="439738" cy="441325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8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5924550" y="2055813"/>
              <a:ext cx="33338" cy="152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5891213" y="2192338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5891213" y="2039938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5924550" y="1971675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73"/>
            <p:cNvSpPr>
              <a:spLocks/>
            </p:cNvSpPr>
            <p:nvPr/>
          </p:nvSpPr>
          <p:spPr bwMode="auto">
            <a:xfrm>
              <a:off x="6059488" y="2479675"/>
              <a:ext cx="373063" cy="238125"/>
            </a:xfrm>
            <a:custGeom>
              <a:avLst/>
              <a:gdLst>
                <a:gd name="T0" fmla="*/ 60 w 88"/>
                <a:gd name="T1" fmla="*/ 56 h 56"/>
                <a:gd name="T2" fmla="*/ 58 w 88"/>
                <a:gd name="T3" fmla="*/ 56 h 56"/>
                <a:gd name="T4" fmla="*/ 56 w 88"/>
                <a:gd name="T5" fmla="*/ 52 h 56"/>
                <a:gd name="T6" fmla="*/ 56 w 88"/>
                <a:gd name="T7" fmla="*/ 48 h 56"/>
                <a:gd name="T8" fmla="*/ 0 w 88"/>
                <a:gd name="T9" fmla="*/ 48 h 56"/>
                <a:gd name="T10" fmla="*/ 0 w 88"/>
                <a:gd name="T11" fmla="*/ 40 h 56"/>
                <a:gd name="T12" fmla="*/ 60 w 88"/>
                <a:gd name="T13" fmla="*/ 40 h 56"/>
                <a:gd name="T14" fmla="*/ 64 w 88"/>
                <a:gd name="T15" fmla="*/ 43 h 56"/>
                <a:gd name="T16" fmla="*/ 78 w 88"/>
                <a:gd name="T17" fmla="*/ 28 h 56"/>
                <a:gd name="T18" fmla="*/ 64 w 88"/>
                <a:gd name="T19" fmla="*/ 13 h 56"/>
                <a:gd name="T20" fmla="*/ 60 w 88"/>
                <a:gd name="T21" fmla="*/ 16 h 56"/>
                <a:gd name="T22" fmla="*/ 0 w 88"/>
                <a:gd name="T23" fmla="*/ 16 h 56"/>
                <a:gd name="T24" fmla="*/ 0 w 88"/>
                <a:gd name="T25" fmla="*/ 8 h 56"/>
                <a:gd name="T26" fmla="*/ 56 w 88"/>
                <a:gd name="T27" fmla="*/ 8 h 56"/>
                <a:gd name="T28" fmla="*/ 56 w 88"/>
                <a:gd name="T29" fmla="*/ 4 h 56"/>
                <a:gd name="T30" fmla="*/ 58 w 88"/>
                <a:gd name="T31" fmla="*/ 0 h 56"/>
                <a:gd name="T32" fmla="*/ 63 w 88"/>
                <a:gd name="T33" fmla="*/ 1 h 56"/>
                <a:gd name="T34" fmla="*/ 87 w 88"/>
                <a:gd name="T35" fmla="*/ 25 h 56"/>
                <a:gd name="T36" fmla="*/ 87 w 88"/>
                <a:gd name="T37" fmla="*/ 31 h 56"/>
                <a:gd name="T38" fmla="*/ 63 w 88"/>
                <a:gd name="T39" fmla="*/ 55 h 56"/>
                <a:gd name="T40" fmla="*/ 60 w 88"/>
                <a:gd name="T4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56">
                  <a:moveTo>
                    <a:pt x="60" y="56"/>
                  </a:moveTo>
                  <a:cubicBezTo>
                    <a:pt x="59" y="56"/>
                    <a:pt x="59" y="56"/>
                    <a:pt x="58" y="56"/>
                  </a:cubicBezTo>
                  <a:cubicBezTo>
                    <a:pt x="57" y="55"/>
                    <a:pt x="56" y="54"/>
                    <a:pt x="56" y="52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3" y="41"/>
                    <a:pt x="64" y="43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5"/>
                    <a:pt x="62" y="16"/>
                    <a:pt x="6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7" y="1"/>
                    <a:pt x="58" y="0"/>
                  </a:cubicBezTo>
                  <a:cubicBezTo>
                    <a:pt x="60" y="0"/>
                    <a:pt x="62" y="0"/>
                    <a:pt x="63" y="1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7"/>
                    <a:pt x="88" y="29"/>
                    <a:pt x="87" y="31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1" y="56"/>
                    <a:pt x="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74"/>
            <p:cNvSpPr>
              <a:spLocks/>
            </p:cNvSpPr>
            <p:nvPr/>
          </p:nvSpPr>
          <p:spPr bwMode="auto">
            <a:xfrm>
              <a:off x="5449888" y="2547938"/>
              <a:ext cx="373063" cy="238125"/>
            </a:xfrm>
            <a:custGeom>
              <a:avLst/>
              <a:gdLst>
                <a:gd name="T0" fmla="*/ 28 w 88"/>
                <a:gd name="T1" fmla="*/ 56 h 56"/>
                <a:gd name="T2" fmla="*/ 25 w 88"/>
                <a:gd name="T3" fmla="*/ 55 h 56"/>
                <a:gd name="T4" fmla="*/ 1 w 88"/>
                <a:gd name="T5" fmla="*/ 31 h 56"/>
                <a:gd name="T6" fmla="*/ 1 w 88"/>
                <a:gd name="T7" fmla="*/ 25 h 56"/>
                <a:gd name="T8" fmla="*/ 25 w 88"/>
                <a:gd name="T9" fmla="*/ 1 h 56"/>
                <a:gd name="T10" fmla="*/ 30 w 88"/>
                <a:gd name="T11" fmla="*/ 0 h 56"/>
                <a:gd name="T12" fmla="*/ 32 w 88"/>
                <a:gd name="T13" fmla="*/ 4 h 56"/>
                <a:gd name="T14" fmla="*/ 32 w 88"/>
                <a:gd name="T15" fmla="*/ 8 h 56"/>
                <a:gd name="T16" fmla="*/ 88 w 88"/>
                <a:gd name="T17" fmla="*/ 8 h 56"/>
                <a:gd name="T18" fmla="*/ 88 w 88"/>
                <a:gd name="T19" fmla="*/ 16 h 56"/>
                <a:gd name="T20" fmla="*/ 28 w 88"/>
                <a:gd name="T21" fmla="*/ 16 h 56"/>
                <a:gd name="T22" fmla="*/ 24 w 88"/>
                <a:gd name="T23" fmla="*/ 13 h 56"/>
                <a:gd name="T24" fmla="*/ 10 w 88"/>
                <a:gd name="T25" fmla="*/ 28 h 56"/>
                <a:gd name="T26" fmla="*/ 24 w 88"/>
                <a:gd name="T27" fmla="*/ 43 h 56"/>
                <a:gd name="T28" fmla="*/ 28 w 88"/>
                <a:gd name="T29" fmla="*/ 40 h 56"/>
                <a:gd name="T30" fmla="*/ 88 w 88"/>
                <a:gd name="T31" fmla="*/ 40 h 56"/>
                <a:gd name="T32" fmla="*/ 88 w 88"/>
                <a:gd name="T33" fmla="*/ 48 h 56"/>
                <a:gd name="T34" fmla="*/ 32 w 88"/>
                <a:gd name="T35" fmla="*/ 48 h 56"/>
                <a:gd name="T36" fmla="*/ 32 w 88"/>
                <a:gd name="T37" fmla="*/ 52 h 56"/>
                <a:gd name="T38" fmla="*/ 30 w 88"/>
                <a:gd name="T39" fmla="*/ 56 h 56"/>
                <a:gd name="T40" fmla="*/ 28 w 88"/>
                <a:gd name="T4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56">
                  <a:moveTo>
                    <a:pt x="28" y="56"/>
                  </a:moveTo>
                  <a:cubicBezTo>
                    <a:pt x="27" y="56"/>
                    <a:pt x="26" y="56"/>
                    <a:pt x="25" y="5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cubicBezTo>
                    <a:pt x="31" y="1"/>
                    <a:pt x="32" y="2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6" y="16"/>
                    <a:pt x="25" y="15"/>
                    <a:pt x="24" y="1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1"/>
                    <a:pt x="26" y="40"/>
                    <a:pt x="2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4"/>
                    <a:pt x="31" y="55"/>
                    <a:pt x="30" y="56"/>
                  </a:cubicBezTo>
                  <a:cubicBezTo>
                    <a:pt x="29" y="56"/>
                    <a:pt x="29" y="56"/>
                    <a:pt x="2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757220" y="2229819"/>
            <a:ext cx="1053479" cy="1053479"/>
            <a:chOff x="5491163" y="6351"/>
            <a:chExt cx="1119188" cy="1119188"/>
          </a:xfrm>
          <a:solidFill>
            <a:schemeClr val="bg1"/>
          </a:solidFill>
        </p:grpSpPr>
        <p:sp>
          <p:nvSpPr>
            <p:cNvPr id="92" name="Freeform 231"/>
            <p:cNvSpPr>
              <a:spLocks/>
            </p:cNvSpPr>
            <p:nvPr/>
          </p:nvSpPr>
          <p:spPr bwMode="auto">
            <a:xfrm>
              <a:off x="5899150" y="481013"/>
              <a:ext cx="304800" cy="644525"/>
            </a:xfrm>
            <a:custGeom>
              <a:avLst/>
              <a:gdLst>
                <a:gd name="T0" fmla="*/ 4 w 72"/>
                <a:gd name="T1" fmla="*/ 152 h 152"/>
                <a:gd name="T2" fmla="*/ 0 w 72"/>
                <a:gd name="T3" fmla="*/ 148 h 152"/>
                <a:gd name="T4" fmla="*/ 0 w 72"/>
                <a:gd name="T5" fmla="*/ 68 h 152"/>
                <a:gd name="T6" fmla="*/ 1 w 72"/>
                <a:gd name="T7" fmla="*/ 65 h 152"/>
                <a:gd name="T8" fmla="*/ 65 w 72"/>
                <a:gd name="T9" fmla="*/ 1 h 152"/>
                <a:gd name="T10" fmla="*/ 71 w 72"/>
                <a:gd name="T11" fmla="*/ 1 h 152"/>
                <a:gd name="T12" fmla="*/ 71 w 72"/>
                <a:gd name="T13" fmla="*/ 7 h 152"/>
                <a:gd name="T14" fmla="*/ 8 w 72"/>
                <a:gd name="T15" fmla="*/ 70 h 152"/>
                <a:gd name="T16" fmla="*/ 8 w 72"/>
                <a:gd name="T17" fmla="*/ 148 h 152"/>
                <a:gd name="T18" fmla="*/ 4 w 72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52">
                  <a:moveTo>
                    <a:pt x="4" y="152"/>
                  </a:moveTo>
                  <a:cubicBezTo>
                    <a:pt x="2" y="152"/>
                    <a:pt x="0" y="150"/>
                    <a:pt x="0" y="14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6" y="152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232"/>
            <p:cNvSpPr>
              <a:spLocks/>
            </p:cNvSpPr>
            <p:nvPr/>
          </p:nvSpPr>
          <p:spPr bwMode="auto">
            <a:xfrm>
              <a:off x="5899150" y="6351"/>
              <a:ext cx="304800" cy="644525"/>
            </a:xfrm>
            <a:custGeom>
              <a:avLst/>
              <a:gdLst>
                <a:gd name="T0" fmla="*/ 4 w 72"/>
                <a:gd name="T1" fmla="*/ 152 h 152"/>
                <a:gd name="T2" fmla="*/ 1 w 72"/>
                <a:gd name="T3" fmla="*/ 151 h 152"/>
                <a:gd name="T4" fmla="*/ 1 w 72"/>
                <a:gd name="T5" fmla="*/ 145 h 152"/>
                <a:gd name="T6" fmla="*/ 64 w 72"/>
                <a:gd name="T7" fmla="*/ 82 h 152"/>
                <a:gd name="T8" fmla="*/ 64 w 72"/>
                <a:gd name="T9" fmla="*/ 4 h 152"/>
                <a:gd name="T10" fmla="*/ 68 w 72"/>
                <a:gd name="T11" fmla="*/ 0 h 152"/>
                <a:gd name="T12" fmla="*/ 72 w 72"/>
                <a:gd name="T13" fmla="*/ 4 h 152"/>
                <a:gd name="T14" fmla="*/ 72 w 72"/>
                <a:gd name="T15" fmla="*/ 84 h 152"/>
                <a:gd name="T16" fmla="*/ 71 w 72"/>
                <a:gd name="T17" fmla="*/ 87 h 152"/>
                <a:gd name="T18" fmla="*/ 7 w 72"/>
                <a:gd name="T19" fmla="*/ 151 h 152"/>
                <a:gd name="T20" fmla="*/ 4 w 72"/>
                <a:gd name="T2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2">
                  <a:moveTo>
                    <a:pt x="4" y="152"/>
                  </a:moveTo>
                  <a:cubicBezTo>
                    <a:pt x="3" y="152"/>
                    <a:pt x="2" y="152"/>
                    <a:pt x="1" y="151"/>
                  </a:cubicBezTo>
                  <a:cubicBezTo>
                    <a:pt x="0" y="149"/>
                    <a:pt x="0" y="147"/>
                    <a:pt x="1" y="145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5"/>
                    <a:pt x="72" y="86"/>
                    <a:pt x="71" y="87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2"/>
                    <a:pt x="5" y="152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234"/>
            <p:cNvSpPr>
              <a:spLocks noEditPoints="1"/>
            </p:cNvSpPr>
            <p:nvPr/>
          </p:nvSpPr>
          <p:spPr bwMode="auto">
            <a:xfrm>
              <a:off x="6170613" y="412751"/>
              <a:ext cx="101600" cy="1031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236"/>
            <p:cNvSpPr>
              <a:spLocks noEditPoints="1"/>
            </p:cNvSpPr>
            <p:nvPr/>
          </p:nvSpPr>
          <p:spPr bwMode="auto">
            <a:xfrm>
              <a:off x="5830888" y="617538"/>
              <a:ext cx="101600" cy="1016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237"/>
            <p:cNvSpPr>
              <a:spLocks noEditPoints="1"/>
            </p:cNvSpPr>
            <p:nvPr/>
          </p:nvSpPr>
          <p:spPr bwMode="auto">
            <a:xfrm>
              <a:off x="5491163" y="6351"/>
              <a:ext cx="1119188" cy="1119188"/>
            </a:xfrm>
            <a:custGeom>
              <a:avLst/>
              <a:gdLst>
                <a:gd name="T0" fmla="*/ 132 w 264"/>
                <a:gd name="T1" fmla="*/ 264 h 264"/>
                <a:gd name="T2" fmla="*/ 129 w 264"/>
                <a:gd name="T3" fmla="*/ 263 h 264"/>
                <a:gd name="T4" fmla="*/ 1 w 264"/>
                <a:gd name="T5" fmla="*/ 135 h 264"/>
                <a:gd name="T6" fmla="*/ 1 w 264"/>
                <a:gd name="T7" fmla="*/ 129 h 264"/>
                <a:gd name="T8" fmla="*/ 129 w 264"/>
                <a:gd name="T9" fmla="*/ 1 h 264"/>
                <a:gd name="T10" fmla="*/ 135 w 264"/>
                <a:gd name="T11" fmla="*/ 1 h 264"/>
                <a:gd name="T12" fmla="*/ 263 w 264"/>
                <a:gd name="T13" fmla="*/ 129 h 264"/>
                <a:gd name="T14" fmla="*/ 263 w 264"/>
                <a:gd name="T15" fmla="*/ 135 h 264"/>
                <a:gd name="T16" fmla="*/ 135 w 264"/>
                <a:gd name="T17" fmla="*/ 263 h 264"/>
                <a:gd name="T18" fmla="*/ 132 w 264"/>
                <a:gd name="T19" fmla="*/ 264 h 264"/>
                <a:gd name="T20" fmla="*/ 10 w 264"/>
                <a:gd name="T21" fmla="*/ 132 h 264"/>
                <a:gd name="T22" fmla="*/ 132 w 264"/>
                <a:gd name="T23" fmla="*/ 254 h 264"/>
                <a:gd name="T24" fmla="*/ 254 w 264"/>
                <a:gd name="T25" fmla="*/ 132 h 264"/>
                <a:gd name="T26" fmla="*/ 132 w 264"/>
                <a:gd name="T27" fmla="*/ 10 h 264"/>
                <a:gd name="T28" fmla="*/ 10 w 264"/>
                <a:gd name="T29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cubicBezTo>
                    <a:pt x="131" y="264"/>
                    <a:pt x="130" y="264"/>
                    <a:pt x="129" y="263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1" y="0"/>
                    <a:pt x="133" y="0"/>
                    <a:pt x="135" y="1"/>
                  </a:cubicBezTo>
                  <a:cubicBezTo>
                    <a:pt x="263" y="129"/>
                    <a:pt x="263" y="129"/>
                    <a:pt x="263" y="129"/>
                  </a:cubicBezTo>
                  <a:cubicBezTo>
                    <a:pt x="264" y="131"/>
                    <a:pt x="264" y="133"/>
                    <a:pt x="263" y="135"/>
                  </a:cubicBezTo>
                  <a:cubicBezTo>
                    <a:pt x="135" y="263"/>
                    <a:pt x="135" y="263"/>
                    <a:pt x="135" y="263"/>
                  </a:cubicBezTo>
                  <a:cubicBezTo>
                    <a:pt x="134" y="264"/>
                    <a:pt x="133" y="264"/>
                    <a:pt x="132" y="264"/>
                  </a:cubicBezTo>
                  <a:close/>
                  <a:moveTo>
                    <a:pt x="10" y="132"/>
                  </a:moveTo>
                  <a:cubicBezTo>
                    <a:pt x="132" y="254"/>
                    <a:pt x="132" y="254"/>
                    <a:pt x="132" y="254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Freeform 238"/>
            <p:cNvSpPr>
              <a:spLocks/>
            </p:cNvSpPr>
            <p:nvPr/>
          </p:nvSpPr>
          <p:spPr bwMode="auto">
            <a:xfrm>
              <a:off x="5965825" y="820738"/>
              <a:ext cx="34925" cy="3048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239"/>
            <p:cNvSpPr>
              <a:spLocks/>
            </p:cNvSpPr>
            <p:nvPr/>
          </p:nvSpPr>
          <p:spPr bwMode="auto">
            <a:xfrm>
              <a:off x="6102350" y="6351"/>
              <a:ext cx="33338" cy="3048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240"/>
            <p:cNvSpPr>
              <a:spLocks/>
            </p:cNvSpPr>
            <p:nvPr/>
          </p:nvSpPr>
          <p:spPr bwMode="auto">
            <a:xfrm>
              <a:off x="6237288" y="1023938"/>
              <a:ext cx="34925" cy="34925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Freeform 241"/>
            <p:cNvSpPr>
              <a:spLocks noEditPoints="1"/>
            </p:cNvSpPr>
            <p:nvPr/>
          </p:nvSpPr>
          <p:spPr bwMode="auto">
            <a:xfrm>
              <a:off x="6280150" y="795338"/>
              <a:ext cx="220663" cy="215900"/>
            </a:xfrm>
            <a:custGeom>
              <a:avLst/>
              <a:gdLst>
                <a:gd name="T0" fmla="*/ 2 w 52"/>
                <a:gd name="T1" fmla="*/ 50 h 51"/>
                <a:gd name="T2" fmla="*/ 2 w 52"/>
                <a:gd name="T3" fmla="*/ 45 h 51"/>
                <a:gd name="T4" fmla="*/ 2 w 52"/>
                <a:gd name="T5" fmla="*/ 45 h 51"/>
                <a:gd name="T6" fmla="*/ 7 w 52"/>
                <a:gd name="T7" fmla="*/ 45 h 51"/>
                <a:gd name="T8" fmla="*/ 7 w 52"/>
                <a:gd name="T9" fmla="*/ 45 h 51"/>
                <a:gd name="T10" fmla="*/ 7 w 52"/>
                <a:gd name="T11" fmla="*/ 50 h 51"/>
                <a:gd name="T12" fmla="*/ 7 w 52"/>
                <a:gd name="T13" fmla="*/ 50 h 51"/>
                <a:gd name="T14" fmla="*/ 5 w 52"/>
                <a:gd name="T15" fmla="*/ 51 h 51"/>
                <a:gd name="T16" fmla="*/ 5 w 52"/>
                <a:gd name="T17" fmla="*/ 51 h 51"/>
                <a:gd name="T18" fmla="*/ 2 w 52"/>
                <a:gd name="T19" fmla="*/ 50 h 51"/>
                <a:gd name="T20" fmla="*/ 12 w 52"/>
                <a:gd name="T21" fmla="*/ 39 h 51"/>
                <a:gd name="T22" fmla="*/ 12 w 52"/>
                <a:gd name="T23" fmla="*/ 34 h 51"/>
                <a:gd name="T24" fmla="*/ 12 w 52"/>
                <a:gd name="T25" fmla="*/ 34 h 51"/>
                <a:gd name="T26" fmla="*/ 18 w 52"/>
                <a:gd name="T27" fmla="*/ 34 h 51"/>
                <a:gd name="T28" fmla="*/ 18 w 52"/>
                <a:gd name="T29" fmla="*/ 34 h 51"/>
                <a:gd name="T30" fmla="*/ 18 w 52"/>
                <a:gd name="T31" fmla="*/ 39 h 51"/>
                <a:gd name="T32" fmla="*/ 18 w 52"/>
                <a:gd name="T33" fmla="*/ 39 h 51"/>
                <a:gd name="T34" fmla="*/ 15 w 52"/>
                <a:gd name="T35" fmla="*/ 41 h 51"/>
                <a:gd name="T36" fmla="*/ 15 w 52"/>
                <a:gd name="T37" fmla="*/ 41 h 51"/>
                <a:gd name="T38" fmla="*/ 12 w 52"/>
                <a:gd name="T39" fmla="*/ 39 h 51"/>
                <a:gd name="T40" fmla="*/ 23 w 52"/>
                <a:gd name="T41" fmla="*/ 29 h 51"/>
                <a:gd name="T42" fmla="*/ 23 w 52"/>
                <a:gd name="T43" fmla="*/ 23 h 51"/>
                <a:gd name="T44" fmla="*/ 23 w 52"/>
                <a:gd name="T45" fmla="*/ 23 h 51"/>
                <a:gd name="T46" fmla="*/ 29 w 52"/>
                <a:gd name="T47" fmla="*/ 23 h 51"/>
                <a:gd name="T48" fmla="*/ 29 w 52"/>
                <a:gd name="T49" fmla="*/ 23 h 51"/>
                <a:gd name="T50" fmla="*/ 29 w 52"/>
                <a:gd name="T51" fmla="*/ 29 h 51"/>
                <a:gd name="T52" fmla="*/ 29 w 52"/>
                <a:gd name="T53" fmla="*/ 29 h 51"/>
                <a:gd name="T54" fmla="*/ 26 w 52"/>
                <a:gd name="T55" fmla="*/ 30 h 51"/>
                <a:gd name="T56" fmla="*/ 26 w 52"/>
                <a:gd name="T57" fmla="*/ 30 h 51"/>
                <a:gd name="T58" fmla="*/ 23 w 52"/>
                <a:gd name="T59" fmla="*/ 29 h 51"/>
                <a:gd name="T60" fmla="*/ 34 w 52"/>
                <a:gd name="T61" fmla="*/ 18 h 51"/>
                <a:gd name="T62" fmla="*/ 34 w 52"/>
                <a:gd name="T63" fmla="*/ 13 h 51"/>
                <a:gd name="T64" fmla="*/ 34 w 52"/>
                <a:gd name="T65" fmla="*/ 13 h 51"/>
                <a:gd name="T66" fmla="*/ 39 w 52"/>
                <a:gd name="T67" fmla="*/ 13 h 51"/>
                <a:gd name="T68" fmla="*/ 39 w 52"/>
                <a:gd name="T69" fmla="*/ 13 h 51"/>
                <a:gd name="T70" fmla="*/ 39 w 52"/>
                <a:gd name="T71" fmla="*/ 18 h 51"/>
                <a:gd name="T72" fmla="*/ 39 w 52"/>
                <a:gd name="T73" fmla="*/ 18 h 51"/>
                <a:gd name="T74" fmla="*/ 37 w 52"/>
                <a:gd name="T75" fmla="*/ 19 h 51"/>
                <a:gd name="T76" fmla="*/ 37 w 52"/>
                <a:gd name="T77" fmla="*/ 19 h 51"/>
                <a:gd name="T78" fmla="*/ 34 w 52"/>
                <a:gd name="T79" fmla="*/ 18 h 51"/>
                <a:gd name="T80" fmla="*/ 44 w 52"/>
                <a:gd name="T81" fmla="*/ 8 h 51"/>
                <a:gd name="T82" fmla="*/ 44 w 52"/>
                <a:gd name="T83" fmla="*/ 2 h 51"/>
                <a:gd name="T84" fmla="*/ 44 w 52"/>
                <a:gd name="T85" fmla="*/ 2 h 51"/>
                <a:gd name="T86" fmla="*/ 50 w 52"/>
                <a:gd name="T87" fmla="*/ 2 h 51"/>
                <a:gd name="T88" fmla="*/ 50 w 52"/>
                <a:gd name="T89" fmla="*/ 2 h 51"/>
                <a:gd name="T90" fmla="*/ 50 w 52"/>
                <a:gd name="T91" fmla="*/ 8 h 51"/>
                <a:gd name="T92" fmla="*/ 50 w 52"/>
                <a:gd name="T93" fmla="*/ 8 h 51"/>
                <a:gd name="T94" fmla="*/ 47 w 52"/>
                <a:gd name="T95" fmla="*/ 9 h 51"/>
                <a:gd name="T96" fmla="*/ 47 w 52"/>
                <a:gd name="T97" fmla="*/ 9 h 51"/>
                <a:gd name="T98" fmla="*/ 44 w 52"/>
                <a:gd name="T9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1">
                  <a:moveTo>
                    <a:pt x="2" y="50"/>
                  </a:moveTo>
                  <a:cubicBezTo>
                    <a:pt x="0" y="49"/>
                    <a:pt x="0" y="46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3"/>
                    <a:pt x="6" y="43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9" y="46"/>
                    <a:pt x="9" y="49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1"/>
                    <a:pt x="2" y="50"/>
                  </a:cubicBezTo>
                  <a:close/>
                  <a:moveTo>
                    <a:pt x="12" y="39"/>
                  </a:moveTo>
                  <a:cubicBezTo>
                    <a:pt x="11" y="38"/>
                    <a:pt x="11" y="35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2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5"/>
                    <a:pt x="20" y="38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40"/>
                    <a:pt x="16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3" y="40"/>
                    <a:pt x="12" y="39"/>
                  </a:cubicBezTo>
                  <a:close/>
                  <a:moveTo>
                    <a:pt x="23" y="29"/>
                  </a:moveTo>
                  <a:cubicBezTo>
                    <a:pt x="22" y="27"/>
                    <a:pt x="22" y="25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7" y="22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5"/>
                    <a:pt x="30" y="27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4" y="30"/>
                    <a:pt x="23" y="29"/>
                  </a:cubicBezTo>
                  <a:close/>
                  <a:moveTo>
                    <a:pt x="34" y="18"/>
                  </a:moveTo>
                  <a:cubicBezTo>
                    <a:pt x="32" y="17"/>
                    <a:pt x="32" y="14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1"/>
                    <a:pt x="38" y="11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1" y="14"/>
                    <a:pt x="41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8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5" y="19"/>
                    <a:pt x="34" y="18"/>
                  </a:cubicBezTo>
                  <a:close/>
                  <a:moveTo>
                    <a:pt x="44" y="8"/>
                  </a:moveTo>
                  <a:cubicBezTo>
                    <a:pt x="43" y="6"/>
                    <a:pt x="43" y="3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3"/>
                    <a:pt x="52" y="6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5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242"/>
            <p:cNvSpPr>
              <a:spLocks/>
            </p:cNvSpPr>
            <p:nvPr/>
          </p:nvSpPr>
          <p:spPr bwMode="auto">
            <a:xfrm>
              <a:off x="6508750" y="752476"/>
              <a:ext cx="34925" cy="34925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" name="Freeform 243"/>
            <p:cNvSpPr>
              <a:spLocks/>
            </p:cNvSpPr>
            <p:nvPr/>
          </p:nvSpPr>
          <p:spPr bwMode="auto">
            <a:xfrm>
              <a:off x="5559425" y="346076"/>
              <a:ext cx="33338" cy="33338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244"/>
            <p:cNvSpPr>
              <a:spLocks noEditPoints="1"/>
            </p:cNvSpPr>
            <p:nvPr/>
          </p:nvSpPr>
          <p:spPr bwMode="auto">
            <a:xfrm>
              <a:off x="5602288" y="115888"/>
              <a:ext cx="220663" cy="217488"/>
            </a:xfrm>
            <a:custGeom>
              <a:avLst/>
              <a:gdLst>
                <a:gd name="T0" fmla="*/ 2 w 52"/>
                <a:gd name="T1" fmla="*/ 50 h 51"/>
                <a:gd name="T2" fmla="*/ 2 w 52"/>
                <a:gd name="T3" fmla="*/ 45 h 51"/>
                <a:gd name="T4" fmla="*/ 2 w 52"/>
                <a:gd name="T5" fmla="*/ 45 h 51"/>
                <a:gd name="T6" fmla="*/ 7 w 52"/>
                <a:gd name="T7" fmla="*/ 45 h 51"/>
                <a:gd name="T8" fmla="*/ 7 w 52"/>
                <a:gd name="T9" fmla="*/ 45 h 51"/>
                <a:gd name="T10" fmla="*/ 7 w 52"/>
                <a:gd name="T11" fmla="*/ 50 h 51"/>
                <a:gd name="T12" fmla="*/ 7 w 52"/>
                <a:gd name="T13" fmla="*/ 50 h 51"/>
                <a:gd name="T14" fmla="*/ 5 w 52"/>
                <a:gd name="T15" fmla="*/ 51 h 51"/>
                <a:gd name="T16" fmla="*/ 5 w 52"/>
                <a:gd name="T17" fmla="*/ 51 h 51"/>
                <a:gd name="T18" fmla="*/ 2 w 52"/>
                <a:gd name="T19" fmla="*/ 50 h 51"/>
                <a:gd name="T20" fmla="*/ 13 w 52"/>
                <a:gd name="T21" fmla="*/ 39 h 51"/>
                <a:gd name="T22" fmla="*/ 13 w 52"/>
                <a:gd name="T23" fmla="*/ 34 h 51"/>
                <a:gd name="T24" fmla="*/ 13 w 52"/>
                <a:gd name="T25" fmla="*/ 34 h 51"/>
                <a:gd name="T26" fmla="*/ 18 w 52"/>
                <a:gd name="T27" fmla="*/ 34 h 51"/>
                <a:gd name="T28" fmla="*/ 18 w 52"/>
                <a:gd name="T29" fmla="*/ 34 h 51"/>
                <a:gd name="T30" fmla="*/ 18 w 52"/>
                <a:gd name="T31" fmla="*/ 39 h 51"/>
                <a:gd name="T32" fmla="*/ 18 w 52"/>
                <a:gd name="T33" fmla="*/ 39 h 51"/>
                <a:gd name="T34" fmla="*/ 15 w 52"/>
                <a:gd name="T35" fmla="*/ 41 h 51"/>
                <a:gd name="T36" fmla="*/ 15 w 52"/>
                <a:gd name="T37" fmla="*/ 41 h 51"/>
                <a:gd name="T38" fmla="*/ 13 w 52"/>
                <a:gd name="T39" fmla="*/ 39 h 51"/>
                <a:gd name="T40" fmla="*/ 23 w 52"/>
                <a:gd name="T41" fmla="*/ 29 h 51"/>
                <a:gd name="T42" fmla="*/ 23 w 52"/>
                <a:gd name="T43" fmla="*/ 23 h 51"/>
                <a:gd name="T44" fmla="*/ 23 w 52"/>
                <a:gd name="T45" fmla="*/ 23 h 51"/>
                <a:gd name="T46" fmla="*/ 29 w 52"/>
                <a:gd name="T47" fmla="*/ 23 h 51"/>
                <a:gd name="T48" fmla="*/ 29 w 52"/>
                <a:gd name="T49" fmla="*/ 23 h 51"/>
                <a:gd name="T50" fmla="*/ 29 w 52"/>
                <a:gd name="T51" fmla="*/ 29 h 51"/>
                <a:gd name="T52" fmla="*/ 29 w 52"/>
                <a:gd name="T53" fmla="*/ 29 h 51"/>
                <a:gd name="T54" fmla="*/ 26 w 52"/>
                <a:gd name="T55" fmla="*/ 30 h 51"/>
                <a:gd name="T56" fmla="*/ 26 w 52"/>
                <a:gd name="T57" fmla="*/ 30 h 51"/>
                <a:gd name="T58" fmla="*/ 23 w 52"/>
                <a:gd name="T59" fmla="*/ 29 h 51"/>
                <a:gd name="T60" fmla="*/ 34 w 52"/>
                <a:gd name="T61" fmla="*/ 18 h 51"/>
                <a:gd name="T62" fmla="*/ 34 w 52"/>
                <a:gd name="T63" fmla="*/ 13 h 51"/>
                <a:gd name="T64" fmla="*/ 34 w 52"/>
                <a:gd name="T65" fmla="*/ 13 h 51"/>
                <a:gd name="T66" fmla="*/ 39 w 52"/>
                <a:gd name="T67" fmla="*/ 13 h 51"/>
                <a:gd name="T68" fmla="*/ 39 w 52"/>
                <a:gd name="T69" fmla="*/ 13 h 51"/>
                <a:gd name="T70" fmla="*/ 39 w 52"/>
                <a:gd name="T71" fmla="*/ 18 h 51"/>
                <a:gd name="T72" fmla="*/ 39 w 52"/>
                <a:gd name="T73" fmla="*/ 18 h 51"/>
                <a:gd name="T74" fmla="*/ 37 w 52"/>
                <a:gd name="T75" fmla="*/ 19 h 51"/>
                <a:gd name="T76" fmla="*/ 37 w 52"/>
                <a:gd name="T77" fmla="*/ 19 h 51"/>
                <a:gd name="T78" fmla="*/ 34 w 52"/>
                <a:gd name="T79" fmla="*/ 18 h 51"/>
                <a:gd name="T80" fmla="*/ 44 w 52"/>
                <a:gd name="T81" fmla="*/ 8 h 51"/>
                <a:gd name="T82" fmla="*/ 44 w 52"/>
                <a:gd name="T83" fmla="*/ 2 h 51"/>
                <a:gd name="T84" fmla="*/ 44 w 52"/>
                <a:gd name="T85" fmla="*/ 2 h 51"/>
                <a:gd name="T86" fmla="*/ 50 w 52"/>
                <a:gd name="T87" fmla="*/ 2 h 51"/>
                <a:gd name="T88" fmla="*/ 50 w 52"/>
                <a:gd name="T89" fmla="*/ 2 h 51"/>
                <a:gd name="T90" fmla="*/ 50 w 52"/>
                <a:gd name="T91" fmla="*/ 8 h 51"/>
                <a:gd name="T92" fmla="*/ 50 w 52"/>
                <a:gd name="T93" fmla="*/ 8 h 51"/>
                <a:gd name="T94" fmla="*/ 47 w 52"/>
                <a:gd name="T95" fmla="*/ 9 h 51"/>
                <a:gd name="T96" fmla="*/ 47 w 52"/>
                <a:gd name="T97" fmla="*/ 9 h 51"/>
                <a:gd name="T98" fmla="*/ 44 w 52"/>
                <a:gd name="T99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1">
                  <a:moveTo>
                    <a:pt x="2" y="50"/>
                  </a:moveTo>
                  <a:cubicBezTo>
                    <a:pt x="0" y="49"/>
                    <a:pt x="0" y="46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3"/>
                    <a:pt x="6" y="43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9" y="46"/>
                    <a:pt x="9" y="49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1"/>
                    <a:pt x="2" y="50"/>
                  </a:cubicBezTo>
                  <a:close/>
                  <a:moveTo>
                    <a:pt x="13" y="39"/>
                  </a:moveTo>
                  <a:cubicBezTo>
                    <a:pt x="11" y="38"/>
                    <a:pt x="11" y="35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2"/>
                    <a:pt x="17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5"/>
                    <a:pt x="20" y="38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40"/>
                    <a:pt x="16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3" y="40"/>
                    <a:pt x="13" y="39"/>
                  </a:cubicBezTo>
                  <a:close/>
                  <a:moveTo>
                    <a:pt x="23" y="29"/>
                  </a:moveTo>
                  <a:cubicBezTo>
                    <a:pt x="22" y="27"/>
                    <a:pt x="22" y="25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2"/>
                    <a:pt x="27" y="22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5"/>
                    <a:pt x="30" y="27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4" y="30"/>
                    <a:pt x="23" y="29"/>
                  </a:cubicBezTo>
                  <a:close/>
                  <a:moveTo>
                    <a:pt x="34" y="18"/>
                  </a:moveTo>
                  <a:cubicBezTo>
                    <a:pt x="32" y="17"/>
                    <a:pt x="32" y="14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1"/>
                    <a:pt x="38" y="11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1" y="14"/>
                    <a:pt x="41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8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5" y="19"/>
                    <a:pt x="34" y="18"/>
                  </a:cubicBezTo>
                  <a:close/>
                  <a:moveTo>
                    <a:pt x="44" y="8"/>
                  </a:moveTo>
                  <a:cubicBezTo>
                    <a:pt x="43" y="6"/>
                    <a:pt x="43" y="3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49" y="0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3"/>
                    <a:pt x="52" y="6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5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245"/>
            <p:cNvSpPr>
              <a:spLocks/>
            </p:cNvSpPr>
            <p:nvPr/>
          </p:nvSpPr>
          <p:spPr bwMode="auto">
            <a:xfrm>
              <a:off x="5830888" y="74613"/>
              <a:ext cx="33338" cy="33338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247"/>
            <p:cNvSpPr>
              <a:spLocks noEditPoints="1"/>
            </p:cNvSpPr>
            <p:nvPr/>
          </p:nvSpPr>
          <p:spPr bwMode="auto">
            <a:xfrm>
              <a:off x="6170613" y="617538"/>
              <a:ext cx="101600" cy="1016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" name="Freeform 249"/>
            <p:cNvSpPr>
              <a:spLocks noEditPoints="1"/>
            </p:cNvSpPr>
            <p:nvPr/>
          </p:nvSpPr>
          <p:spPr bwMode="auto">
            <a:xfrm>
              <a:off x="5830888" y="412751"/>
              <a:ext cx="101600" cy="103188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Freeform 250"/>
            <p:cNvSpPr>
              <a:spLocks/>
            </p:cNvSpPr>
            <p:nvPr/>
          </p:nvSpPr>
          <p:spPr bwMode="auto">
            <a:xfrm>
              <a:off x="6034088" y="684213"/>
              <a:ext cx="169863" cy="169863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Freeform 251"/>
            <p:cNvSpPr>
              <a:spLocks/>
            </p:cNvSpPr>
            <p:nvPr/>
          </p:nvSpPr>
          <p:spPr bwMode="auto">
            <a:xfrm>
              <a:off x="6034088" y="820738"/>
              <a:ext cx="33338" cy="169863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Freeform 252"/>
            <p:cNvSpPr>
              <a:spLocks/>
            </p:cNvSpPr>
            <p:nvPr/>
          </p:nvSpPr>
          <p:spPr bwMode="auto">
            <a:xfrm>
              <a:off x="6034088" y="141288"/>
              <a:ext cx="33338" cy="169863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Freeform 253"/>
            <p:cNvSpPr>
              <a:spLocks/>
            </p:cNvSpPr>
            <p:nvPr/>
          </p:nvSpPr>
          <p:spPr bwMode="auto">
            <a:xfrm>
              <a:off x="5899150" y="277813"/>
              <a:ext cx="168275" cy="169863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cxnSp>
        <p:nvCxnSpPr>
          <p:cNvPr id="115" name="Conector reto 33"/>
          <p:cNvCxnSpPr/>
          <p:nvPr/>
        </p:nvCxnSpPr>
        <p:spPr>
          <a:xfrm>
            <a:off x="3370201" y="3235123"/>
            <a:ext cx="0" cy="2771077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33"/>
          <p:cNvCxnSpPr/>
          <p:nvPr/>
        </p:nvCxnSpPr>
        <p:spPr>
          <a:xfrm>
            <a:off x="6103165" y="3235123"/>
            <a:ext cx="0" cy="2771077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33"/>
          <p:cNvCxnSpPr/>
          <p:nvPr/>
        </p:nvCxnSpPr>
        <p:spPr>
          <a:xfrm>
            <a:off x="8836129" y="3235123"/>
            <a:ext cx="0" cy="2771077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33"/>
          <p:cNvCxnSpPr/>
          <p:nvPr/>
        </p:nvCxnSpPr>
        <p:spPr>
          <a:xfrm>
            <a:off x="11569094" y="3235123"/>
            <a:ext cx="0" cy="2771077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33"/>
          <p:cNvCxnSpPr/>
          <p:nvPr/>
        </p:nvCxnSpPr>
        <p:spPr>
          <a:xfrm>
            <a:off x="637237" y="3235123"/>
            <a:ext cx="0" cy="2771077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27"/>
          <p:cNvSpPr txBox="1"/>
          <p:nvPr/>
        </p:nvSpPr>
        <p:spPr>
          <a:xfrm>
            <a:off x="1240980" y="271596"/>
            <a:ext cx="874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6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AQUI</a:t>
            </a:r>
          </a:p>
          <a:p>
            <a:r>
              <a:rPr lang="pt-BR" sz="4800" b="1" spc="6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T</a:t>
            </a:r>
            <a:r>
              <a:rPr lang="en-US" sz="4800" b="1" spc="6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 DO SEU SLIDE</a:t>
            </a:r>
            <a:endParaRPr lang="pt-BR" sz="4800" b="1" spc="600" dirty="0">
              <a:solidFill>
                <a:srgbClr val="043CA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aixaDeTexto 115"/>
          <p:cNvSpPr txBox="1"/>
          <p:nvPr/>
        </p:nvSpPr>
        <p:spPr>
          <a:xfrm>
            <a:off x="949770" y="3706940"/>
            <a:ext cx="2175568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2" name="CaixaDeTexto 115"/>
          <p:cNvSpPr txBox="1"/>
          <p:nvPr/>
        </p:nvSpPr>
        <p:spPr>
          <a:xfrm>
            <a:off x="3733913" y="3706940"/>
            <a:ext cx="2175568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3" name="CaixaDeTexto 115"/>
          <p:cNvSpPr txBox="1"/>
          <p:nvPr/>
        </p:nvSpPr>
        <p:spPr>
          <a:xfrm>
            <a:off x="6490761" y="3706940"/>
            <a:ext cx="2175568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124" name="CaixaDeTexto 115"/>
          <p:cNvSpPr txBox="1"/>
          <p:nvPr/>
        </p:nvSpPr>
        <p:spPr>
          <a:xfrm>
            <a:off x="9247609" y="3706940"/>
            <a:ext cx="2175568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126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128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1"/>
          <p:cNvSpPr/>
          <p:nvPr/>
        </p:nvSpPr>
        <p:spPr>
          <a:xfrm flipH="1">
            <a:off x="449357" y="5475656"/>
            <a:ext cx="447472" cy="447472"/>
          </a:xfrm>
          <a:prstGeom prst="rtTriangle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33"/>
          <p:cNvCxnSpPr/>
          <p:nvPr/>
        </p:nvCxnSpPr>
        <p:spPr>
          <a:xfrm>
            <a:off x="1005726" y="573206"/>
            <a:ext cx="0" cy="534992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9"/>
          <p:cNvSpPr txBox="1"/>
          <p:nvPr/>
        </p:nvSpPr>
        <p:spPr>
          <a:xfrm>
            <a:off x="364631" y="702235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43CAC"/>
                </a:solidFill>
              </a:rPr>
              <a:t>+</a:t>
            </a:r>
          </a:p>
        </p:txBody>
      </p:sp>
      <p:sp>
        <p:nvSpPr>
          <p:cNvPr id="9" name="Retângulo 40"/>
          <p:cNvSpPr/>
          <p:nvPr/>
        </p:nvSpPr>
        <p:spPr>
          <a:xfrm rot="2700000">
            <a:off x="720649" y="244359"/>
            <a:ext cx="229616" cy="2296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41"/>
          <p:cNvSpPr/>
          <p:nvPr/>
        </p:nvSpPr>
        <p:spPr>
          <a:xfrm rot="2700000">
            <a:off x="1163775" y="656848"/>
            <a:ext cx="111473" cy="1114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43"/>
          <p:cNvSpPr txBox="1"/>
          <p:nvPr/>
        </p:nvSpPr>
        <p:spPr>
          <a:xfrm>
            <a:off x="862759" y="128336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43CAC"/>
                </a:solidFill>
              </a:rPr>
              <a:t>+</a:t>
            </a:r>
          </a:p>
        </p:txBody>
      </p:sp>
      <p:sp>
        <p:nvSpPr>
          <p:cNvPr id="12" name="CaixaDeTexto 44"/>
          <p:cNvSpPr txBox="1"/>
          <p:nvPr/>
        </p:nvSpPr>
        <p:spPr>
          <a:xfrm>
            <a:off x="868108" y="1036271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43CAC"/>
                </a:solidFill>
              </a:rPr>
              <a:t>+</a:t>
            </a:r>
          </a:p>
        </p:txBody>
      </p:sp>
      <p:sp>
        <p:nvSpPr>
          <p:cNvPr id="13" name="CaixaDeTexto 45"/>
          <p:cNvSpPr txBox="1"/>
          <p:nvPr/>
        </p:nvSpPr>
        <p:spPr>
          <a:xfrm>
            <a:off x="555472" y="1445411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43CAC"/>
                </a:solidFill>
              </a:rPr>
              <a:t>+</a:t>
            </a:r>
          </a:p>
        </p:txBody>
      </p:sp>
      <p:sp>
        <p:nvSpPr>
          <p:cNvPr id="14" name="Forma Livre: Forma 68"/>
          <p:cNvSpPr/>
          <p:nvPr/>
        </p:nvSpPr>
        <p:spPr>
          <a:xfrm>
            <a:off x="803153" y="2220955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89"/>
          <p:cNvSpPr/>
          <p:nvPr/>
        </p:nvSpPr>
        <p:spPr>
          <a:xfrm>
            <a:off x="1498336" y="1869854"/>
            <a:ext cx="9656347" cy="405327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90"/>
          <p:cNvSpPr/>
          <p:nvPr/>
        </p:nvSpPr>
        <p:spPr>
          <a:xfrm>
            <a:off x="1453324" y="1372603"/>
            <a:ext cx="9718723" cy="378764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92"/>
          <p:cNvSpPr txBox="1"/>
          <p:nvPr/>
        </p:nvSpPr>
        <p:spPr>
          <a:xfrm>
            <a:off x="10453439" y="1344048"/>
            <a:ext cx="7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_  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23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25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27" name="CaixaDeTexto 48"/>
          <p:cNvSpPr txBox="1"/>
          <p:nvPr/>
        </p:nvSpPr>
        <p:spPr>
          <a:xfrm>
            <a:off x="4612501" y="178772"/>
            <a:ext cx="4680897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400" b="1" spc="1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pt-BR" sz="8400" b="1" spc="1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</a:p>
        </p:txBody>
      </p:sp>
      <p:sp>
        <p:nvSpPr>
          <p:cNvPr id="28" name="CaixaDeTexto 49"/>
          <p:cNvSpPr txBox="1"/>
          <p:nvPr/>
        </p:nvSpPr>
        <p:spPr>
          <a:xfrm>
            <a:off x="1675245" y="206068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6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CLIQUE AQUI PARA </a:t>
            </a:r>
            <a:br>
              <a:rPr lang="pt-BR" sz="2000" spc="6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spc="6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ADICIONAR UM</a:t>
            </a:r>
          </a:p>
        </p:txBody>
      </p:sp>
      <p:sp>
        <p:nvSpPr>
          <p:cNvPr id="29" name="CaixaDeTexto 115"/>
          <p:cNvSpPr txBox="1"/>
          <p:nvPr/>
        </p:nvSpPr>
        <p:spPr>
          <a:xfrm>
            <a:off x="1740499" y="2212085"/>
            <a:ext cx="9095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   |   Digite seu texto aqui   |   Digite seu texto aqui </a:t>
            </a:r>
          </a:p>
        </p:txBody>
      </p:sp>
      <p:sp>
        <p:nvSpPr>
          <p:cNvPr id="30" name="CaixaDeTexto 115"/>
          <p:cNvSpPr txBox="1"/>
          <p:nvPr/>
        </p:nvSpPr>
        <p:spPr>
          <a:xfrm>
            <a:off x="1935533" y="2841735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31" name="Retângulo 121"/>
          <p:cNvSpPr/>
          <p:nvPr/>
        </p:nvSpPr>
        <p:spPr>
          <a:xfrm>
            <a:off x="1740499" y="2850719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115"/>
          <p:cNvSpPr txBox="1"/>
          <p:nvPr/>
        </p:nvSpPr>
        <p:spPr>
          <a:xfrm>
            <a:off x="6725898" y="2841735"/>
            <a:ext cx="4297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b="1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   |   Digite seu texto aqui </a:t>
            </a:r>
          </a:p>
        </p:txBody>
      </p:sp>
      <p:sp>
        <p:nvSpPr>
          <p:cNvPr id="33" name="Retângulo 121"/>
          <p:cNvSpPr/>
          <p:nvPr/>
        </p:nvSpPr>
        <p:spPr>
          <a:xfrm>
            <a:off x="6530864" y="2850719"/>
            <a:ext cx="94628" cy="10402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115"/>
          <p:cNvSpPr txBox="1"/>
          <p:nvPr/>
        </p:nvSpPr>
        <p:spPr>
          <a:xfrm>
            <a:off x="1935533" y="4070034"/>
            <a:ext cx="2513637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35" name="CaixaDeTexto 115"/>
          <p:cNvSpPr txBox="1"/>
          <p:nvPr/>
        </p:nvSpPr>
        <p:spPr>
          <a:xfrm>
            <a:off x="2192392" y="4957138"/>
            <a:ext cx="2256778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36" name="CaixaDeTexto 115"/>
          <p:cNvSpPr txBox="1"/>
          <p:nvPr/>
        </p:nvSpPr>
        <p:spPr>
          <a:xfrm>
            <a:off x="6712250" y="4070034"/>
            <a:ext cx="2513637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37" name="CaixaDeTexto 115"/>
          <p:cNvSpPr txBox="1"/>
          <p:nvPr/>
        </p:nvSpPr>
        <p:spPr>
          <a:xfrm>
            <a:off x="6969109" y="4957138"/>
            <a:ext cx="2256778" cy="77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8913" indent="-188913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43CAC"/>
              </a:buClr>
              <a:buFont typeface="Arial" charset="0"/>
              <a:buChar char="•"/>
            </a:pPr>
            <a:r>
              <a:rPr lang="pt-BR" sz="14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46858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8179472" y="2200833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2612302" y="1880227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1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6" name="Retângulo 84"/>
          <p:cNvSpPr/>
          <p:nvPr/>
        </p:nvSpPr>
        <p:spPr>
          <a:xfrm>
            <a:off x="-1" y="3042406"/>
            <a:ext cx="12192001" cy="92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/>
          <p:cNvGrpSpPr/>
          <p:nvPr/>
        </p:nvGrpSpPr>
        <p:grpSpPr>
          <a:xfrm>
            <a:off x="277792" y="6143590"/>
            <a:ext cx="11816780" cy="655014"/>
            <a:chOff x="277792" y="6102646"/>
            <a:chExt cx="11816780" cy="655014"/>
          </a:xfrm>
        </p:grpSpPr>
        <p:cxnSp>
          <p:nvCxnSpPr>
            <p:cNvPr id="27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40"/>
            <p:cNvSpPr txBox="1"/>
            <p:nvPr/>
          </p:nvSpPr>
          <p:spPr>
            <a:xfrm>
              <a:off x="9726858" y="6457578"/>
              <a:ext cx="192139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Insira seu logo aqui</a:t>
              </a:r>
            </a:p>
          </p:txBody>
        </p:sp>
        <p:sp>
          <p:nvSpPr>
            <p:cNvPr id="29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30" name="CaixaDeTexto 48"/>
          <p:cNvSpPr txBox="1"/>
          <p:nvPr/>
        </p:nvSpPr>
        <p:spPr>
          <a:xfrm>
            <a:off x="3832572" y="2768650"/>
            <a:ext cx="4680897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400" b="1" spc="1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pt-BR" sz="8400" b="1" spc="1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ÍTULO</a:t>
            </a:r>
          </a:p>
        </p:txBody>
      </p:sp>
      <p:sp>
        <p:nvSpPr>
          <p:cNvPr id="31" name="CaixaDeTexto 217"/>
          <p:cNvSpPr txBox="1"/>
          <p:nvPr/>
        </p:nvSpPr>
        <p:spPr>
          <a:xfrm>
            <a:off x="4225211" y="2400090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6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AQUI O</a:t>
            </a:r>
            <a:endParaRPr lang="pt-BR" sz="2000" spc="600" dirty="0">
              <a:solidFill>
                <a:srgbClr val="043CAC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Freeform 74"/>
          <p:cNvSpPr>
            <a:spLocks noEditPoints="1"/>
          </p:cNvSpPr>
          <p:nvPr/>
        </p:nvSpPr>
        <p:spPr bwMode="auto">
          <a:xfrm>
            <a:off x="744291" y="1905062"/>
            <a:ext cx="2695641" cy="1660461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75"/>
          <p:cNvSpPr>
            <a:spLocks noEditPoints="1"/>
          </p:cNvSpPr>
          <p:nvPr/>
        </p:nvSpPr>
        <p:spPr bwMode="auto">
          <a:xfrm>
            <a:off x="1611457" y="2064687"/>
            <a:ext cx="811415" cy="812903"/>
          </a:xfrm>
          <a:custGeom>
            <a:avLst/>
            <a:gdLst>
              <a:gd name="T0" fmla="*/ 0 w 409"/>
              <a:gd name="T1" fmla="*/ 204 h 409"/>
              <a:gd name="T2" fmla="*/ 409 w 409"/>
              <a:gd name="T3" fmla="*/ 204 h 409"/>
              <a:gd name="T4" fmla="*/ 217 w 409"/>
              <a:gd name="T5" fmla="*/ 124 h 409"/>
              <a:gd name="T6" fmla="*/ 297 w 409"/>
              <a:gd name="T7" fmla="*/ 194 h 409"/>
              <a:gd name="T8" fmla="*/ 217 w 409"/>
              <a:gd name="T9" fmla="*/ 124 h 409"/>
              <a:gd name="T10" fmla="*/ 217 w 409"/>
              <a:gd name="T11" fmla="*/ 26 h 409"/>
              <a:gd name="T12" fmla="*/ 217 w 409"/>
              <a:gd name="T13" fmla="*/ 100 h 409"/>
              <a:gd name="T14" fmla="*/ 193 w 409"/>
              <a:gd name="T15" fmla="*/ 100 h 409"/>
              <a:gd name="T16" fmla="*/ 193 w 409"/>
              <a:gd name="T17" fmla="*/ 26 h 409"/>
              <a:gd name="T18" fmla="*/ 193 w 409"/>
              <a:gd name="T19" fmla="*/ 194 h 409"/>
              <a:gd name="T20" fmla="*/ 123 w 409"/>
              <a:gd name="T21" fmla="*/ 119 h 409"/>
              <a:gd name="T22" fmla="*/ 88 w 409"/>
              <a:gd name="T23" fmla="*/ 194 h 409"/>
              <a:gd name="T24" fmla="*/ 54 w 409"/>
              <a:gd name="T25" fmla="*/ 106 h 409"/>
              <a:gd name="T26" fmla="*/ 88 w 409"/>
              <a:gd name="T27" fmla="*/ 194 h 409"/>
              <a:gd name="T28" fmla="*/ 98 w 409"/>
              <a:gd name="T29" fmla="*/ 289 h 409"/>
              <a:gd name="T30" fmla="*/ 25 w 409"/>
              <a:gd name="T31" fmla="*/ 218 h 409"/>
              <a:gd name="T32" fmla="*/ 112 w 409"/>
              <a:gd name="T33" fmla="*/ 218 h 409"/>
              <a:gd name="T34" fmla="*/ 193 w 409"/>
              <a:gd name="T35" fmla="*/ 280 h 409"/>
              <a:gd name="T36" fmla="*/ 112 w 409"/>
              <a:gd name="T37" fmla="*/ 218 h 409"/>
              <a:gd name="T38" fmla="*/ 193 w 409"/>
              <a:gd name="T39" fmla="*/ 383 h 409"/>
              <a:gd name="T40" fmla="*/ 193 w 409"/>
              <a:gd name="T41" fmla="*/ 304 h 409"/>
              <a:gd name="T42" fmla="*/ 217 w 409"/>
              <a:gd name="T43" fmla="*/ 304 h 409"/>
              <a:gd name="T44" fmla="*/ 217 w 409"/>
              <a:gd name="T45" fmla="*/ 383 h 409"/>
              <a:gd name="T46" fmla="*/ 217 w 409"/>
              <a:gd name="T47" fmla="*/ 218 h 409"/>
              <a:gd name="T48" fmla="*/ 287 w 409"/>
              <a:gd name="T49" fmla="*/ 285 h 409"/>
              <a:gd name="T50" fmla="*/ 321 w 409"/>
              <a:gd name="T51" fmla="*/ 218 h 409"/>
              <a:gd name="T52" fmla="*/ 357 w 409"/>
              <a:gd name="T53" fmla="*/ 300 h 409"/>
              <a:gd name="T54" fmla="*/ 321 w 409"/>
              <a:gd name="T55" fmla="*/ 218 h 409"/>
              <a:gd name="T56" fmla="*/ 310 w 409"/>
              <a:gd name="T57" fmla="*/ 116 h 409"/>
              <a:gd name="T58" fmla="*/ 384 w 409"/>
              <a:gd name="T59" fmla="*/ 194 h 409"/>
              <a:gd name="T60" fmla="*/ 339 w 409"/>
              <a:gd name="T61" fmla="*/ 85 h 409"/>
              <a:gd name="T62" fmla="*/ 273 w 409"/>
              <a:gd name="T63" fmla="*/ 38 h 409"/>
              <a:gd name="T64" fmla="*/ 136 w 409"/>
              <a:gd name="T65" fmla="*/ 38 h 409"/>
              <a:gd name="T66" fmla="*/ 70 w 409"/>
              <a:gd name="T67" fmla="*/ 85 h 409"/>
              <a:gd name="T68" fmla="*/ 67 w 409"/>
              <a:gd name="T69" fmla="*/ 320 h 409"/>
              <a:gd name="T70" fmla="*/ 136 w 409"/>
              <a:gd name="T71" fmla="*/ 371 h 409"/>
              <a:gd name="T72" fmla="*/ 273 w 409"/>
              <a:gd name="T73" fmla="*/ 371 h 409"/>
              <a:gd name="T74" fmla="*/ 342 w 409"/>
              <a:gd name="T75" fmla="*/ 32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9" h="409">
                <a:moveTo>
                  <a:pt x="204" y="0"/>
                </a:moveTo>
                <a:cubicBezTo>
                  <a:pt x="92" y="0"/>
                  <a:pt x="0" y="92"/>
                  <a:pt x="0" y="204"/>
                </a:cubicBezTo>
                <a:cubicBezTo>
                  <a:pt x="0" y="317"/>
                  <a:pt x="92" y="409"/>
                  <a:pt x="204" y="409"/>
                </a:cubicBezTo>
                <a:cubicBezTo>
                  <a:pt x="317" y="409"/>
                  <a:pt x="409" y="317"/>
                  <a:pt x="409" y="204"/>
                </a:cubicBezTo>
                <a:cubicBezTo>
                  <a:pt x="409" y="92"/>
                  <a:pt x="317" y="0"/>
                  <a:pt x="204" y="0"/>
                </a:cubicBezTo>
                <a:close/>
                <a:moveTo>
                  <a:pt x="217" y="124"/>
                </a:moveTo>
                <a:cubicBezTo>
                  <a:pt x="241" y="124"/>
                  <a:pt x="264" y="122"/>
                  <a:pt x="286" y="119"/>
                </a:cubicBezTo>
                <a:cubicBezTo>
                  <a:pt x="292" y="142"/>
                  <a:pt x="296" y="167"/>
                  <a:pt x="297" y="194"/>
                </a:cubicBezTo>
                <a:cubicBezTo>
                  <a:pt x="217" y="194"/>
                  <a:pt x="217" y="194"/>
                  <a:pt x="217" y="194"/>
                </a:cubicBezTo>
                <a:lnTo>
                  <a:pt x="217" y="124"/>
                </a:lnTo>
                <a:close/>
                <a:moveTo>
                  <a:pt x="217" y="100"/>
                </a:moveTo>
                <a:cubicBezTo>
                  <a:pt x="217" y="26"/>
                  <a:pt x="217" y="26"/>
                  <a:pt x="217" y="26"/>
                </a:cubicBezTo>
                <a:cubicBezTo>
                  <a:pt x="242" y="33"/>
                  <a:pt x="263" y="59"/>
                  <a:pt x="278" y="96"/>
                </a:cubicBezTo>
                <a:cubicBezTo>
                  <a:pt x="259" y="98"/>
                  <a:pt x="238" y="100"/>
                  <a:pt x="217" y="100"/>
                </a:cubicBezTo>
                <a:close/>
                <a:moveTo>
                  <a:pt x="193" y="26"/>
                </a:moveTo>
                <a:cubicBezTo>
                  <a:pt x="193" y="100"/>
                  <a:pt x="193" y="100"/>
                  <a:pt x="193" y="100"/>
                </a:cubicBezTo>
                <a:cubicBezTo>
                  <a:pt x="171" y="100"/>
                  <a:pt x="150" y="98"/>
                  <a:pt x="131" y="96"/>
                </a:cubicBezTo>
                <a:cubicBezTo>
                  <a:pt x="146" y="59"/>
                  <a:pt x="168" y="32"/>
                  <a:pt x="193" y="26"/>
                </a:cubicBezTo>
                <a:close/>
                <a:moveTo>
                  <a:pt x="193" y="124"/>
                </a:moveTo>
                <a:cubicBezTo>
                  <a:pt x="193" y="194"/>
                  <a:pt x="193" y="194"/>
                  <a:pt x="193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3" y="167"/>
                  <a:pt x="117" y="142"/>
                  <a:pt x="123" y="119"/>
                </a:cubicBezTo>
                <a:cubicBezTo>
                  <a:pt x="145" y="122"/>
                  <a:pt x="169" y="124"/>
                  <a:pt x="193" y="124"/>
                </a:cubicBezTo>
                <a:close/>
                <a:moveTo>
                  <a:pt x="88" y="194"/>
                </a:moveTo>
                <a:cubicBezTo>
                  <a:pt x="25" y="194"/>
                  <a:pt x="25" y="194"/>
                  <a:pt x="25" y="194"/>
                </a:cubicBezTo>
                <a:cubicBezTo>
                  <a:pt x="27" y="162"/>
                  <a:pt x="37" y="131"/>
                  <a:pt x="54" y="106"/>
                </a:cubicBezTo>
                <a:cubicBezTo>
                  <a:pt x="67" y="110"/>
                  <a:pt x="82" y="113"/>
                  <a:pt x="99" y="116"/>
                </a:cubicBezTo>
                <a:cubicBezTo>
                  <a:pt x="92" y="140"/>
                  <a:pt x="89" y="166"/>
                  <a:pt x="88" y="194"/>
                </a:cubicBezTo>
                <a:close/>
                <a:moveTo>
                  <a:pt x="88" y="218"/>
                </a:moveTo>
                <a:cubicBezTo>
                  <a:pt x="89" y="243"/>
                  <a:pt x="92" y="267"/>
                  <a:pt x="98" y="289"/>
                </a:cubicBezTo>
                <a:cubicBezTo>
                  <a:pt x="81" y="292"/>
                  <a:pt x="65" y="296"/>
                  <a:pt x="52" y="300"/>
                </a:cubicBezTo>
                <a:cubicBezTo>
                  <a:pt x="37" y="276"/>
                  <a:pt x="27" y="248"/>
                  <a:pt x="25" y="218"/>
                </a:cubicBezTo>
                <a:lnTo>
                  <a:pt x="88" y="218"/>
                </a:lnTo>
                <a:close/>
                <a:moveTo>
                  <a:pt x="112" y="218"/>
                </a:moveTo>
                <a:cubicBezTo>
                  <a:pt x="193" y="218"/>
                  <a:pt x="193" y="218"/>
                  <a:pt x="193" y="218"/>
                </a:cubicBezTo>
                <a:cubicBezTo>
                  <a:pt x="193" y="280"/>
                  <a:pt x="193" y="280"/>
                  <a:pt x="193" y="280"/>
                </a:cubicBezTo>
                <a:cubicBezTo>
                  <a:pt x="168" y="281"/>
                  <a:pt x="144" y="282"/>
                  <a:pt x="122" y="285"/>
                </a:cubicBezTo>
                <a:cubicBezTo>
                  <a:pt x="116" y="265"/>
                  <a:pt x="113" y="242"/>
                  <a:pt x="112" y="218"/>
                </a:cubicBezTo>
                <a:close/>
                <a:moveTo>
                  <a:pt x="193" y="304"/>
                </a:moveTo>
                <a:cubicBezTo>
                  <a:pt x="193" y="383"/>
                  <a:pt x="193" y="383"/>
                  <a:pt x="193" y="383"/>
                </a:cubicBezTo>
                <a:cubicBezTo>
                  <a:pt x="167" y="377"/>
                  <a:pt x="144" y="348"/>
                  <a:pt x="129" y="309"/>
                </a:cubicBezTo>
                <a:cubicBezTo>
                  <a:pt x="149" y="306"/>
                  <a:pt x="171" y="305"/>
                  <a:pt x="193" y="304"/>
                </a:cubicBezTo>
                <a:close/>
                <a:moveTo>
                  <a:pt x="217" y="383"/>
                </a:moveTo>
                <a:cubicBezTo>
                  <a:pt x="217" y="304"/>
                  <a:pt x="217" y="304"/>
                  <a:pt x="217" y="304"/>
                </a:cubicBezTo>
                <a:cubicBezTo>
                  <a:pt x="239" y="305"/>
                  <a:pt x="260" y="306"/>
                  <a:pt x="280" y="309"/>
                </a:cubicBezTo>
                <a:cubicBezTo>
                  <a:pt x="265" y="348"/>
                  <a:pt x="242" y="376"/>
                  <a:pt x="217" y="383"/>
                </a:cubicBezTo>
                <a:close/>
                <a:moveTo>
                  <a:pt x="217" y="280"/>
                </a:moveTo>
                <a:cubicBezTo>
                  <a:pt x="217" y="218"/>
                  <a:pt x="217" y="218"/>
                  <a:pt x="217" y="218"/>
                </a:cubicBezTo>
                <a:cubicBezTo>
                  <a:pt x="297" y="218"/>
                  <a:pt x="297" y="218"/>
                  <a:pt x="297" y="218"/>
                </a:cubicBezTo>
                <a:cubicBezTo>
                  <a:pt x="296" y="242"/>
                  <a:pt x="293" y="265"/>
                  <a:pt x="287" y="285"/>
                </a:cubicBezTo>
                <a:cubicBezTo>
                  <a:pt x="265" y="283"/>
                  <a:pt x="241" y="281"/>
                  <a:pt x="217" y="280"/>
                </a:cubicBezTo>
                <a:close/>
                <a:moveTo>
                  <a:pt x="321" y="218"/>
                </a:moveTo>
                <a:cubicBezTo>
                  <a:pt x="384" y="218"/>
                  <a:pt x="384" y="218"/>
                  <a:pt x="384" y="218"/>
                </a:cubicBezTo>
                <a:cubicBezTo>
                  <a:pt x="382" y="248"/>
                  <a:pt x="372" y="276"/>
                  <a:pt x="357" y="300"/>
                </a:cubicBezTo>
                <a:cubicBezTo>
                  <a:pt x="344" y="296"/>
                  <a:pt x="328" y="292"/>
                  <a:pt x="311" y="289"/>
                </a:cubicBezTo>
                <a:cubicBezTo>
                  <a:pt x="317" y="267"/>
                  <a:pt x="320" y="243"/>
                  <a:pt x="321" y="218"/>
                </a:cubicBezTo>
                <a:close/>
                <a:moveTo>
                  <a:pt x="321" y="194"/>
                </a:moveTo>
                <a:cubicBezTo>
                  <a:pt x="320" y="166"/>
                  <a:pt x="316" y="140"/>
                  <a:pt x="310" y="116"/>
                </a:cubicBezTo>
                <a:cubicBezTo>
                  <a:pt x="327" y="113"/>
                  <a:pt x="342" y="110"/>
                  <a:pt x="355" y="106"/>
                </a:cubicBezTo>
                <a:cubicBezTo>
                  <a:pt x="372" y="131"/>
                  <a:pt x="382" y="162"/>
                  <a:pt x="384" y="194"/>
                </a:cubicBezTo>
                <a:lnTo>
                  <a:pt x="321" y="194"/>
                </a:lnTo>
                <a:close/>
                <a:moveTo>
                  <a:pt x="339" y="85"/>
                </a:moveTo>
                <a:cubicBezTo>
                  <a:pt x="328" y="88"/>
                  <a:pt x="316" y="91"/>
                  <a:pt x="303" y="93"/>
                </a:cubicBezTo>
                <a:cubicBezTo>
                  <a:pt x="295" y="71"/>
                  <a:pt x="285" y="53"/>
                  <a:pt x="273" y="38"/>
                </a:cubicBezTo>
                <a:cubicBezTo>
                  <a:pt x="298" y="48"/>
                  <a:pt x="321" y="65"/>
                  <a:pt x="339" y="85"/>
                </a:cubicBezTo>
                <a:close/>
                <a:moveTo>
                  <a:pt x="136" y="38"/>
                </a:moveTo>
                <a:cubicBezTo>
                  <a:pt x="124" y="53"/>
                  <a:pt x="114" y="71"/>
                  <a:pt x="106" y="93"/>
                </a:cubicBezTo>
                <a:cubicBezTo>
                  <a:pt x="93" y="91"/>
                  <a:pt x="81" y="88"/>
                  <a:pt x="70" y="85"/>
                </a:cubicBezTo>
                <a:cubicBezTo>
                  <a:pt x="88" y="65"/>
                  <a:pt x="111" y="48"/>
                  <a:pt x="136" y="38"/>
                </a:cubicBezTo>
                <a:close/>
                <a:moveTo>
                  <a:pt x="67" y="320"/>
                </a:moveTo>
                <a:cubicBezTo>
                  <a:pt x="78" y="317"/>
                  <a:pt x="91" y="314"/>
                  <a:pt x="105" y="312"/>
                </a:cubicBezTo>
                <a:cubicBezTo>
                  <a:pt x="113" y="335"/>
                  <a:pt x="124" y="355"/>
                  <a:pt x="136" y="371"/>
                </a:cubicBezTo>
                <a:cubicBezTo>
                  <a:pt x="109" y="360"/>
                  <a:pt x="85" y="342"/>
                  <a:pt x="67" y="320"/>
                </a:cubicBezTo>
                <a:close/>
                <a:moveTo>
                  <a:pt x="273" y="371"/>
                </a:moveTo>
                <a:cubicBezTo>
                  <a:pt x="285" y="355"/>
                  <a:pt x="296" y="335"/>
                  <a:pt x="304" y="312"/>
                </a:cubicBezTo>
                <a:cubicBezTo>
                  <a:pt x="318" y="314"/>
                  <a:pt x="331" y="317"/>
                  <a:pt x="342" y="321"/>
                </a:cubicBezTo>
                <a:cubicBezTo>
                  <a:pt x="323" y="343"/>
                  <a:pt x="300" y="360"/>
                  <a:pt x="273" y="37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74"/>
          <p:cNvSpPr>
            <a:spLocks noEditPoints="1"/>
          </p:cNvSpPr>
          <p:nvPr/>
        </p:nvSpPr>
        <p:spPr bwMode="auto">
          <a:xfrm>
            <a:off x="8753758" y="1905062"/>
            <a:ext cx="2695641" cy="1660461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0" name="Group 39"/>
          <p:cNvGrpSpPr/>
          <p:nvPr/>
        </p:nvGrpSpPr>
        <p:grpSpPr>
          <a:xfrm>
            <a:off x="9700469" y="2102464"/>
            <a:ext cx="781264" cy="856825"/>
            <a:chOff x="8918576" y="7991475"/>
            <a:chExt cx="869950" cy="954088"/>
          </a:xfrm>
          <a:solidFill>
            <a:srgbClr val="00B0F0"/>
          </a:solidFill>
        </p:grpSpPr>
        <p:sp>
          <p:nvSpPr>
            <p:cNvPr id="41" name="Freeform 98"/>
            <p:cNvSpPr>
              <a:spLocks noEditPoints="1"/>
            </p:cNvSpPr>
            <p:nvPr/>
          </p:nvSpPr>
          <p:spPr bwMode="auto">
            <a:xfrm>
              <a:off x="8918576" y="7991475"/>
              <a:ext cx="869950" cy="954088"/>
            </a:xfrm>
            <a:custGeom>
              <a:avLst/>
              <a:gdLst>
                <a:gd name="T0" fmla="*/ 199 w 205"/>
                <a:gd name="T1" fmla="*/ 182 h 225"/>
                <a:gd name="T2" fmla="*/ 169 w 205"/>
                <a:gd name="T3" fmla="*/ 146 h 225"/>
                <a:gd name="T4" fmla="*/ 186 w 205"/>
                <a:gd name="T5" fmla="*/ 93 h 225"/>
                <a:gd name="T6" fmla="*/ 93 w 205"/>
                <a:gd name="T7" fmla="*/ 0 h 225"/>
                <a:gd name="T8" fmla="*/ 0 w 205"/>
                <a:gd name="T9" fmla="*/ 93 h 225"/>
                <a:gd name="T10" fmla="*/ 93 w 205"/>
                <a:gd name="T11" fmla="*/ 186 h 225"/>
                <a:gd name="T12" fmla="*/ 128 w 205"/>
                <a:gd name="T13" fmla="*/ 179 h 225"/>
                <a:gd name="T14" fmla="*/ 158 w 205"/>
                <a:gd name="T15" fmla="*/ 216 h 225"/>
                <a:gd name="T16" fmla="*/ 178 w 205"/>
                <a:gd name="T17" fmla="*/ 225 h 225"/>
                <a:gd name="T18" fmla="*/ 178 w 205"/>
                <a:gd name="T19" fmla="*/ 225 h 225"/>
                <a:gd name="T20" fmla="*/ 180 w 205"/>
                <a:gd name="T21" fmla="*/ 225 h 225"/>
                <a:gd name="T22" fmla="*/ 194 w 205"/>
                <a:gd name="T23" fmla="*/ 219 h 225"/>
                <a:gd name="T24" fmla="*/ 195 w 205"/>
                <a:gd name="T25" fmla="*/ 218 h 225"/>
                <a:gd name="T26" fmla="*/ 205 w 205"/>
                <a:gd name="T27" fmla="*/ 201 h 225"/>
                <a:gd name="T28" fmla="*/ 199 w 205"/>
                <a:gd name="T29" fmla="*/ 182 h 225"/>
                <a:gd name="T30" fmla="*/ 14 w 205"/>
                <a:gd name="T31" fmla="*/ 93 h 225"/>
                <a:gd name="T32" fmla="*/ 93 w 205"/>
                <a:gd name="T33" fmla="*/ 14 h 225"/>
                <a:gd name="T34" fmla="*/ 172 w 205"/>
                <a:gd name="T35" fmla="*/ 93 h 225"/>
                <a:gd name="T36" fmla="*/ 93 w 205"/>
                <a:gd name="T37" fmla="*/ 172 h 225"/>
                <a:gd name="T38" fmla="*/ 14 w 205"/>
                <a:gd name="T39" fmla="*/ 93 h 225"/>
                <a:gd name="T40" fmla="*/ 191 w 205"/>
                <a:gd name="T41" fmla="*/ 200 h 225"/>
                <a:gd name="T42" fmla="*/ 186 w 205"/>
                <a:gd name="T43" fmla="*/ 207 h 225"/>
                <a:gd name="T44" fmla="*/ 185 w 205"/>
                <a:gd name="T45" fmla="*/ 208 h 225"/>
                <a:gd name="T46" fmla="*/ 179 w 205"/>
                <a:gd name="T47" fmla="*/ 211 h 225"/>
                <a:gd name="T48" fmla="*/ 178 w 205"/>
                <a:gd name="T49" fmla="*/ 211 h 225"/>
                <a:gd name="T50" fmla="*/ 169 w 205"/>
                <a:gd name="T51" fmla="*/ 207 h 225"/>
                <a:gd name="T52" fmla="*/ 141 w 205"/>
                <a:gd name="T53" fmla="*/ 173 h 225"/>
                <a:gd name="T54" fmla="*/ 160 w 205"/>
                <a:gd name="T55" fmla="*/ 157 h 225"/>
                <a:gd name="T56" fmla="*/ 188 w 205"/>
                <a:gd name="T57" fmla="*/ 191 h 225"/>
                <a:gd name="T58" fmla="*/ 191 w 205"/>
                <a:gd name="T59" fmla="*/ 20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" h="225">
                  <a:moveTo>
                    <a:pt x="199" y="182"/>
                  </a:moveTo>
                  <a:cubicBezTo>
                    <a:pt x="169" y="146"/>
                    <a:pt x="169" y="146"/>
                    <a:pt x="169" y="146"/>
                  </a:cubicBezTo>
                  <a:cubicBezTo>
                    <a:pt x="180" y="131"/>
                    <a:pt x="186" y="113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05" y="186"/>
                    <a:pt x="117" y="184"/>
                    <a:pt x="128" y="179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63" y="222"/>
                    <a:pt x="170" y="225"/>
                    <a:pt x="178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9" y="225"/>
                    <a:pt x="179" y="225"/>
                    <a:pt x="180" y="225"/>
                  </a:cubicBezTo>
                  <a:cubicBezTo>
                    <a:pt x="185" y="225"/>
                    <a:pt x="190" y="223"/>
                    <a:pt x="194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4"/>
                    <a:pt x="204" y="208"/>
                    <a:pt x="205" y="201"/>
                  </a:cubicBezTo>
                  <a:cubicBezTo>
                    <a:pt x="205" y="194"/>
                    <a:pt x="203" y="188"/>
                    <a:pt x="199" y="182"/>
                  </a:cubicBezTo>
                  <a:close/>
                  <a:moveTo>
                    <a:pt x="14" y="93"/>
                  </a:moveTo>
                  <a:cubicBezTo>
                    <a:pt x="14" y="49"/>
                    <a:pt x="49" y="14"/>
                    <a:pt x="93" y="14"/>
                  </a:cubicBezTo>
                  <a:cubicBezTo>
                    <a:pt x="136" y="14"/>
                    <a:pt x="172" y="49"/>
                    <a:pt x="172" y="93"/>
                  </a:cubicBezTo>
                  <a:cubicBezTo>
                    <a:pt x="172" y="137"/>
                    <a:pt x="136" y="172"/>
                    <a:pt x="93" y="172"/>
                  </a:cubicBezTo>
                  <a:cubicBezTo>
                    <a:pt x="49" y="172"/>
                    <a:pt x="14" y="137"/>
                    <a:pt x="14" y="93"/>
                  </a:cubicBezTo>
                  <a:close/>
                  <a:moveTo>
                    <a:pt x="191" y="200"/>
                  </a:moveTo>
                  <a:cubicBezTo>
                    <a:pt x="190" y="203"/>
                    <a:pt x="189" y="205"/>
                    <a:pt x="186" y="207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3" y="210"/>
                    <a:pt x="181" y="211"/>
                    <a:pt x="179" y="211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4" y="211"/>
                    <a:pt x="171" y="209"/>
                    <a:pt x="169" y="207"/>
                  </a:cubicBezTo>
                  <a:cubicBezTo>
                    <a:pt x="141" y="173"/>
                    <a:pt x="141" y="173"/>
                    <a:pt x="141" y="173"/>
                  </a:cubicBezTo>
                  <a:cubicBezTo>
                    <a:pt x="148" y="168"/>
                    <a:pt x="154" y="163"/>
                    <a:pt x="160" y="157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90" y="194"/>
                    <a:pt x="191" y="197"/>
                    <a:pt x="19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99"/>
            <p:cNvSpPr>
              <a:spLocks/>
            </p:cNvSpPr>
            <p:nvPr/>
          </p:nvSpPr>
          <p:spPr bwMode="auto">
            <a:xfrm>
              <a:off x="9134476" y="8207375"/>
              <a:ext cx="357188" cy="355600"/>
            </a:xfrm>
            <a:custGeom>
              <a:avLst/>
              <a:gdLst>
                <a:gd name="T0" fmla="*/ 131 w 225"/>
                <a:gd name="T1" fmla="*/ 0 h 224"/>
                <a:gd name="T2" fmla="*/ 94 w 225"/>
                <a:gd name="T3" fmla="*/ 0 h 224"/>
                <a:gd name="T4" fmla="*/ 94 w 225"/>
                <a:gd name="T5" fmla="*/ 93 h 224"/>
                <a:gd name="T6" fmla="*/ 0 w 225"/>
                <a:gd name="T7" fmla="*/ 93 h 224"/>
                <a:gd name="T8" fmla="*/ 0 w 225"/>
                <a:gd name="T9" fmla="*/ 131 h 224"/>
                <a:gd name="T10" fmla="*/ 94 w 225"/>
                <a:gd name="T11" fmla="*/ 131 h 224"/>
                <a:gd name="T12" fmla="*/ 94 w 225"/>
                <a:gd name="T13" fmla="*/ 224 h 224"/>
                <a:gd name="T14" fmla="*/ 131 w 225"/>
                <a:gd name="T15" fmla="*/ 224 h 224"/>
                <a:gd name="T16" fmla="*/ 131 w 225"/>
                <a:gd name="T17" fmla="*/ 131 h 224"/>
                <a:gd name="T18" fmla="*/ 225 w 225"/>
                <a:gd name="T19" fmla="*/ 131 h 224"/>
                <a:gd name="T20" fmla="*/ 225 w 225"/>
                <a:gd name="T21" fmla="*/ 93 h 224"/>
                <a:gd name="T22" fmla="*/ 131 w 225"/>
                <a:gd name="T23" fmla="*/ 93 h 224"/>
                <a:gd name="T24" fmla="*/ 131 w 225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24">
                  <a:moveTo>
                    <a:pt x="131" y="0"/>
                  </a:moveTo>
                  <a:lnTo>
                    <a:pt x="94" y="0"/>
                  </a:lnTo>
                  <a:lnTo>
                    <a:pt x="94" y="93"/>
                  </a:lnTo>
                  <a:lnTo>
                    <a:pt x="0" y="93"/>
                  </a:lnTo>
                  <a:lnTo>
                    <a:pt x="0" y="131"/>
                  </a:lnTo>
                  <a:lnTo>
                    <a:pt x="94" y="131"/>
                  </a:lnTo>
                  <a:lnTo>
                    <a:pt x="94" y="224"/>
                  </a:lnTo>
                  <a:lnTo>
                    <a:pt x="131" y="224"/>
                  </a:lnTo>
                  <a:lnTo>
                    <a:pt x="131" y="131"/>
                  </a:lnTo>
                  <a:lnTo>
                    <a:pt x="225" y="131"/>
                  </a:lnTo>
                  <a:lnTo>
                    <a:pt x="225" y="93"/>
                  </a:lnTo>
                  <a:lnTo>
                    <a:pt x="131" y="93"/>
                  </a:ln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3" name="CaixaDeTexto 217"/>
          <p:cNvSpPr txBox="1"/>
          <p:nvPr/>
        </p:nvSpPr>
        <p:spPr>
          <a:xfrm>
            <a:off x="1013505" y="2984133"/>
            <a:ext cx="22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texto </a:t>
            </a:r>
            <a:r>
              <a:rPr lang="pt-BR" sz="20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aqui</a:t>
            </a:r>
            <a:endParaRPr lang="pt-BR" sz="14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aixaDeTexto 217"/>
          <p:cNvSpPr txBox="1"/>
          <p:nvPr/>
        </p:nvSpPr>
        <p:spPr>
          <a:xfrm>
            <a:off x="9078611" y="2984133"/>
            <a:ext cx="22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texto </a:t>
            </a:r>
            <a:r>
              <a:rPr lang="pt-BR" sz="20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aqui</a:t>
            </a:r>
            <a:endParaRPr lang="pt-BR" sz="1400" b="1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aixaDeTexto 115"/>
          <p:cNvSpPr txBox="1"/>
          <p:nvPr/>
        </p:nvSpPr>
        <p:spPr>
          <a:xfrm>
            <a:off x="3805073" y="874025"/>
            <a:ext cx="425390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</a:t>
            </a:r>
            <a:br>
              <a:rPr lang="pt-BR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aqui</a:t>
            </a:r>
          </a:p>
        </p:txBody>
      </p:sp>
      <p:sp>
        <p:nvSpPr>
          <p:cNvPr id="46" name="CaixaDeTexto 115"/>
          <p:cNvSpPr txBox="1"/>
          <p:nvPr/>
        </p:nvSpPr>
        <p:spPr>
          <a:xfrm>
            <a:off x="1013506" y="3710085"/>
            <a:ext cx="213660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47" name="CaixaDeTexto 115"/>
          <p:cNvSpPr txBox="1"/>
          <p:nvPr/>
        </p:nvSpPr>
        <p:spPr>
          <a:xfrm>
            <a:off x="3805073" y="5002395"/>
            <a:ext cx="425390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</a:t>
            </a:r>
            <a:br>
              <a:rPr lang="pt-BR" i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i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texto aqui</a:t>
            </a:r>
          </a:p>
        </p:txBody>
      </p:sp>
      <p:sp>
        <p:nvSpPr>
          <p:cNvPr id="48" name="CaixaDeTexto 115"/>
          <p:cNvSpPr txBox="1"/>
          <p:nvPr/>
        </p:nvSpPr>
        <p:spPr>
          <a:xfrm>
            <a:off x="9078611" y="3710085"/>
            <a:ext cx="213660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  <a:p>
            <a:pPr marL="187325" indent="-187325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.HelveticaNeueDeskInterface-Regular" charset="0"/>
              <a:buChar char="_"/>
            </a:pPr>
            <a:r>
              <a:rPr lang="pt-BR" sz="15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Digite seu texto aqui</a:t>
            </a:r>
          </a:p>
        </p:txBody>
      </p:sp>
      <p:sp>
        <p:nvSpPr>
          <p:cNvPr id="3" name="Arc 2"/>
          <p:cNvSpPr/>
          <p:nvPr/>
        </p:nvSpPr>
        <p:spPr>
          <a:xfrm>
            <a:off x="1527747" y="698670"/>
            <a:ext cx="8984343" cy="8984343"/>
          </a:xfrm>
          <a:prstGeom prst="arc">
            <a:avLst>
              <a:gd name="adj1" fmla="val 13718563"/>
              <a:gd name="adj2" fmla="val 18707535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1526418" y="-3189091"/>
            <a:ext cx="8984343" cy="8984343"/>
          </a:xfrm>
          <a:prstGeom prst="arc">
            <a:avLst>
              <a:gd name="adj1" fmla="val 2895727"/>
              <a:gd name="adj2" fmla="val 7803429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Agrupar 104"/>
          <p:cNvGrpSpPr/>
          <p:nvPr/>
        </p:nvGrpSpPr>
        <p:grpSpPr>
          <a:xfrm>
            <a:off x="962259" y="2190389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5" name="Retângulo 110"/>
          <p:cNvSpPr/>
          <p:nvPr/>
        </p:nvSpPr>
        <p:spPr>
          <a:xfrm rot="2700000">
            <a:off x="1240145" y="1851909"/>
            <a:ext cx="189765" cy="172514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6" name="CaixaDeTexto 112"/>
          <p:cNvSpPr txBox="1"/>
          <p:nvPr/>
        </p:nvSpPr>
        <p:spPr>
          <a:xfrm>
            <a:off x="1335027" y="139205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grpSp>
        <p:nvGrpSpPr>
          <p:cNvPr id="57" name="Agrupar 104"/>
          <p:cNvGrpSpPr/>
          <p:nvPr/>
        </p:nvGrpSpPr>
        <p:grpSpPr>
          <a:xfrm>
            <a:off x="10786761" y="1947382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2" name="Retângulo 110"/>
          <p:cNvSpPr/>
          <p:nvPr/>
        </p:nvSpPr>
        <p:spPr>
          <a:xfrm rot="2700000">
            <a:off x="11291037" y="2202752"/>
            <a:ext cx="125406" cy="114006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3" name="CaixaDeTexto 112"/>
          <p:cNvSpPr txBox="1"/>
          <p:nvPr/>
        </p:nvSpPr>
        <p:spPr>
          <a:xfrm>
            <a:off x="10998272" y="1644898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64" name="Half Frame 63"/>
          <p:cNvSpPr/>
          <p:nvPr/>
        </p:nvSpPr>
        <p:spPr>
          <a:xfrm rot="10172704">
            <a:off x="8881609" y="1725529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Half Frame 64"/>
          <p:cNvSpPr/>
          <p:nvPr/>
        </p:nvSpPr>
        <p:spPr>
          <a:xfrm rot="200096">
            <a:off x="3003809" y="4619475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1108</Words>
  <Application>Microsoft Office PowerPoint</Application>
  <PresentationFormat>Widescreen</PresentationFormat>
  <Paragraphs>262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.HelveticaNeueDeskInterface-Regular</vt:lpstr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Thailani Gabriel Tiezzi</dc:creator>
  <cp:lastModifiedBy>Thailani Gabriel Tiezzi</cp:lastModifiedBy>
  <cp:revision>44</cp:revision>
  <dcterms:created xsi:type="dcterms:W3CDTF">2016-10-04T18:54:32Z</dcterms:created>
  <dcterms:modified xsi:type="dcterms:W3CDTF">2016-10-13T19:30:39Z</dcterms:modified>
</cp:coreProperties>
</file>