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Ex2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charts/chart1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2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Ex3.xml" ContentType="application/vnd.ms-office.chartex+xml"/>
  <Override PartName="/ppt/charts/style7.xml" ContentType="application/vnd.ms-office.chartstyle+xml"/>
  <Override PartName="/ppt/charts/colors7.xml" ContentType="application/vnd.ms-office.chartcolorstyle+xml"/>
  <Override PartName="/ppt/charts/chartEx4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notesSlides/notesSlide1.xml" ContentType="application/vnd.openxmlformats-officedocument.presentationml.notesSlide+xml"/>
  <Override PartName="/ppt/charts/chartEx5.xml" ContentType="application/vnd.ms-office.chartex+xml"/>
  <Override PartName="/ppt/charts/style9.xml" ContentType="application/vnd.ms-office.chartstyle+xml"/>
  <Override PartName="/ppt/charts/colors9.xml" ContentType="application/vnd.ms-office.chartcolorstyle+xml"/>
  <Override PartName="/ppt/charts/chartEx6.xml" ContentType="application/vnd.ms-office.chartex+xml"/>
  <Override PartName="/ppt/charts/style10.xml" ContentType="application/vnd.ms-office.chartstyle+xml"/>
  <Override PartName="/ppt/charts/colors1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4" r:id="rId2"/>
    <p:sldMasterId id="2147483662" r:id="rId3"/>
    <p:sldMasterId id="2147483673" r:id="rId4"/>
  </p:sldMasterIdLst>
  <p:notesMasterIdLst>
    <p:notesMasterId r:id="rId53"/>
  </p:notesMasterIdLst>
  <p:sldIdLst>
    <p:sldId id="292" r:id="rId5"/>
    <p:sldId id="2344" r:id="rId6"/>
    <p:sldId id="2345" r:id="rId7"/>
    <p:sldId id="2346" r:id="rId8"/>
    <p:sldId id="2343" r:id="rId9"/>
    <p:sldId id="2298" r:id="rId10"/>
    <p:sldId id="2335" r:id="rId11"/>
    <p:sldId id="2301" r:id="rId12"/>
    <p:sldId id="2336" r:id="rId13"/>
    <p:sldId id="2297" r:id="rId14"/>
    <p:sldId id="2337" r:id="rId15"/>
    <p:sldId id="2300" r:id="rId16"/>
    <p:sldId id="2338" r:id="rId17"/>
    <p:sldId id="2299" r:id="rId18"/>
    <p:sldId id="2339" r:id="rId19"/>
    <p:sldId id="2305" r:id="rId20"/>
    <p:sldId id="2313" r:id="rId21"/>
    <p:sldId id="2306" r:id="rId22"/>
    <p:sldId id="2314" r:id="rId23"/>
    <p:sldId id="2309" r:id="rId24"/>
    <p:sldId id="2315" r:id="rId25"/>
    <p:sldId id="2310" r:id="rId26"/>
    <p:sldId id="2316" r:id="rId27"/>
    <p:sldId id="2311" r:id="rId28"/>
    <p:sldId id="2317" r:id="rId29"/>
    <p:sldId id="2312" r:id="rId30"/>
    <p:sldId id="2318" r:id="rId31"/>
    <p:sldId id="2291" r:id="rId32"/>
    <p:sldId id="2319" r:id="rId33"/>
    <p:sldId id="2304" r:id="rId34"/>
    <p:sldId id="2320" r:id="rId35"/>
    <p:sldId id="2321" r:id="rId36"/>
    <p:sldId id="2322" r:id="rId37"/>
    <p:sldId id="2323" r:id="rId38"/>
    <p:sldId id="2324" r:id="rId39"/>
    <p:sldId id="2307" r:id="rId40"/>
    <p:sldId id="2325" r:id="rId41"/>
    <p:sldId id="2326" r:id="rId42"/>
    <p:sldId id="2327" r:id="rId43"/>
    <p:sldId id="2328" r:id="rId44"/>
    <p:sldId id="2329" r:id="rId45"/>
    <p:sldId id="2330" r:id="rId46"/>
    <p:sldId id="2331" r:id="rId47"/>
    <p:sldId id="2332" r:id="rId48"/>
    <p:sldId id="2333" r:id="rId49"/>
    <p:sldId id="2308" r:id="rId50"/>
    <p:sldId id="2334" r:id="rId51"/>
    <p:sldId id="396" r:id="rId52"/>
  </p:sldIdLst>
  <p:sldSz cx="12192000" cy="6858000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593725" indent="-1365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1189038" indent="-27463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784350" indent="-41275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2379663" indent="-550863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8A8A"/>
    <a:srgbClr val="A6A6A6"/>
    <a:srgbClr val="2F89D3"/>
    <a:srgbClr val="64B3D5"/>
    <a:srgbClr val="92DADB"/>
    <a:srgbClr val="FEE38C"/>
    <a:srgbClr val="3FAFA0"/>
    <a:srgbClr val="B4CB97"/>
    <a:srgbClr val="FF9999"/>
    <a:srgbClr val="FFB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6196" autoAdjust="0"/>
  </p:normalViewPr>
  <p:slideViewPr>
    <p:cSldViewPr snapToGrid="0">
      <p:cViewPr varScale="1">
        <p:scale>
          <a:sx n="114" d="100"/>
          <a:sy n="114" d="100"/>
        </p:scale>
        <p:origin x="642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89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heme" Target="theme/theme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Microsoft_Excel_Worksheet1.xlsx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package" Target="../embeddings/Microsoft_Excel_Worksheet8.xlsx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package" Target="../embeddings/Microsoft_Excel_Worksheet9.xlsx"/></Relationships>
</file>

<file path=ppt/charts/_rels/chartEx5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package" Target="../embeddings/Microsoft_Excel_Worksheet10.xlsx"/></Relationships>
</file>

<file path=ppt/charts/_rels/chartEx6.xml.rels><?xml version="1.0" encoding="UTF-8" standalone="yes"?>
<Relationships xmlns="http://schemas.openxmlformats.org/package/2006/relationships"><Relationship Id="rId3" Type="http://schemas.microsoft.com/office/2011/relationships/chartColorStyle" Target="colors10.xml"/><Relationship Id="rId2" Type="http://schemas.microsoft.com/office/2011/relationships/chartStyle" Target="style10.xml"/><Relationship Id="rId1" Type="http://schemas.openxmlformats.org/officeDocument/2006/relationships/package" Target="../embeddings/Microsoft_Excel_Worksheet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908107517964365"/>
          <c:y val="0.48939045982257667"/>
          <c:w val="0.29647739115781846"/>
          <c:h val="0.44471611645067538"/>
        </c:manualLayout>
      </c:layout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spPr>
            <a:solidFill>
              <a:srgbClr val="B8B6E4"/>
            </a:solidFill>
            <a:ln>
              <a:noFill/>
            </a:ln>
          </c:spPr>
          <c:dPt>
            <c:idx val="0"/>
            <c:bubble3D val="0"/>
            <c:spPr>
              <a:solidFill>
                <a:srgbClr val="92DADB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4515-4766-BECA-3322ABBA5805}"/>
              </c:ext>
            </c:extLst>
          </c:dPt>
          <c:dPt>
            <c:idx val="1"/>
            <c:bubble3D val="0"/>
            <c:spPr>
              <a:solidFill>
                <a:srgbClr val="B4CB97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515-4766-BECA-3322ABBA5805}"/>
              </c:ext>
            </c:extLst>
          </c:dPt>
          <c:dPt>
            <c:idx val="2"/>
            <c:bubble3D val="0"/>
            <c:spPr>
              <a:solidFill>
                <a:srgbClr val="64B3D5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4515-4766-BECA-3322ABBA5805}"/>
              </c:ext>
            </c:extLst>
          </c:dPt>
          <c:dPt>
            <c:idx val="3"/>
            <c:bubble3D val="0"/>
            <c:spPr>
              <a:solidFill>
                <a:srgbClr val="3FAFA0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515-4766-BECA-3322ABBA5805}"/>
              </c:ext>
            </c:extLst>
          </c:dPt>
          <c:dLbls>
            <c:dLbl>
              <c:idx val="0"/>
              <c:layout>
                <c:manualLayout>
                  <c:x val="-7.7707275504126594E-2"/>
                  <c:y val="-0.3080187273282328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515-4766-BECA-3322ABBA5805}"/>
                </c:ext>
              </c:extLst>
            </c:dLbl>
            <c:dLbl>
              <c:idx val="1"/>
              <c:layout>
                <c:manualLayout>
                  <c:x val="-5.1169078195429846E-2"/>
                  <c:y val="2.869614074079874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4515-4766-BECA-3322ABBA5805}"/>
                </c:ext>
              </c:extLst>
            </c:dLbl>
            <c:dLbl>
              <c:idx val="2"/>
              <c:layout>
                <c:manualLayout>
                  <c:x val="-4.391812209845166E-2"/>
                  <c:y val="-4.026652186401749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4515-4766-BECA-3322ABBA5805}"/>
                </c:ext>
              </c:extLst>
            </c:dLbl>
            <c:dLbl>
              <c:idx val="3"/>
              <c:layout>
                <c:manualLayout>
                  <c:x val="-2.3347487982890946E-2"/>
                  <c:y val="-6.5491127329916521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4515-4766-BECA-3322ABBA580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rgbClr val="A6A6A6"/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15-4766-BECA-3322ABBA58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2879129751637286"/>
          <c:y val="0.73693102972042313"/>
          <c:w val="0.11494437806691682"/>
          <c:h val="0.208377907653834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Segoe UI" panose="020B0502040204020203" pitchFamily="34" charset="0"/>
              <a:ea typeface="+mn-ea"/>
              <a:cs typeface="Segoe UI" panose="020B0502040204020203" pitchFamily="34" charset="0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176246884650138E-2"/>
          <c:y val="0.27987965279871402"/>
          <c:w val="0.97208121827411165"/>
          <c:h val="0.6789710371258432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FEE0A4"/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Planilha1!$B$2</c:f>
              <c:numCache>
                <c:formatCode>General</c:formatCode>
                <c:ptCount val="1"/>
                <c:pt idx="0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DB-4546-80DF-344A7C110C28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rgbClr val="FF9999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5E5FF">
                  <a:alpha val="56078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8DB-4546-80DF-344A7C110C28}"/>
              </c:ext>
            </c:extLst>
          </c:dPt>
          <c:cat>
            <c:strRef>
              <c:f>Planilha1!$A$2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Planilha1!$C$2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8DB-4546-80DF-344A7C110C28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solidFill>
              <a:schemeClr val="bg1">
                <a:alpha val="27059"/>
              </a:schemeClr>
            </a:solidFill>
            <a:ln>
              <a:noFill/>
            </a:ln>
            <a:effectLst/>
          </c:spPr>
          <c:invertIfNegative val="0"/>
          <c:cat>
            <c:strRef>
              <c:f>Planilha1!$A$2</c:f>
              <c:strCache>
                <c:ptCount val="1"/>
                <c:pt idx="0">
                  <c:v>Categoria 1</c:v>
                </c:pt>
              </c:strCache>
            </c:strRef>
          </c:cat>
          <c:val>
            <c:numRef>
              <c:f>Planilha1!$D$2</c:f>
              <c:numCache>
                <c:formatCode>General</c:formatCode>
                <c:ptCount val="1"/>
                <c:pt idx="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8DB-4546-80DF-344A7C110C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100"/>
        <c:axId val="391810272"/>
        <c:axId val="391810600"/>
      </c:barChart>
      <c:catAx>
        <c:axId val="3918102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91810600"/>
        <c:crosses val="autoZero"/>
        <c:auto val="1"/>
        <c:lblAlgn val="ctr"/>
        <c:lblOffset val="100"/>
        <c:noMultiLvlLbl val="0"/>
      </c:catAx>
      <c:valAx>
        <c:axId val="391810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91810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996604326653789"/>
          <c:y val="0.15385948643380284"/>
          <c:w val="0.61459951004962854"/>
          <c:h val="0.92189926507444286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explosion val="3"/>
          <c:dPt>
            <c:idx val="0"/>
            <c:bubble3D val="0"/>
            <c:explosion val="0"/>
            <c:spPr>
              <a:solidFill>
                <a:srgbClr val="FFC9DB">
                  <a:alpha val="0"/>
                </a:srgbClr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94-4197-98A2-E8637AD39A6E}"/>
              </c:ext>
            </c:extLst>
          </c:dPt>
          <c:dPt>
            <c:idx val="1"/>
            <c:bubble3D val="0"/>
            <c:explosion val="0"/>
            <c:spPr>
              <a:solidFill>
                <a:srgbClr val="D5D000">
                  <a:alpha val="78824"/>
                </a:srgbClr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294-4197-98A2-E8637AD39A6E}"/>
              </c:ext>
            </c:extLst>
          </c:dPt>
          <c:dPt>
            <c:idx val="2"/>
            <c:bubble3D val="0"/>
            <c:explosion val="0"/>
            <c:spPr>
              <a:solidFill>
                <a:schemeClr val="tx1">
                  <a:lumMod val="65000"/>
                  <a:lumOff val="35000"/>
                  <a:alpha val="69020"/>
                </a:schemeClr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94-4197-98A2-E8637AD39A6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ECF5-4549-8951-F15DDB74A9DF}"/>
              </c:ext>
            </c:extLst>
          </c:dPt>
          <c:cat>
            <c:strRef>
              <c:f>Planilha1!$A$2:$A$4</c:f>
              <c:strCache>
                <c:ptCount val="3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94-4197-98A2-E8637AD39A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/>
          <a:lstStyle/>
          <a:p>
            <a: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</c:legendEntry>
      <c:layout>
        <c:manualLayout>
          <c:xMode val="edge"/>
          <c:yMode val="edge"/>
          <c:x val="0.11027266091788046"/>
          <c:y val="0.94803424681085169"/>
          <c:w val="0.32457210770609779"/>
          <c:h val="4.7598940962074066E-2"/>
        </c:manualLayout>
      </c:layout>
      <c:overlay val="0"/>
      <c:txPr>
        <a:bodyPr/>
        <a:lstStyle/>
        <a:p>
          <a:pPr>
            <a:defRPr sz="12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996604326653789"/>
          <c:y val="0.15385948643380284"/>
          <c:w val="0.61459951004962854"/>
          <c:h val="0.92189926507444286"/>
        </c:manualLayout>
      </c:layout>
      <c:pie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spPr>
            <a:ln>
              <a:noFill/>
            </a:ln>
          </c:spPr>
          <c:explosion val="3"/>
          <c:dPt>
            <c:idx val="0"/>
            <c:bubble3D val="0"/>
            <c:explosion val="0"/>
            <c:spPr>
              <a:solidFill>
                <a:srgbClr val="FFC9DB">
                  <a:alpha val="0"/>
                </a:srgbClr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61E-4E68-BEBB-D344F8958477}"/>
              </c:ext>
            </c:extLst>
          </c:dPt>
          <c:dPt>
            <c:idx val="1"/>
            <c:bubble3D val="0"/>
            <c:explosion val="0"/>
            <c:spPr>
              <a:solidFill>
                <a:srgbClr val="D5D000">
                  <a:alpha val="78824"/>
                </a:srgbClr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1E-4E68-BEBB-D344F8958477}"/>
              </c:ext>
            </c:extLst>
          </c:dPt>
          <c:dPt>
            <c:idx val="2"/>
            <c:bubble3D val="0"/>
            <c:explosion val="0"/>
            <c:spPr>
              <a:solidFill>
                <a:schemeClr val="tx1">
                  <a:lumMod val="65000"/>
                  <a:lumOff val="35000"/>
                  <a:alpha val="69020"/>
                </a:schemeClr>
              </a:solidFill>
              <a:ln w="762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1E-4E68-BEBB-D344F895847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61E-4E68-BEBB-D344F8958477}"/>
              </c:ext>
            </c:extLst>
          </c:dPt>
          <c:cat>
            <c:strRef>
              <c:f>Planilha1!$A$2:$A$4</c:f>
              <c:strCache>
                <c:ptCount val="3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361E-4E68-BEBB-D344F89584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0"/>
        <c:txPr>
          <a:bodyPr/>
          <a:lstStyle/>
          <a:p>
            <a:pPr>
              <a:defRPr sz="12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pPr>
            <a:endParaRPr lang="pt-BR"/>
          </a:p>
        </c:txPr>
      </c:legendEntry>
      <c:layout>
        <c:manualLayout>
          <c:xMode val="edge"/>
          <c:yMode val="edge"/>
          <c:x val="0.11027266091788046"/>
          <c:y val="0.94803424681085169"/>
          <c:w val="0.32457210770609779"/>
          <c:h val="4.7598940962074066E-2"/>
        </c:manualLayout>
      </c:layout>
      <c:overlay val="0"/>
      <c:txPr>
        <a:bodyPr/>
        <a:lstStyle/>
        <a:p>
          <a:pPr>
            <a:defRPr sz="120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652245448614711E-2"/>
          <c:y val="6.6269282882870345E-2"/>
          <c:w val="0.96669550910277058"/>
          <c:h val="0.8811501046476079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38100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7638333080053375E-2"/>
                  <c:y val="-4.03713177625235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9B-4074-8FFA-CB834C0C153B}"/>
                </c:ext>
              </c:extLst>
            </c:dLbl>
            <c:dLbl>
              <c:idx val="1"/>
              <c:layout>
                <c:manualLayout>
                  <c:x val="-2.5500931507466129E-2"/>
                  <c:y val="-4.79295284145692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9B-4074-8FFA-CB834C0C153B}"/>
                </c:ext>
              </c:extLst>
            </c:dLbl>
            <c:dLbl>
              <c:idx val="3"/>
              <c:layout>
                <c:manualLayout>
                  <c:x val="-4.5793019603871431E-3"/>
                  <c:y val="-7.561808343766723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D9B-4074-8FFA-CB834C0C15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9B-4074-8FFA-CB834C0C153B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76200" cap="rnd">
              <a:solidFill>
                <a:srgbClr val="92DADB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1033241589697693E-2"/>
                  <c:y val="-6.38813337362748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D9B-4074-8FFA-CB834C0C153B}"/>
                </c:ext>
              </c:extLst>
            </c:dLbl>
            <c:dLbl>
              <c:idx val="2"/>
              <c:layout>
                <c:manualLayout>
                  <c:x val="-2.0376655466063296E-2"/>
                  <c:y val="4.34917756767258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D9B-4074-8FFA-CB834C0C153B}"/>
                </c:ext>
              </c:extLst>
            </c:dLbl>
            <c:dLbl>
              <c:idx val="3"/>
              <c:layout>
                <c:manualLayout>
                  <c:x val="-4.2933770100580292E-3"/>
                  <c:y val="-2.0475183122508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D9B-4074-8FFA-CB834C0C15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effectLst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9B-4074-8FFA-CB834C0C153B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57150" cap="rnd">
              <a:solidFill>
                <a:srgbClr val="FFBEA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7535276272169033E-2"/>
                  <c:y val="3.28059117270359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D9B-4074-8FFA-CB834C0C153B}"/>
                </c:ext>
              </c:extLst>
            </c:dLbl>
            <c:dLbl>
              <c:idx val="1"/>
              <c:layout>
                <c:manualLayout>
                  <c:x val="-2.1109338151281316E-2"/>
                  <c:y val="3.28059117270359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D9B-4074-8FFA-CB834C0C153B}"/>
                </c:ext>
              </c:extLst>
            </c:dLbl>
            <c:dLbl>
              <c:idx val="2"/>
              <c:layout>
                <c:manualLayout>
                  <c:x val="-5.0260596952760471E-3"/>
                  <c:y val="2.82368021126051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D9B-4074-8FFA-CB834C0C153B}"/>
                </c:ext>
              </c:extLst>
            </c:dLbl>
            <c:dLbl>
              <c:idx val="3"/>
              <c:layout>
                <c:manualLayout>
                  <c:x val="-8.1533638394992933E-3"/>
                  <c:y val="-3.04071507720646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D9B-4074-8FFA-CB834C0C15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9B-4074-8FFA-CB834C0C1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7699040"/>
        <c:axId val="387698712"/>
      </c:lineChart>
      <c:catAx>
        <c:axId val="387699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7698712"/>
        <c:crosses val="autoZero"/>
        <c:auto val="1"/>
        <c:lblAlgn val="ctr"/>
        <c:lblOffset val="100"/>
        <c:noMultiLvlLbl val="0"/>
      </c:catAx>
      <c:valAx>
        <c:axId val="387698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8769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6652245448614711E-2"/>
          <c:y val="6.6269282882870345E-2"/>
          <c:w val="0.96669550910277058"/>
          <c:h val="0.8811501046476079"/>
        </c:manualLayout>
      </c:layout>
      <c:lineChart>
        <c:grouping val="standar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ln w="38100" cap="rnd">
              <a:solidFill>
                <a:schemeClr val="bg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7638333080053375E-2"/>
                  <c:y val="-4.037131776252356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9D9B-4074-8FFA-CB834C0C153B}"/>
                </c:ext>
              </c:extLst>
            </c:dLbl>
            <c:dLbl>
              <c:idx val="1"/>
              <c:layout>
                <c:manualLayout>
                  <c:x val="-2.5500931507466129E-2"/>
                  <c:y val="-4.792952841456925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9D9B-4074-8FFA-CB834C0C153B}"/>
                </c:ext>
              </c:extLst>
            </c:dLbl>
            <c:dLbl>
              <c:idx val="3"/>
              <c:layout>
                <c:manualLayout>
                  <c:x val="-4.5793019603871431E-3"/>
                  <c:y val="-7.5618083437667231E-3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9D9B-4074-8FFA-CB834C0C15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9B-4074-8FFA-CB834C0C153B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ln w="76200" cap="rnd">
              <a:solidFill>
                <a:srgbClr val="92DADB"/>
              </a:solidFill>
              <a:prstDash val="sysDot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5.1033241589697693E-2"/>
                  <c:y val="-6.3881333736274803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9D9B-4074-8FFA-CB834C0C153B}"/>
                </c:ext>
              </c:extLst>
            </c:dLbl>
            <c:dLbl>
              <c:idx val="2"/>
              <c:layout>
                <c:manualLayout>
                  <c:x val="-2.0376655466063296E-2"/>
                  <c:y val="4.34917756767258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9D9B-4074-8FFA-CB834C0C153B}"/>
                </c:ext>
              </c:extLst>
            </c:dLbl>
            <c:dLbl>
              <c:idx val="3"/>
              <c:layout>
                <c:manualLayout>
                  <c:x val="-4.2933770100580292E-3"/>
                  <c:y val="-2.0475183122508598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9D9B-4074-8FFA-CB834C0C15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1" i="0" u="none" strike="noStrike" kern="1200" baseline="0">
                    <a:solidFill>
                      <a:schemeClr val="bg1"/>
                    </a:solidFill>
                    <a:effectLst/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2</c:v>
                </c:pt>
                <c:pt idx="3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9B-4074-8FFA-CB834C0C153B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Série 3</c:v>
                </c:pt>
              </c:strCache>
            </c:strRef>
          </c:tx>
          <c:spPr>
            <a:ln w="57150" cap="rnd">
              <a:solidFill>
                <a:srgbClr val="FFBEA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1.7535276272169033E-2"/>
                  <c:y val="3.28059117270359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9D9B-4074-8FFA-CB834C0C153B}"/>
                </c:ext>
              </c:extLst>
            </c:dLbl>
            <c:dLbl>
              <c:idx val="1"/>
              <c:layout>
                <c:manualLayout>
                  <c:x val="-2.1109338151281316E-2"/>
                  <c:y val="3.280591172703593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9D9B-4074-8FFA-CB834C0C153B}"/>
                </c:ext>
              </c:extLst>
            </c:dLbl>
            <c:dLbl>
              <c:idx val="2"/>
              <c:layout>
                <c:manualLayout>
                  <c:x val="-5.0260596952760471E-3"/>
                  <c:y val="2.8236802112605111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9D9B-4074-8FFA-CB834C0C153B}"/>
                </c:ext>
              </c:extLst>
            </c:dLbl>
            <c:dLbl>
              <c:idx val="3"/>
              <c:layout>
                <c:manualLayout>
                  <c:x val="-8.1533638394992933E-3"/>
                  <c:y val="-3.0407150772064642E-2"/>
                </c:manualLayout>
              </c:layout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9D9B-4074-8FFA-CB834C0C15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bg1"/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3.5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D9B-4074-8FFA-CB834C0C15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87699040"/>
        <c:axId val="387698712"/>
      </c:lineChart>
      <c:catAx>
        <c:axId val="3876990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87698712"/>
        <c:crosses val="autoZero"/>
        <c:auto val="1"/>
        <c:lblAlgn val="ctr"/>
        <c:lblOffset val="100"/>
        <c:noMultiLvlLbl val="0"/>
      </c:catAx>
      <c:valAx>
        <c:axId val="387698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3876990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Planilha1!$A$2:$A$6</cx:f>
        <cx:lvl ptCount="5">
          <cx:pt idx="0">Categoria 1</cx:pt>
          <cx:pt idx="1">Categoria 2</cx:pt>
          <cx:pt idx="2">Categoria 3</cx:pt>
          <cx:pt idx="3">Categoria 4</cx:pt>
          <cx:pt idx="4">Categoria 5</cx:pt>
        </cx:lvl>
      </cx:strDim>
      <cx:numDim type="val">
        <cx:f>Planilha1!$B$2:$B$6</cx:f>
        <cx:lvl ptCount="5" formatCode="Geral">
          <cx:pt idx="0">1000</cx:pt>
          <cx:pt idx="1">2000</cx:pt>
          <cx:pt idx="2">3000</cx:pt>
          <cx:pt idx="3">4000</cx:pt>
          <cx:pt idx="4">5000</cx:pt>
        </cx:lvl>
      </cx:numDim>
    </cx:data>
  </cx:chartData>
  <cx:chart>
    <cx:plotArea>
      <cx:plotAreaRegion>
        <cx:series layoutId="funnel" uniqueId="{00B0DF7E-47D9-4262-BF73-03325F3B10F8}">
          <cx:tx>
            <cx:txData>
              <cx:f>Planilha1!$B$1</cx:f>
              <cx:v>Série1</cx:v>
            </cx:txData>
          </cx:tx>
          <cx:spPr>
            <a:solidFill>
              <a:srgbClr val="B4CB97"/>
            </a:solidFill>
          </cx:spPr>
          <cx:dataId val="0"/>
        </cx:series>
      </cx:plotAreaRegion>
      <cx:axis id="0" hidden="1">
        <cx:catScaling gapWidth="0.300000012"/>
        <cx:tickLabels/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Planilha1!$A$2:$A$6</cx:f>
        <cx:lvl ptCount="5">
          <cx:pt idx="0">Categoria 1</cx:pt>
          <cx:pt idx="1">Categoria 2</cx:pt>
          <cx:pt idx="2">Categoria 3</cx:pt>
          <cx:pt idx="3">Categoria 4</cx:pt>
          <cx:pt idx="4">Categoria 5</cx:pt>
        </cx:lvl>
      </cx:strDim>
      <cx:numDim type="val">
        <cx:f>Planilha1!$B$2:$B$6</cx:f>
        <cx:lvl ptCount="5" formatCode="Geral">
          <cx:pt idx="0">1000</cx:pt>
          <cx:pt idx="1">2000</cx:pt>
          <cx:pt idx="2">3000</cx:pt>
          <cx:pt idx="3">4000</cx:pt>
          <cx:pt idx="4">5000</cx:pt>
        </cx:lvl>
      </cx:numDim>
    </cx:data>
  </cx:chartData>
  <cx:chart>
    <cx:plotArea>
      <cx:plotAreaRegion>
        <cx:series layoutId="funnel" uniqueId="{00B0DF7E-47D9-4262-BF73-03325F3B10F8}">
          <cx:tx>
            <cx:txData>
              <cx:f>Planilha1!$B$1</cx:f>
              <cx:v>Série1</cx:v>
            </cx:txData>
          </cx:tx>
          <cx:spPr>
            <a:solidFill>
              <a:srgbClr val="B4CB97"/>
            </a:solidFill>
          </cx:spPr>
          <cx:dataId val="0"/>
        </cx:series>
      </cx:plotAreaRegion>
      <cx:axis id="0" hidden="1">
        <cx:catScaling gapWidth="0.300000012"/>
        <cx:tickLabels/>
      </cx:axis>
    </cx:plotArea>
  </cx:chart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Planilha1!$A$2:$A$6</cx:f>
        <cx:lvl ptCount="5">
          <cx:pt idx="0">Categoria 1</cx:pt>
          <cx:pt idx="1">Categoria 2</cx:pt>
          <cx:pt idx="2">Categoria 3</cx:pt>
          <cx:pt idx="3">Categoria 4</cx:pt>
          <cx:pt idx="4">Categoria 5</cx:pt>
        </cx:lvl>
      </cx:strDim>
      <cx:numDim type="val">
        <cx:f>Planilha1!$B$2:$B$6</cx:f>
        <cx:lvl ptCount="5" formatCode="Geral">
          <cx:pt idx="0">1000</cx:pt>
          <cx:pt idx="1">2000</cx:pt>
          <cx:pt idx="2">3000</cx:pt>
          <cx:pt idx="3">4000</cx:pt>
          <cx:pt idx="4">5000</cx:pt>
        </cx:lvl>
      </cx:numDim>
    </cx:data>
  </cx:chartData>
  <cx:chart>
    <cx:plotArea>
      <cx:plotAreaRegion>
        <cx:series layoutId="funnel" uniqueId="{05837B8A-16B3-4AF1-BBA4-C499ECF2CF78}">
          <cx:tx>
            <cx:txData>
              <cx:f>Planilha1!$B$1</cx:f>
              <cx:v>Série1</cx:v>
            </cx:txData>
          </cx:tx>
          <cx:dataPt idx="0">
            <cx:spPr>
              <a:solidFill>
                <a:srgbClr val="FFBEA1"/>
              </a:solidFill>
            </cx:spPr>
          </cx:dataPt>
          <cx:dataPt idx="1">
            <cx:spPr>
              <a:solidFill>
                <a:srgbClr val="FFCDB7"/>
              </a:solidFill>
            </cx:spPr>
          </cx:dataPt>
          <cx:dataPt idx="2">
            <cx:spPr>
              <a:solidFill>
                <a:srgbClr val="FFD7C5"/>
              </a:solidFill>
            </cx:spPr>
          </cx:dataPt>
          <cx:dataPt idx="3">
            <cx:spPr>
              <a:solidFill>
                <a:srgbClr val="FFEAE1"/>
              </a:solidFill>
            </cx:spPr>
          </cx:dataPt>
          <cx:dataPt idx="4">
            <cx:spPr>
              <a:solidFill>
                <a:prstClr val="white"/>
              </a:solid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 b="1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 sz="1600" b="1" i="0" u="none" strike="noStrike" baseline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cx:txPr>
            <cx:visibility seriesName="0" categoryName="0" value="1"/>
          </cx:dataLabels>
          <cx:dataId val="0"/>
        </cx:series>
      </cx:plotAreaRegion>
      <cx:axis id="0" hidden="1">
        <cx:catScaling gapWidth="0.0599999987"/>
        <cx:tickLabels/>
      </cx:axis>
    </cx:plotArea>
  </cx:chart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Planilha1!$A$2:$A$6</cx:f>
        <cx:lvl ptCount="5">
          <cx:pt idx="0">Categoria 1</cx:pt>
          <cx:pt idx="1">Categoria 2</cx:pt>
          <cx:pt idx="2">Categoria 3</cx:pt>
          <cx:pt idx="3">Categoria 4</cx:pt>
          <cx:pt idx="4">Categoria 5</cx:pt>
        </cx:lvl>
      </cx:strDim>
      <cx:numDim type="val">
        <cx:f>Planilha1!$B$2:$B$6</cx:f>
        <cx:lvl ptCount="5" formatCode="Geral">
          <cx:pt idx="0">1000</cx:pt>
          <cx:pt idx="1">2000</cx:pt>
          <cx:pt idx="2">3000</cx:pt>
          <cx:pt idx="3">4000</cx:pt>
          <cx:pt idx="4">5000</cx:pt>
        </cx:lvl>
      </cx:numDim>
    </cx:data>
  </cx:chartData>
  <cx:chart>
    <cx:plotArea>
      <cx:plotAreaRegion>
        <cx:series layoutId="funnel" uniqueId="{05837B8A-16B3-4AF1-BBA4-C499ECF2CF78}">
          <cx:tx>
            <cx:txData>
              <cx:f>Planilha1!$B$1</cx:f>
              <cx:v>Série1</cx:v>
            </cx:txData>
          </cx:tx>
          <cx:dataPt idx="0">
            <cx:spPr>
              <a:solidFill>
                <a:srgbClr val="FFBEA1"/>
              </a:solidFill>
            </cx:spPr>
          </cx:dataPt>
          <cx:dataPt idx="1">
            <cx:spPr>
              <a:solidFill>
                <a:srgbClr val="FFCDB7"/>
              </a:solidFill>
            </cx:spPr>
          </cx:dataPt>
          <cx:dataPt idx="2">
            <cx:spPr>
              <a:solidFill>
                <a:srgbClr val="FFD7C5"/>
              </a:solidFill>
            </cx:spPr>
          </cx:dataPt>
          <cx:dataPt idx="3">
            <cx:spPr>
              <a:solidFill>
                <a:srgbClr val="FFEAE1"/>
              </a:solidFill>
            </cx:spPr>
          </cx:dataPt>
          <cx:dataPt idx="4">
            <cx:spPr>
              <a:solidFill>
                <a:prstClr val="white"/>
              </a:solidFill>
            </cx:spPr>
          </cx:dataPt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600" b="1">
                    <a:solidFill>
                      <a:schemeClr val="bg2">
                        <a:lumMod val="25000"/>
                      </a:schemeClr>
                    </a:solidFill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 sz="1600" b="1" i="0" u="none" strike="noStrike" baseline="0">
                  <a:solidFill>
                    <a:schemeClr val="bg2">
                      <a:lumMod val="25000"/>
                    </a:schemeClr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cx:txPr>
            <cx:visibility seriesName="0" categoryName="0" value="1"/>
          </cx:dataLabels>
          <cx:dataId val="0"/>
        </cx:series>
      </cx:plotAreaRegion>
      <cx:axis id="0" hidden="1">
        <cx:catScaling gapWidth="0.0599999987"/>
        <cx:tickLabels/>
      </cx:axis>
    </cx:plotArea>
  </cx:chart>
</cx:chartSpace>
</file>

<file path=ppt/charts/chartEx5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Planilha1!$A$2:$B$16</cx:f>
        <cx:lvl ptCount="15">
          <cx:pt idx="0">Espanha</cx:pt>
          <cx:pt idx="1">Canadá</cx:pt>
          <cx:pt idx="3">Rússia</cx:pt>
          <cx:pt idx="5">Inglaterra</cx:pt>
          <cx:pt idx="8">França</cx:pt>
          <cx:pt idx="9">EUA</cx:pt>
          <cx:pt idx="10">Japão</cx:pt>
          <cx:pt idx="11">China</cx:pt>
          <cx:pt idx="13">Brasil</cx:pt>
          <cx:pt idx="14">Alemanha</cx:pt>
        </cx:lvl>
        <cx:lvl ptCount="15">
          <cx:pt idx="0">Ramificação 1</cx:pt>
          <cx:pt idx="1">Ramificação 1</cx:pt>
          <cx:pt idx="2">Ramificação 1</cx:pt>
          <cx:pt idx="3">Ramificação 1</cx:pt>
          <cx:pt idx="4">Ramificação 1</cx:pt>
          <cx:pt idx="5">Ramificação 1</cx:pt>
          <cx:pt idx="6">Ramificação 2</cx:pt>
          <cx:pt idx="7">Ramificação 2</cx:pt>
          <cx:pt idx="8">Ramificação 2</cx:pt>
          <cx:pt idx="9">Ramificação 2</cx:pt>
          <cx:pt idx="10">Ramificação 3</cx:pt>
          <cx:pt idx="11">Ramificação 3</cx:pt>
        </cx:lvl>
        <cx:lvl ptCount="0"/>
      </cx:strDim>
      <cx:numDim type="size">
        <cx:f>Planilha1!$C$2:$C$16</cx:f>
        <cx:lvl ptCount="15" formatCode="Geral">
          <cx:pt idx="0">22</cx:pt>
          <cx:pt idx="1">12</cx:pt>
          <cx:pt idx="3">88</cx:pt>
          <cx:pt idx="5">50</cx:pt>
          <cx:pt idx="9">89</cx:pt>
          <cx:pt idx="10">40</cx:pt>
          <cx:pt idx="11">19</cx:pt>
          <cx:pt idx="13">23</cx:pt>
          <cx:pt idx="14">21</cx:pt>
        </cx:lvl>
      </cx:numDim>
    </cx:data>
  </cx:chartData>
  <cx:chart>
    <cx:plotArea>
      <cx:plotAreaRegion>
        <cx:series layoutId="sunburst" uniqueId="{0F174D93-975B-45FD-AA72-A6C758D8376B}">
          <cx:tx>
            <cx:txData>
              <cx:f>Planilha1!$C$1</cx:f>
              <cx:v>Série1</cx:v>
            </cx:txData>
          </cx:tx>
          <cx:spPr>
            <a:noFill/>
            <a:ln>
              <a:solidFill>
                <a:srgbClr val="FF6A55"/>
              </a:solidFill>
            </a:ln>
            <a:effectLst/>
          </cx:spPr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 sz="1200" b="0" i="0" u="none" strike="noStrike" baseline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cx:txPr>
            <cx:visibility seriesName="0" categoryName="1" value="0"/>
            <cx:dataLabelHidden idx="0"/>
            <cx:dataLabelHidden idx="5"/>
            <cx:dataLabelHidden idx="8"/>
          </cx:dataLabels>
          <cx:dataId val="0"/>
        </cx:series>
      </cx:plotAreaRegion>
    </cx:plotArea>
  </cx:chart>
</cx:chartSpace>
</file>

<file path=ppt/charts/chartEx6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Planilha1!$A$2:$B$16</cx:f>
        <cx:lvl ptCount="15">
          <cx:pt idx="0">Espanha</cx:pt>
          <cx:pt idx="1">Canadá</cx:pt>
          <cx:pt idx="3">Rússia</cx:pt>
          <cx:pt idx="5">Inglaterra</cx:pt>
          <cx:pt idx="8">França</cx:pt>
          <cx:pt idx="9">EUA</cx:pt>
          <cx:pt idx="10">Japão</cx:pt>
          <cx:pt idx="11">China</cx:pt>
          <cx:pt idx="13">Brasil</cx:pt>
          <cx:pt idx="14">Alemanha</cx:pt>
        </cx:lvl>
        <cx:lvl ptCount="15">
          <cx:pt idx="0">Ramificação 1</cx:pt>
          <cx:pt idx="1">Ramificação 1</cx:pt>
          <cx:pt idx="2">Ramificação 1</cx:pt>
          <cx:pt idx="3">Ramificação 1</cx:pt>
          <cx:pt idx="4">Ramificação 1</cx:pt>
          <cx:pt idx="5">Ramificação 1</cx:pt>
          <cx:pt idx="6">Ramificação 2</cx:pt>
          <cx:pt idx="7">Ramificação 2</cx:pt>
          <cx:pt idx="8">Ramificação 2</cx:pt>
          <cx:pt idx="9">Ramificação 2</cx:pt>
          <cx:pt idx="10">Ramificação 3</cx:pt>
          <cx:pt idx="11">Ramificação 3</cx:pt>
        </cx:lvl>
        <cx:lvl ptCount="0"/>
      </cx:strDim>
      <cx:numDim type="size">
        <cx:f>Planilha1!$C$2:$C$16</cx:f>
        <cx:lvl ptCount="15" formatCode="Geral">
          <cx:pt idx="0">22</cx:pt>
          <cx:pt idx="1">12</cx:pt>
          <cx:pt idx="3">88</cx:pt>
          <cx:pt idx="5">50</cx:pt>
          <cx:pt idx="9">89</cx:pt>
          <cx:pt idx="10">40</cx:pt>
          <cx:pt idx="11">19</cx:pt>
          <cx:pt idx="13">23</cx:pt>
          <cx:pt idx="14">21</cx:pt>
        </cx:lvl>
      </cx:numDim>
    </cx:data>
  </cx:chartData>
  <cx:chart>
    <cx:plotArea>
      <cx:plotAreaRegion>
        <cx:series layoutId="sunburst" uniqueId="{0F174D93-975B-45FD-AA72-A6C758D8376B}">
          <cx:tx>
            <cx:txData>
              <cx:f>Planilha1!$C$1</cx:f>
              <cx:v>Série1</cx:v>
            </cx:txData>
          </cx:tx>
          <cx:spPr>
            <a:noFill/>
            <a:ln>
              <a:solidFill>
                <a:srgbClr val="FF6A55"/>
              </a:solidFill>
            </a:ln>
            <a:effectLst/>
          </cx:spPr>
          <cx:dataLabels pos="ctr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1200">
                    <a:latin typeface="Segoe UI" panose="020B0502040204020203" pitchFamily="34" charset="0"/>
                    <a:ea typeface="Segoe UI" panose="020B0502040204020203" pitchFamily="34" charset="0"/>
                    <a:cs typeface="Segoe UI" panose="020B0502040204020203" pitchFamily="34" charset="0"/>
                  </a:defRPr>
                </a:pPr>
                <a:endParaRPr lang="pt-BR" sz="1200" b="0" i="0" u="none" strike="noStrike" baseline="0">
                  <a:solidFill>
                    <a:prstClr val="white"/>
                  </a:solidFill>
                  <a:latin typeface="Segoe UI" panose="020B0502040204020203" pitchFamily="34" charset="0"/>
                  <a:ea typeface="Segoe UI" panose="020B0502040204020203" pitchFamily="34" charset="0"/>
                  <a:cs typeface="Segoe UI" panose="020B0502040204020203" pitchFamily="34" charset="0"/>
                </a:endParaRPr>
              </a:p>
            </cx:txPr>
            <cx:visibility seriesName="0" categoryName="1" value="0"/>
            <cx:dataLabelHidden idx="0"/>
            <cx:dataLabelHidden idx="5"/>
            <cx:dataLabelHidden idx="8"/>
          </cx:dataLabels>
          <cx:dataId val="0"/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38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E3F3595D-69AD-451F-8313-69B028C0E20F}" type="datetimeFigureOut">
              <a:rPr lang="pt-PT"/>
              <a:pPr>
                <a:defRPr/>
              </a:pPr>
              <a:t>11/04/2019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PT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pt-PT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388563C-6249-4582-9040-C39CC16D88AB}" type="slidenum">
              <a:rPr lang="pt-PT"/>
              <a:pPr>
                <a:defRPr/>
              </a:pPr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313568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ＭＳ Ｐゴシック" charset="0"/>
        <a:cs typeface="+mn-cs"/>
      </a:defRPr>
    </a:lvl1pPr>
    <a:lvl2pPr marL="593725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189038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784350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379663" algn="l" rtl="0" eaLnBrk="0" fontAlgn="base" hangingPunct="0">
      <a:spcBef>
        <a:spcPct val="30000"/>
      </a:spcBef>
      <a:spcAft>
        <a:spcPct val="0"/>
      </a:spcAft>
      <a:defRPr sz="15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975724" algn="l" defTabSz="1190289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6pPr>
    <a:lvl7pPr marL="3570870" algn="l" defTabSz="1190289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7pPr>
    <a:lvl8pPr marL="4166015" algn="l" defTabSz="1190289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8pPr>
    <a:lvl9pPr marL="4761159" algn="l" defTabSz="1190289" rtl="0" eaLnBrk="1" latinLnBrk="0" hangingPunct="1">
      <a:defRPr sz="156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dn-images-1.medium.com/max/1600/0*1O_COi-uoQPvdmUH.png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https://cdn-images-1.medium.com/max/1600/0*1O_COi-uoQPvdmUH.png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388563C-6249-4582-9040-C39CC16D88AB}" type="slidenum">
              <a:rPr lang="pt-PT" smtClean="0"/>
              <a:pPr>
                <a:defRPr/>
              </a:pPr>
              <a:t>46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28851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2FF46542-9636-4102-A3C0-D7C2C020897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704850"/>
            <a:ext cx="4241800" cy="5476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7782506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68D37561-0C4A-42F3-A1FC-AB796CEB931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1372" y="0"/>
            <a:ext cx="4346612" cy="57432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423355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1F77195B-4F98-431C-BF7F-D2911C3D085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39671" y="5080000"/>
            <a:ext cx="9912658" cy="177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2775847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08BE10A0-7E58-4D37-8149-0729BB58B9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44126" y="0"/>
            <a:ext cx="4572395" cy="6172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606427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3">
            <a:extLst>
              <a:ext uri="{FF2B5EF4-FFF2-40B4-BE49-F238E27FC236}">
                <a16:creationId xmlns:a16="http://schemas.microsoft.com/office/drawing/2014/main" id="{EB4DBC27-E3AC-489C-A41C-64E760739D9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571500"/>
            <a:ext cx="11029950" cy="30861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1003549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3">
            <a:extLst>
              <a:ext uri="{FF2B5EF4-FFF2-40B4-BE49-F238E27FC236}">
                <a16:creationId xmlns:a16="http://schemas.microsoft.com/office/drawing/2014/main" id="{EB4DBC27-E3AC-489C-A41C-64E760739D9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" y="952500"/>
            <a:ext cx="7600950" cy="4914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722386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2FF46542-9636-4102-A3C0-D7C2C020897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704850"/>
            <a:ext cx="4241800" cy="5476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043624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3">
            <a:extLst>
              <a:ext uri="{FF2B5EF4-FFF2-40B4-BE49-F238E27FC236}">
                <a16:creationId xmlns:a16="http://schemas.microsoft.com/office/drawing/2014/main" id="{873B659D-05D7-44D8-8278-9FAC2F78B3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8425" y="647700"/>
            <a:ext cx="3859213" cy="6210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400889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68D37561-0C4A-42F3-A1FC-AB796CEB931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1372" y="0"/>
            <a:ext cx="4346612" cy="57432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1991223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1F77195B-4F98-431C-BF7F-D2911C3D085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39671" y="5080000"/>
            <a:ext cx="9912658" cy="177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944381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08BE10A0-7E58-4D37-8149-0729BB58B9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44126" y="0"/>
            <a:ext cx="4572395" cy="6172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905468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3">
            <a:extLst>
              <a:ext uri="{FF2B5EF4-FFF2-40B4-BE49-F238E27FC236}">
                <a16:creationId xmlns:a16="http://schemas.microsoft.com/office/drawing/2014/main" id="{873B659D-05D7-44D8-8278-9FAC2F78B3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8425" y="647700"/>
            <a:ext cx="3859213" cy="6210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648177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6FD0BF22-1588-4F38-8C51-65D7E1228D12}"/>
              </a:ext>
            </a:extLst>
          </p:cNvPr>
          <p:cNvGrpSpPr/>
          <p:nvPr userDrawn="1"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E4D34291-46CD-456B-84FC-804D005224F9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E81FAF1-407A-4AEE-B5F9-B5118BA1E605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9390AFD-1804-419F-A075-368A75CC1BB6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E32B868-0AC8-4AB1-9962-137C378DF008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Espaço Reservado para Imagem 3">
            <a:extLst>
              <a:ext uri="{FF2B5EF4-FFF2-40B4-BE49-F238E27FC236}">
                <a16:creationId xmlns:a16="http://schemas.microsoft.com/office/drawing/2014/main" id="{02D1187D-4A60-4845-A683-4FBC173A46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32326" y="812800"/>
            <a:ext cx="4572001" cy="60325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4721675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638846A7-E1DA-44C3-BAB2-9DF7456A652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87527" y="785262"/>
            <a:ext cx="6404473" cy="33295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10473421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43C754EE-973E-4F6E-8244-F91923DD85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85111" y="0"/>
            <a:ext cx="3963151" cy="611051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5221309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DD1AA985-935C-4EAB-A6A5-E433DE30488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266093"/>
            <a:ext cx="5838091" cy="432581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0027345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EE63D3F3-EEC7-4B30-9DA4-CEB1F7B58D3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33315" y="0"/>
            <a:ext cx="4875335" cy="488315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9936770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3">
            <a:extLst>
              <a:ext uri="{FF2B5EF4-FFF2-40B4-BE49-F238E27FC236}">
                <a16:creationId xmlns:a16="http://schemas.microsoft.com/office/drawing/2014/main" id="{CFAFA27B-0EB1-4B7C-A30D-5575E2C80B6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85825" y="0"/>
            <a:ext cx="10210801" cy="4905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9216527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3">
            <a:extLst>
              <a:ext uri="{FF2B5EF4-FFF2-40B4-BE49-F238E27FC236}">
                <a16:creationId xmlns:a16="http://schemas.microsoft.com/office/drawing/2014/main" id="{E5E9577C-D11E-48CA-87BF-5EA3BB1296D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083300" y="0"/>
            <a:ext cx="61087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9523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3">
            <a:extLst>
              <a:ext uri="{FF2B5EF4-FFF2-40B4-BE49-F238E27FC236}">
                <a16:creationId xmlns:a16="http://schemas.microsoft.com/office/drawing/2014/main" id="{B1B3C66E-B0AC-4347-B2AD-43FF4D19527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04900" y="279400"/>
            <a:ext cx="6448425" cy="6578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96481760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3">
            <a:extLst>
              <a:ext uri="{FF2B5EF4-FFF2-40B4-BE49-F238E27FC236}">
                <a16:creationId xmlns:a16="http://schemas.microsoft.com/office/drawing/2014/main" id="{591ADAF5-EB6B-452F-AAE3-994DFE64A62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327400" y="292100"/>
            <a:ext cx="5524500" cy="65786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70700224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3">
            <a:extLst>
              <a:ext uri="{FF2B5EF4-FFF2-40B4-BE49-F238E27FC236}">
                <a16:creationId xmlns:a16="http://schemas.microsoft.com/office/drawing/2014/main" id="{B4224CF4-CB7A-43D2-9A2C-1483E59348C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162755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68D37561-0C4A-42F3-A1FC-AB796CEB931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91372" y="0"/>
            <a:ext cx="4346612" cy="574325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6095993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50B2-9827-4960-AE3E-F3BD723E46B0}" type="datetimeFigureOut">
              <a:rPr lang="pt-BR" smtClean="0"/>
              <a:pPr/>
              <a:t>11/04/2019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0AC30-C81B-4D1B-8B0C-21123DFFB9B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681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1F77195B-4F98-431C-BF7F-D2911C3D085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39671" y="5080000"/>
            <a:ext cx="9912658" cy="177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370584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08BE10A0-7E58-4D37-8149-0729BB58B91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844126" y="0"/>
            <a:ext cx="4572395" cy="6172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9786308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6509D-C1B4-4511-85E3-7ED687486848}" type="datetimeFigureOut">
              <a:rPr lang="pt-BR" smtClean="0"/>
              <a:t>11/04/2019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82446-795C-444F-8B06-D35129F6331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522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939414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2FF46542-9636-4102-A3C0-D7C2C020897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704850"/>
            <a:ext cx="4241800" cy="54768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871617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3">
            <a:extLst>
              <a:ext uri="{FF2B5EF4-FFF2-40B4-BE49-F238E27FC236}">
                <a16:creationId xmlns:a16="http://schemas.microsoft.com/office/drawing/2014/main" id="{873B659D-05D7-44D8-8278-9FAC2F78B34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718425" y="647700"/>
            <a:ext cx="3859213" cy="62103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CLIQUE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55742489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80" r:id="rId6"/>
    <p:sldLayoutId id="2147483681" r:id="rId7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595229" algn="ctr" rtl="0" fontAlgn="base">
        <a:spcBef>
          <a:spcPct val="0"/>
        </a:spcBef>
        <a:spcAft>
          <a:spcPct val="0"/>
        </a:spcAft>
        <a:defRPr sz="5728">
          <a:solidFill>
            <a:schemeClr val="tx1"/>
          </a:solidFill>
          <a:latin typeface="Calibri" pitchFamily="34" charset="0"/>
        </a:defRPr>
      </a:lvl6pPr>
      <a:lvl7pPr marL="1190457" algn="ctr" rtl="0" fontAlgn="base">
        <a:spcBef>
          <a:spcPct val="0"/>
        </a:spcBef>
        <a:spcAft>
          <a:spcPct val="0"/>
        </a:spcAft>
        <a:defRPr sz="5728">
          <a:solidFill>
            <a:schemeClr val="tx1"/>
          </a:solidFill>
          <a:latin typeface="Calibri" pitchFamily="34" charset="0"/>
        </a:defRPr>
      </a:lvl7pPr>
      <a:lvl8pPr marL="1785686" algn="ctr" rtl="0" fontAlgn="base">
        <a:spcBef>
          <a:spcPct val="0"/>
        </a:spcBef>
        <a:spcAft>
          <a:spcPct val="0"/>
        </a:spcAft>
        <a:defRPr sz="5728">
          <a:solidFill>
            <a:schemeClr val="tx1"/>
          </a:solidFill>
          <a:latin typeface="Calibri" pitchFamily="34" charset="0"/>
        </a:defRPr>
      </a:lvl8pPr>
      <a:lvl9pPr marL="2380915" algn="ctr" rtl="0" fontAlgn="base">
        <a:spcBef>
          <a:spcPct val="0"/>
        </a:spcBef>
        <a:spcAft>
          <a:spcPct val="0"/>
        </a:spcAft>
        <a:defRPr sz="5728">
          <a:solidFill>
            <a:schemeClr val="tx1"/>
          </a:solidFill>
          <a:latin typeface="Calibri" pitchFamily="34" charset="0"/>
        </a:defRPr>
      </a:lvl9pPr>
    </p:titleStyle>
    <p:bodyStyle>
      <a:lvl1pPr marL="446088" indent="-4460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66788" indent="-3714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487488" indent="-296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082800" indent="-296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678113" indent="-296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273758" indent="-297614" algn="l" defTabSz="1190457" rtl="0" eaLnBrk="1" latinLnBrk="0" hangingPunct="1">
        <a:spcBef>
          <a:spcPct val="20000"/>
        </a:spcBef>
        <a:buFont typeface="Arial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6pPr>
      <a:lvl7pPr marL="3868986" indent="-297614" algn="l" defTabSz="1190457" rtl="0" eaLnBrk="1" latinLnBrk="0" hangingPunct="1">
        <a:spcBef>
          <a:spcPct val="20000"/>
        </a:spcBef>
        <a:buFont typeface="Arial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7pPr>
      <a:lvl8pPr marL="4464215" indent="-297614" algn="l" defTabSz="1190457" rtl="0" eaLnBrk="1" latinLnBrk="0" hangingPunct="1">
        <a:spcBef>
          <a:spcPct val="20000"/>
        </a:spcBef>
        <a:buFont typeface="Arial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8pPr>
      <a:lvl9pPr marL="5059444" indent="-297614" algn="l" defTabSz="1190457" rtl="0" eaLnBrk="1" latinLnBrk="0" hangingPunct="1">
        <a:spcBef>
          <a:spcPct val="20000"/>
        </a:spcBef>
        <a:buFont typeface="Arial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1pPr>
      <a:lvl2pPr marL="595229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2pPr>
      <a:lvl3pPr marL="1190457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3pPr>
      <a:lvl4pPr marL="1785686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4pPr>
      <a:lvl5pPr marL="2380915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5pPr>
      <a:lvl6pPr marL="2976143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6pPr>
      <a:lvl7pPr marL="3571372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7pPr>
      <a:lvl8pPr marL="4166601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8pPr>
      <a:lvl9pPr marL="4761829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3715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595229" algn="ctr" rtl="0" fontAlgn="base">
        <a:spcBef>
          <a:spcPct val="0"/>
        </a:spcBef>
        <a:spcAft>
          <a:spcPct val="0"/>
        </a:spcAft>
        <a:defRPr sz="5728">
          <a:solidFill>
            <a:schemeClr val="tx1"/>
          </a:solidFill>
          <a:latin typeface="Calibri" pitchFamily="34" charset="0"/>
        </a:defRPr>
      </a:lvl6pPr>
      <a:lvl7pPr marL="1190457" algn="ctr" rtl="0" fontAlgn="base">
        <a:spcBef>
          <a:spcPct val="0"/>
        </a:spcBef>
        <a:spcAft>
          <a:spcPct val="0"/>
        </a:spcAft>
        <a:defRPr sz="5728">
          <a:solidFill>
            <a:schemeClr val="tx1"/>
          </a:solidFill>
          <a:latin typeface="Calibri" pitchFamily="34" charset="0"/>
        </a:defRPr>
      </a:lvl7pPr>
      <a:lvl8pPr marL="1785686" algn="ctr" rtl="0" fontAlgn="base">
        <a:spcBef>
          <a:spcPct val="0"/>
        </a:spcBef>
        <a:spcAft>
          <a:spcPct val="0"/>
        </a:spcAft>
        <a:defRPr sz="5728">
          <a:solidFill>
            <a:schemeClr val="tx1"/>
          </a:solidFill>
          <a:latin typeface="Calibri" pitchFamily="34" charset="0"/>
        </a:defRPr>
      </a:lvl8pPr>
      <a:lvl9pPr marL="2380915" algn="ctr" rtl="0" fontAlgn="base">
        <a:spcBef>
          <a:spcPct val="0"/>
        </a:spcBef>
        <a:spcAft>
          <a:spcPct val="0"/>
        </a:spcAft>
        <a:defRPr sz="5728">
          <a:solidFill>
            <a:schemeClr val="tx1"/>
          </a:solidFill>
          <a:latin typeface="Calibri" pitchFamily="34" charset="0"/>
        </a:defRPr>
      </a:lvl9pPr>
    </p:titleStyle>
    <p:bodyStyle>
      <a:lvl1pPr marL="446088" indent="-4460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66788" indent="-3714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487488" indent="-296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082800" indent="-296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678113" indent="-296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273758" indent="-297614" algn="l" defTabSz="1190457" rtl="0" eaLnBrk="1" latinLnBrk="0" hangingPunct="1">
        <a:spcBef>
          <a:spcPct val="20000"/>
        </a:spcBef>
        <a:buFont typeface="Arial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6pPr>
      <a:lvl7pPr marL="3868986" indent="-297614" algn="l" defTabSz="1190457" rtl="0" eaLnBrk="1" latinLnBrk="0" hangingPunct="1">
        <a:spcBef>
          <a:spcPct val="20000"/>
        </a:spcBef>
        <a:buFont typeface="Arial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7pPr>
      <a:lvl8pPr marL="4464215" indent="-297614" algn="l" defTabSz="1190457" rtl="0" eaLnBrk="1" latinLnBrk="0" hangingPunct="1">
        <a:spcBef>
          <a:spcPct val="20000"/>
        </a:spcBef>
        <a:buFont typeface="Arial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8pPr>
      <a:lvl9pPr marL="5059444" indent="-297614" algn="l" defTabSz="1190457" rtl="0" eaLnBrk="1" latinLnBrk="0" hangingPunct="1">
        <a:spcBef>
          <a:spcPct val="20000"/>
        </a:spcBef>
        <a:buFont typeface="Arial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1pPr>
      <a:lvl2pPr marL="595229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2pPr>
      <a:lvl3pPr marL="1190457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3pPr>
      <a:lvl4pPr marL="1785686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4pPr>
      <a:lvl5pPr marL="2380915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5pPr>
      <a:lvl6pPr marL="2976143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6pPr>
      <a:lvl7pPr marL="3571372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7pPr>
      <a:lvl8pPr marL="4166601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8pPr>
      <a:lvl9pPr marL="4761829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548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595229" algn="ctr" rtl="0" fontAlgn="base">
        <a:spcBef>
          <a:spcPct val="0"/>
        </a:spcBef>
        <a:spcAft>
          <a:spcPct val="0"/>
        </a:spcAft>
        <a:defRPr sz="5728">
          <a:solidFill>
            <a:schemeClr val="tx1"/>
          </a:solidFill>
          <a:latin typeface="Calibri" pitchFamily="34" charset="0"/>
        </a:defRPr>
      </a:lvl6pPr>
      <a:lvl7pPr marL="1190457" algn="ctr" rtl="0" fontAlgn="base">
        <a:spcBef>
          <a:spcPct val="0"/>
        </a:spcBef>
        <a:spcAft>
          <a:spcPct val="0"/>
        </a:spcAft>
        <a:defRPr sz="5728">
          <a:solidFill>
            <a:schemeClr val="tx1"/>
          </a:solidFill>
          <a:latin typeface="Calibri" pitchFamily="34" charset="0"/>
        </a:defRPr>
      </a:lvl7pPr>
      <a:lvl8pPr marL="1785686" algn="ctr" rtl="0" fontAlgn="base">
        <a:spcBef>
          <a:spcPct val="0"/>
        </a:spcBef>
        <a:spcAft>
          <a:spcPct val="0"/>
        </a:spcAft>
        <a:defRPr sz="5728">
          <a:solidFill>
            <a:schemeClr val="tx1"/>
          </a:solidFill>
          <a:latin typeface="Calibri" pitchFamily="34" charset="0"/>
        </a:defRPr>
      </a:lvl8pPr>
      <a:lvl9pPr marL="2380915" algn="ctr" rtl="0" fontAlgn="base">
        <a:spcBef>
          <a:spcPct val="0"/>
        </a:spcBef>
        <a:spcAft>
          <a:spcPct val="0"/>
        </a:spcAft>
        <a:defRPr sz="5728">
          <a:solidFill>
            <a:schemeClr val="tx1"/>
          </a:solidFill>
          <a:latin typeface="Calibri" pitchFamily="34" charset="0"/>
        </a:defRPr>
      </a:lvl9pPr>
    </p:titleStyle>
    <p:bodyStyle>
      <a:lvl1pPr marL="446088" indent="-4460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66788" indent="-3714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487488" indent="-296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082800" indent="-296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678113" indent="-296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273758" indent="-297614" algn="l" defTabSz="1190457" rtl="0" eaLnBrk="1" latinLnBrk="0" hangingPunct="1">
        <a:spcBef>
          <a:spcPct val="20000"/>
        </a:spcBef>
        <a:buFont typeface="Arial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6pPr>
      <a:lvl7pPr marL="3868986" indent="-297614" algn="l" defTabSz="1190457" rtl="0" eaLnBrk="1" latinLnBrk="0" hangingPunct="1">
        <a:spcBef>
          <a:spcPct val="20000"/>
        </a:spcBef>
        <a:buFont typeface="Arial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7pPr>
      <a:lvl8pPr marL="4464215" indent="-297614" algn="l" defTabSz="1190457" rtl="0" eaLnBrk="1" latinLnBrk="0" hangingPunct="1">
        <a:spcBef>
          <a:spcPct val="20000"/>
        </a:spcBef>
        <a:buFont typeface="Arial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8pPr>
      <a:lvl9pPr marL="5059444" indent="-297614" algn="l" defTabSz="1190457" rtl="0" eaLnBrk="1" latinLnBrk="0" hangingPunct="1">
        <a:spcBef>
          <a:spcPct val="20000"/>
        </a:spcBef>
        <a:buFont typeface="Arial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1pPr>
      <a:lvl2pPr marL="595229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2pPr>
      <a:lvl3pPr marL="1190457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3pPr>
      <a:lvl4pPr marL="1785686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4pPr>
      <a:lvl5pPr marL="2380915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5pPr>
      <a:lvl6pPr marL="2976143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6pPr>
      <a:lvl7pPr marL="3571372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7pPr>
      <a:lvl8pPr marL="4166601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8pPr>
      <a:lvl9pPr marL="4761829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039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5700" kern="1200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700">
          <a:solidFill>
            <a:schemeClr val="tx1"/>
          </a:solidFill>
          <a:latin typeface="Calibri" pitchFamily="34" charset="0"/>
          <a:ea typeface="ＭＳ Ｐゴシック" charset="0"/>
        </a:defRPr>
      </a:lvl5pPr>
      <a:lvl6pPr marL="595229" algn="ctr" rtl="0" fontAlgn="base">
        <a:spcBef>
          <a:spcPct val="0"/>
        </a:spcBef>
        <a:spcAft>
          <a:spcPct val="0"/>
        </a:spcAft>
        <a:defRPr sz="5728">
          <a:solidFill>
            <a:schemeClr val="tx1"/>
          </a:solidFill>
          <a:latin typeface="Calibri" pitchFamily="34" charset="0"/>
        </a:defRPr>
      </a:lvl6pPr>
      <a:lvl7pPr marL="1190457" algn="ctr" rtl="0" fontAlgn="base">
        <a:spcBef>
          <a:spcPct val="0"/>
        </a:spcBef>
        <a:spcAft>
          <a:spcPct val="0"/>
        </a:spcAft>
        <a:defRPr sz="5728">
          <a:solidFill>
            <a:schemeClr val="tx1"/>
          </a:solidFill>
          <a:latin typeface="Calibri" pitchFamily="34" charset="0"/>
        </a:defRPr>
      </a:lvl7pPr>
      <a:lvl8pPr marL="1785686" algn="ctr" rtl="0" fontAlgn="base">
        <a:spcBef>
          <a:spcPct val="0"/>
        </a:spcBef>
        <a:spcAft>
          <a:spcPct val="0"/>
        </a:spcAft>
        <a:defRPr sz="5728">
          <a:solidFill>
            <a:schemeClr val="tx1"/>
          </a:solidFill>
          <a:latin typeface="Calibri" pitchFamily="34" charset="0"/>
        </a:defRPr>
      </a:lvl8pPr>
      <a:lvl9pPr marL="2380915" algn="ctr" rtl="0" fontAlgn="base">
        <a:spcBef>
          <a:spcPct val="0"/>
        </a:spcBef>
        <a:spcAft>
          <a:spcPct val="0"/>
        </a:spcAft>
        <a:defRPr sz="5728">
          <a:solidFill>
            <a:schemeClr val="tx1"/>
          </a:solidFill>
          <a:latin typeface="Calibri" pitchFamily="34" charset="0"/>
        </a:defRPr>
      </a:lvl9pPr>
    </p:titleStyle>
    <p:bodyStyle>
      <a:lvl1pPr marL="446088" indent="-44608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100" kern="1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966788" indent="-3714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6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487488" indent="-296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1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082800" indent="-296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678113" indent="-296863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273758" indent="-297614" algn="l" defTabSz="1190457" rtl="0" eaLnBrk="1" latinLnBrk="0" hangingPunct="1">
        <a:spcBef>
          <a:spcPct val="20000"/>
        </a:spcBef>
        <a:buFont typeface="Arial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6pPr>
      <a:lvl7pPr marL="3868986" indent="-297614" algn="l" defTabSz="1190457" rtl="0" eaLnBrk="1" latinLnBrk="0" hangingPunct="1">
        <a:spcBef>
          <a:spcPct val="20000"/>
        </a:spcBef>
        <a:buFont typeface="Arial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7pPr>
      <a:lvl8pPr marL="4464215" indent="-297614" algn="l" defTabSz="1190457" rtl="0" eaLnBrk="1" latinLnBrk="0" hangingPunct="1">
        <a:spcBef>
          <a:spcPct val="20000"/>
        </a:spcBef>
        <a:buFont typeface="Arial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8pPr>
      <a:lvl9pPr marL="5059444" indent="-297614" algn="l" defTabSz="1190457" rtl="0" eaLnBrk="1" latinLnBrk="0" hangingPunct="1">
        <a:spcBef>
          <a:spcPct val="20000"/>
        </a:spcBef>
        <a:buFont typeface="Arial" pitchFamily="34" charset="0"/>
        <a:buChar char="•"/>
        <a:defRPr sz="260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1pPr>
      <a:lvl2pPr marL="595229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2pPr>
      <a:lvl3pPr marL="1190457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3pPr>
      <a:lvl4pPr marL="1785686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4pPr>
      <a:lvl5pPr marL="2380915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5pPr>
      <a:lvl6pPr marL="2976143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6pPr>
      <a:lvl7pPr marL="3571372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7pPr>
      <a:lvl8pPr marL="4166601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8pPr>
      <a:lvl9pPr marL="4761829" algn="l" defTabSz="1190457" rtl="0" eaLnBrk="1" latinLnBrk="0" hangingPunct="1">
        <a:defRPr sz="23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4/relationships/chartEx" Target="../charts/chartEx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0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4/relationships/chartEx" Target="../charts/chartEx2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3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5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6.xml"/><Relationship Id="rId6" Type="http://schemas.openxmlformats.org/officeDocument/2006/relationships/chart" Target="../charts/chart3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66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7.xml"/><Relationship Id="rId6" Type="http://schemas.openxmlformats.org/officeDocument/2006/relationships/chart" Target="../charts/chart4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image" Target="../media/image69.jpe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68.png"/></Relationships>
</file>

<file path=ppt/slides/_rels/slide44.xml.rels><?xml version="1.0" encoding="UTF-8" standalone="yes"?>
<Relationships xmlns="http://schemas.openxmlformats.org/package/2006/relationships"><Relationship Id="rId3" Type="http://schemas.microsoft.com/office/2014/relationships/chartEx" Target="../charts/chartEx3.xml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71.png"/><Relationship Id="rId4" Type="http://schemas.openxmlformats.org/officeDocument/2006/relationships/image" Target="../media/image120.png"/></Relationships>
</file>

<file path=ppt/slides/_rels/slide45.xml.rels><?xml version="1.0" encoding="UTF-8" standalone="yes"?>
<Relationships xmlns="http://schemas.openxmlformats.org/package/2006/relationships"><Relationship Id="rId3" Type="http://schemas.microsoft.com/office/2014/relationships/chartEx" Target="../charts/chartEx4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71.png"/><Relationship Id="rId4" Type="http://schemas.openxmlformats.org/officeDocument/2006/relationships/image" Target="../media/image1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Relationship Id="rId6" Type="http://schemas.microsoft.com/office/2014/relationships/chartEx" Target="../charts/chartEx5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7.xml.rels><?xml version="1.0" encoding="UTF-8" standalone="yes"?>
<Relationships xmlns="http://schemas.openxmlformats.org/package/2006/relationships"><Relationship Id="rId3" Type="http://schemas.microsoft.com/office/2014/relationships/chartEx" Target="../charts/chartEx6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16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2G3QeIi" TargetMode="External"/><Relationship Id="rId13" Type="http://schemas.openxmlformats.org/officeDocument/2006/relationships/hyperlink" Target="http://bit.ly/2G3Rc7o" TargetMode="External"/><Relationship Id="rId18" Type="http://schemas.openxmlformats.org/officeDocument/2006/relationships/hyperlink" Target="https://www.youtube.com/channel/UCtK1uu3TqOzZN5AKzKHtpfw" TargetMode="External"/><Relationship Id="rId3" Type="http://schemas.openxmlformats.org/officeDocument/2006/relationships/hyperlink" Target="http://soap.com.br/training/soap-apresentacoes/" TargetMode="External"/><Relationship Id="rId21" Type="http://schemas.openxmlformats.org/officeDocument/2006/relationships/hyperlink" Target="http://bit.ly/2G6WVtb" TargetMode="External"/><Relationship Id="rId7" Type="http://schemas.openxmlformats.org/officeDocument/2006/relationships/hyperlink" Target="http://bit.ly/2GiCB8n" TargetMode="External"/><Relationship Id="rId12" Type="http://schemas.openxmlformats.org/officeDocument/2006/relationships/hyperlink" Target="http://bit.ly/2G8RjhP" TargetMode="External"/><Relationship Id="rId17" Type="http://schemas.openxmlformats.org/officeDocument/2006/relationships/hyperlink" Target="https://www.instagram.com/soapbrasil/" TargetMode="External"/><Relationship Id="rId2" Type="http://schemas.openxmlformats.org/officeDocument/2006/relationships/image" Target="../media/image78.png"/><Relationship Id="rId16" Type="http://schemas.openxmlformats.org/officeDocument/2006/relationships/hyperlink" Target="https://br.linkedin.com/company/soap-brasil" TargetMode="External"/><Relationship Id="rId20" Type="http://schemas.openxmlformats.org/officeDocument/2006/relationships/image" Target="../media/image80.png"/><Relationship Id="rId1" Type="http://schemas.openxmlformats.org/officeDocument/2006/relationships/slideLayout" Target="../slideLayouts/slideLayout30.xml"/><Relationship Id="rId6" Type="http://schemas.openxmlformats.org/officeDocument/2006/relationships/hyperlink" Target="http://bit.ly/2G4nzTw" TargetMode="External"/><Relationship Id="rId11" Type="http://schemas.openxmlformats.org/officeDocument/2006/relationships/hyperlink" Target="http://bit.ly/2G7lvdq" TargetMode="External"/><Relationship Id="rId5" Type="http://schemas.openxmlformats.org/officeDocument/2006/relationships/hyperlink" Target="http://bit.ly/2G4nf7g" TargetMode="External"/><Relationship Id="rId15" Type="http://schemas.openxmlformats.org/officeDocument/2006/relationships/hyperlink" Target="https://pt-br.facebook.com/soapbrasil/" TargetMode="External"/><Relationship Id="rId10" Type="http://schemas.openxmlformats.org/officeDocument/2006/relationships/hyperlink" Target="http://bit.ly/2G59GUY" TargetMode="External"/><Relationship Id="rId19" Type="http://schemas.openxmlformats.org/officeDocument/2006/relationships/hyperlink" Target="http://bit.ly/2G6sIKC" TargetMode="External"/><Relationship Id="rId4" Type="http://schemas.openxmlformats.org/officeDocument/2006/relationships/hyperlink" Target="http://soap.com.br/blog/" TargetMode="External"/><Relationship Id="rId9" Type="http://schemas.openxmlformats.org/officeDocument/2006/relationships/hyperlink" Target="http://bit.ly/2Gc2GpA" TargetMode="External"/><Relationship Id="rId14" Type="http://schemas.openxmlformats.org/officeDocument/2006/relationships/image" Target="../media/image7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e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a livre 40">
            <a:extLst>
              <a:ext uri="{FF2B5EF4-FFF2-40B4-BE49-F238E27FC236}">
                <a16:creationId xmlns:a16="http://schemas.microsoft.com/office/drawing/2014/main" id="{8ABEE6B8-4DF2-4785-BD80-2A797E66D0C0}"/>
              </a:ext>
            </a:extLst>
          </p:cNvPr>
          <p:cNvSpPr/>
          <p:nvPr/>
        </p:nvSpPr>
        <p:spPr>
          <a:xfrm>
            <a:off x="0" y="689"/>
            <a:ext cx="12192000" cy="6856622"/>
          </a:xfrm>
          <a:custGeom>
            <a:avLst/>
            <a:gdLst>
              <a:gd name="connsiteX0" fmla="*/ 469232 w 12192000"/>
              <a:gd name="connsiteY0" fmla="*/ 2261937 h 6858000"/>
              <a:gd name="connsiteX1" fmla="*/ 469232 w 12192000"/>
              <a:gd name="connsiteY1" fmla="*/ 5426242 h 6858000"/>
              <a:gd name="connsiteX2" fmla="*/ 4211053 w 12192000"/>
              <a:gd name="connsiteY2" fmla="*/ 5426242 h 6858000"/>
              <a:gd name="connsiteX3" fmla="*/ 4211053 w 12192000"/>
              <a:gd name="connsiteY3" fmla="*/ 226193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  <a:gd name="connsiteX0" fmla="*/ 4211053 w 12192000"/>
              <a:gd name="connsiteY0" fmla="*/ 2261937 h 6858000"/>
              <a:gd name="connsiteX1" fmla="*/ 469232 w 12192000"/>
              <a:gd name="connsiteY1" fmla="*/ 5426242 h 6858000"/>
              <a:gd name="connsiteX2" fmla="*/ 4211053 w 12192000"/>
              <a:gd name="connsiteY2" fmla="*/ 5426242 h 6858000"/>
              <a:gd name="connsiteX3" fmla="*/ 4211053 w 12192000"/>
              <a:gd name="connsiteY3" fmla="*/ 226193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0 h 6858000"/>
              <a:gd name="connsiteX0" fmla="*/ 4211053 w 12192000"/>
              <a:gd name="connsiteY0" fmla="*/ 5426242 h 6858000"/>
              <a:gd name="connsiteX1" fmla="*/ 469232 w 12192000"/>
              <a:gd name="connsiteY1" fmla="*/ 5426242 h 6858000"/>
              <a:gd name="connsiteX2" fmla="*/ 4211053 w 12192000"/>
              <a:gd name="connsiteY2" fmla="*/ 5426242 h 6858000"/>
              <a:gd name="connsiteX3" fmla="*/ 0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  <a:gd name="connsiteX7" fmla="*/ 0 w 12192000"/>
              <a:gd name="connsiteY7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   </a:t>
            </a:r>
          </a:p>
        </p:txBody>
      </p:sp>
      <p:grpSp>
        <p:nvGrpSpPr>
          <p:cNvPr id="21" name="Grupo 41">
            <a:extLst>
              <a:ext uri="{FF2B5EF4-FFF2-40B4-BE49-F238E27FC236}">
                <a16:creationId xmlns:a16="http://schemas.microsoft.com/office/drawing/2014/main" id="{086ADB71-ADBF-4CDA-8B6E-75EEF1D454CD}"/>
              </a:ext>
            </a:extLst>
          </p:cNvPr>
          <p:cNvGrpSpPr/>
          <p:nvPr/>
        </p:nvGrpSpPr>
        <p:grpSpPr>
          <a:xfrm>
            <a:off x="5864219" y="1750323"/>
            <a:ext cx="463564" cy="463564"/>
            <a:chOff x="11146899" y="250908"/>
            <a:chExt cx="667581" cy="6675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8624C252-7182-423C-8946-2F97918149A5}"/>
                </a:ext>
              </a:extLst>
            </p:cNvPr>
            <p:cNvSpPr/>
            <p:nvPr/>
          </p:nvSpPr>
          <p:spPr>
            <a:xfrm>
              <a:off x="11146899" y="250908"/>
              <a:ext cx="667581" cy="667581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Multiplicar 43">
              <a:extLst>
                <a:ext uri="{FF2B5EF4-FFF2-40B4-BE49-F238E27FC236}">
                  <a16:creationId xmlns:a16="http://schemas.microsoft.com/office/drawing/2014/main" id="{809D2B0B-A9F1-4F87-9CAA-1D1823ACB5C9}"/>
                </a:ext>
              </a:extLst>
            </p:cNvPr>
            <p:cNvSpPr/>
            <p:nvPr/>
          </p:nvSpPr>
          <p:spPr>
            <a:xfrm>
              <a:off x="11239469" y="343478"/>
              <a:ext cx="482440" cy="482440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290A870-9B07-450C-AB50-CDC71C2AB01B}"/>
              </a:ext>
            </a:extLst>
          </p:cNvPr>
          <p:cNvSpPr txBox="1"/>
          <p:nvPr/>
        </p:nvSpPr>
        <p:spPr>
          <a:xfrm>
            <a:off x="3795911" y="2428961"/>
            <a:ext cx="4600178" cy="279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833"/>
              </a:spcAft>
            </a:pPr>
            <a:r>
              <a:rPr lang="pt-BR" sz="1944" i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Este arquivo é totalmente editável, fique à vontade para alterar cores, textos e fotos.</a:t>
            </a:r>
          </a:p>
          <a:p>
            <a:pPr algn="ctr">
              <a:spcAft>
                <a:spcPts val="833"/>
              </a:spcAft>
            </a:pPr>
            <a:r>
              <a:rPr lang="pt-BR" sz="1944" i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Telas como esta contêm as instruções para você editar seu arquivo.</a:t>
            </a:r>
          </a:p>
          <a:p>
            <a:pPr algn="ctr">
              <a:spcAft>
                <a:spcPts val="833"/>
              </a:spcAft>
            </a:pPr>
            <a:r>
              <a:rPr lang="pt-BR" sz="1944" i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Depois de observadas, </a:t>
            </a:r>
            <a:r>
              <a:rPr lang="pt-BR" sz="1944" b="1" i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devem ser deletadas da sua apresentação!</a:t>
            </a:r>
          </a:p>
          <a:p>
            <a:pPr algn="ctr">
              <a:spcAft>
                <a:spcPts val="833"/>
              </a:spcAft>
            </a:pPr>
            <a:r>
              <a:rPr lang="pt-BR" sz="1944" i="1" dirty="0">
                <a:solidFill>
                  <a:schemeClr val="bg1"/>
                </a:solidFill>
                <a:latin typeface="Corbel" panose="020B0503020204020204" pitchFamily="34" charset="0"/>
                <a:cs typeface="Arial" panose="020B0604020202020204" pitchFamily="34" charset="0"/>
              </a:rPr>
              <a:t>Abaixo um pequeno tutorial com algumas ferramentas úteis:</a:t>
            </a:r>
          </a:p>
        </p:txBody>
      </p:sp>
    </p:spTree>
    <p:extLst>
      <p:ext uri="{BB962C8B-B14F-4D97-AF65-F5344CB8AC3E}">
        <p14:creationId xmlns:p14="http://schemas.microsoft.com/office/powerpoint/2010/main" val="232342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BFDF9264-35B8-4BF0-B863-07DA020DED8B}"/>
              </a:ext>
            </a:extLst>
          </p:cNvPr>
          <p:cNvSpPr txBox="1"/>
          <p:nvPr/>
        </p:nvSpPr>
        <p:spPr>
          <a:xfrm>
            <a:off x="10237080" y="1070655"/>
            <a:ext cx="861133" cy="68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i="0" u="none" strike="noStrike" kern="0" cap="none" spc="-150" normalizeH="0" baseline="0" noProof="0" dirty="0">
                <a:ln>
                  <a:noFill/>
                </a:ln>
                <a:solidFill>
                  <a:srgbClr val="B8B6E4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80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17151D9-9A93-4B71-93E2-5AB4CC7CEEE4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1CE5C32-C4E2-4024-8BE3-54CCA68EFAE5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9560376-084C-46D4-8B66-17DE048B75C6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9158CB7-8F33-4FCC-A6E1-87A6F0FB6A4C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89BE8642-9558-4447-BA7E-7DAD5370F131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ubo 1">
            <a:extLst>
              <a:ext uri="{FF2B5EF4-FFF2-40B4-BE49-F238E27FC236}">
                <a16:creationId xmlns:a16="http://schemas.microsoft.com/office/drawing/2014/main" id="{0E58D30D-7033-4139-B466-41CA530F205E}"/>
              </a:ext>
            </a:extLst>
          </p:cNvPr>
          <p:cNvSpPr/>
          <p:nvPr/>
        </p:nvSpPr>
        <p:spPr>
          <a:xfrm>
            <a:off x="7819816" y="4485685"/>
            <a:ext cx="687977" cy="1254034"/>
          </a:xfrm>
          <a:prstGeom prst="cube">
            <a:avLst/>
          </a:prstGeom>
          <a:solidFill>
            <a:srgbClr val="FFB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E9B1BC13-8B87-4953-BFE1-204BAD88D0A4}"/>
              </a:ext>
            </a:extLst>
          </p:cNvPr>
          <p:cNvSpPr/>
          <p:nvPr/>
        </p:nvSpPr>
        <p:spPr>
          <a:xfrm>
            <a:off x="8442479" y="3919628"/>
            <a:ext cx="687977" cy="1820091"/>
          </a:xfrm>
          <a:prstGeom prst="cube">
            <a:avLst/>
          </a:prstGeom>
          <a:solidFill>
            <a:srgbClr val="92D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C158410C-768D-4978-9C2C-3FD7B27F862E}"/>
              </a:ext>
            </a:extLst>
          </p:cNvPr>
          <p:cNvSpPr/>
          <p:nvPr/>
        </p:nvSpPr>
        <p:spPr>
          <a:xfrm>
            <a:off x="9065142" y="3240359"/>
            <a:ext cx="687977" cy="2499360"/>
          </a:xfrm>
          <a:prstGeom prst="cube">
            <a:avLst/>
          </a:prstGeom>
          <a:solidFill>
            <a:srgbClr val="3FA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85D76C2F-7566-4063-9A76-EE3652E1105F}"/>
              </a:ext>
            </a:extLst>
          </p:cNvPr>
          <p:cNvSpPr/>
          <p:nvPr/>
        </p:nvSpPr>
        <p:spPr>
          <a:xfrm>
            <a:off x="9687805" y="2656885"/>
            <a:ext cx="687977" cy="3082834"/>
          </a:xfrm>
          <a:prstGeom prst="cube">
            <a:avLst/>
          </a:prstGeom>
          <a:solidFill>
            <a:srgbClr val="64B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5C866158-8984-4DC4-A995-EFF167F39A4F}"/>
              </a:ext>
            </a:extLst>
          </p:cNvPr>
          <p:cNvSpPr/>
          <p:nvPr/>
        </p:nvSpPr>
        <p:spPr>
          <a:xfrm>
            <a:off x="10310468" y="2114026"/>
            <a:ext cx="687977" cy="3625693"/>
          </a:xfrm>
          <a:prstGeom prst="cube">
            <a:avLst/>
          </a:prstGeom>
          <a:solidFill>
            <a:srgbClr val="B8B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47F0BD2-948E-4C1B-9E4B-5F08650934F2}"/>
              </a:ext>
            </a:extLst>
          </p:cNvPr>
          <p:cNvSpPr txBox="1"/>
          <p:nvPr/>
        </p:nvSpPr>
        <p:spPr>
          <a:xfrm>
            <a:off x="9637005" y="2907124"/>
            <a:ext cx="612668" cy="31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i="0" u="none" strike="noStrike" kern="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B08A56-6BDD-43D4-BC7C-597A04F11E2A}"/>
              </a:ext>
            </a:extLst>
          </p:cNvPr>
          <p:cNvSpPr txBox="1"/>
          <p:nvPr/>
        </p:nvSpPr>
        <p:spPr>
          <a:xfrm>
            <a:off x="9021055" y="3504024"/>
            <a:ext cx="612668" cy="31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kern="0" spc="-15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65</a:t>
            </a:r>
            <a:endParaRPr kumimoji="0" lang="pt-BR" sz="2000" i="0" u="none" strike="noStrike" kern="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611C3CF-850E-4FD7-A22F-6EDE55BBF24C}"/>
              </a:ext>
            </a:extLst>
          </p:cNvPr>
          <p:cNvSpPr txBox="1"/>
          <p:nvPr/>
        </p:nvSpPr>
        <p:spPr>
          <a:xfrm>
            <a:off x="8398755" y="4170774"/>
            <a:ext cx="612668" cy="31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kern="0" spc="-15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52</a:t>
            </a:r>
            <a:endParaRPr kumimoji="0" lang="pt-BR" sz="2000" i="0" u="none" strike="noStrike" kern="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2F12F10-4932-4859-8B6B-80E9BA3BA637}"/>
              </a:ext>
            </a:extLst>
          </p:cNvPr>
          <p:cNvSpPr txBox="1"/>
          <p:nvPr/>
        </p:nvSpPr>
        <p:spPr>
          <a:xfrm>
            <a:off x="7770105" y="4735924"/>
            <a:ext cx="612668" cy="31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i="0" u="none" strike="noStrike" kern="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36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B9CA84E-E449-44E3-8006-A089BD1A84F0}"/>
              </a:ext>
            </a:extLst>
          </p:cNvPr>
          <p:cNvCxnSpPr>
            <a:cxnSpLocks/>
          </p:cNvCxnSpPr>
          <p:nvPr/>
        </p:nvCxnSpPr>
        <p:spPr>
          <a:xfrm flipV="1">
            <a:off x="10663437" y="1714182"/>
            <a:ext cx="0" cy="4953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DFDD6B3-712C-47E3-A32D-7BEE515C7185}"/>
              </a:ext>
            </a:extLst>
          </p:cNvPr>
          <p:cNvSpPr txBox="1"/>
          <p:nvPr/>
        </p:nvSpPr>
        <p:spPr>
          <a:xfrm>
            <a:off x="7932030" y="4834565"/>
            <a:ext cx="338426" cy="8801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Série 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0A5A6E5-F4B8-4B28-A7D6-92C568FDF5AB}"/>
              </a:ext>
            </a:extLst>
          </p:cNvPr>
          <p:cNvSpPr txBox="1"/>
          <p:nvPr/>
        </p:nvSpPr>
        <p:spPr>
          <a:xfrm>
            <a:off x="8541630" y="4834565"/>
            <a:ext cx="338426" cy="8801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lvl="0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Série</a:t>
            </a:r>
            <a:r>
              <a:rPr kumimoji="0" lang="pt-BR" sz="1400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597FFF2-BEBA-4D0D-9467-0BF7A33F8BF6}"/>
              </a:ext>
            </a:extLst>
          </p:cNvPr>
          <p:cNvSpPr txBox="1"/>
          <p:nvPr/>
        </p:nvSpPr>
        <p:spPr>
          <a:xfrm>
            <a:off x="9141705" y="4834565"/>
            <a:ext cx="338426" cy="8801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lvl="0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Série</a:t>
            </a:r>
            <a:r>
              <a:rPr kumimoji="0" lang="pt-BR" sz="1400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3C7FD30-B9F0-442D-A794-3795ED04F647}"/>
              </a:ext>
            </a:extLst>
          </p:cNvPr>
          <p:cNvSpPr txBox="1"/>
          <p:nvPr/>
        </p:nvSpPr>
        <p:spPr>
          <a:xfrm>
            <a:off x="9789405" y="4834565"/>
            <a:ext cx="338426" cy="8801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lvl="0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Série</a:t>
            </a:r>
            <a:r>
              <a:rPr kumimoji="0" lang="pt-BR" sz="1400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4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8548DCC-A4AA-4270-B65F-D1CA176E5196}"/>
              </a:ext>
            </a:extLst>
          </p:cNvPr>
          <p:cNvSpPr txBox="1"/>
          <p:nvPr/>
        </p:nvSpPr>
        <p:spPr>
          <a:xfrm>
            <a:off x="10418055" y="4834565"/>
            <a:ext cx="338426" cy="8801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lvl="0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kern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Série</a:t>
            </a:r>
            <a:r>
              <a:rPr kumimoji="0" lang="pt-BR" sz="1400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5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011F2F1-54B3-49B8-BBB8-86AD3CDA45DB}"/>
              </a:ext>
            </a:extLst>
          </p:cNvPr>
          <p:cNvSpPr txBox="1"/>
          <p:nvPr/>
        </p:nvSpPr>
        <p:spPr>
          <a:xfrm>
            <a:off x="6025996" y="1431514"/>
            <a:ext cx="22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pc="30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pc="300" dirty="0">
              <a:solidFill>
                <a:srgbClr val="A6A6A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DE0126-6CE9-4ADC-8EEF-9281CB839595}"/>
              </a:ext>
            </a:extLst>
          </p:cNvPr>
          <p:cNvSpPr txBox="1"/>
          <p:nvPr/>
        </p:nvSpPr>
        <p:spPr>
          <a:xfrm>
            <a:off x="6000596" y="974337"/>
            <a:ext cx="2201244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-150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resultado</a:t>
            </a:r>
            <a:endParaRPr kumimoji="0" lang="pt-BR" sz="4400" b="1" i="0" u="none" strike="noStrike" kern="0" cap="none" spc="-150" normalizeH="0" baseline="0" noProof="0" dirty="0">
              <a:ln>
                <a:noFill/>
              </a:ln>
              <a:solidFill>
                <a:srgbClr val="64B3D5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D5909C8-B25B-4A23-8144-4B73E754C964}"/>
              </a:ext>
            </a:extLst>
          </p:cNvPr>
          <p:cNvSpPr txBox="1"/>
          <p:nvPr/>
        </p:nvSpPr>
        <p:spPr>
          <a:xfrm>
            <a:off x="6063132" y="1844264"/>
            <a:ext cx="1916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elit. Maecenas porttitor congue massa. Fusce </a:t>
            </a:r>
            <a:r>
              <a:rPr lang="en-US" sz="1050" dirty="0" err="1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posuere</a:t>
            </a:r>
            <a:endParaRPr lang="en-US" sz="1050" dirty="0">
              <a:solidFill>
                <a:srgbClr val="A6A6A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FCAB017-5CEE-47A6-AC8C-4EF14DFE467F}"/>
              </a:ext>
            </a:extLst>
          </p:cNvPr>
          <p:cNvCxnSpPr>
            <a:cxnSpLocks/>
          </p:cNvCxnSpPr>
          <p:nvPr/>
        </p:nvCxnSpPr>
        <p:spPr>
          <a:xfrm>
            <a:off x="5889625" y="1057275"/>
            <a:ext cx="0" cy="149225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2F5B7E23-3EE4-4948-A181-000A5953AA28}"/>
              </a:ext>
            </a:extLst>
          </p:cNvPr>
          <p:cNvCxnSpPr>
            <a:cxnSpLocks/>
          </p:cNvCxnSpPr>
          <p:nvPr/>
        </p:nvCxnSpPr>
        <p:spPr>
          <a:xfrm>
            <a:off x="5889625" y="1057275"/>
            <a:ext cx="0" cy="679450"/>
          </a:xfrm>
          <a:prstGeom prst="line">
            <a:avLst/>
          </a:prstGeom>
          <a:ln w="57150">
            <a:solidFill>
              <a:srgbClr val="64B3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7FA9583-3282-45F0-A424-CFFA5EEB4C93}"/>
              </a:ext>
            </a:extLst>
          </p:cNvPr>
          <p:cNvSpPr txBox="1"/>
          <p:nvPr/>
        </p:nvSpPr>
        <p:spPr>
          <a:xfrm>
            <a:off x="6915150" y="5549489"/>
            <a:ext cx="7976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R$ MM</a:t>
            </a:r>
          </a:p>
        </p:txBody>
      </p:sp>
      <p:pic>
        <p:nvPicPr>
          <p:cNvPr id="45" name="Espaço Reservado para Imagem 44" descr="Uma imagem contendo texto&#10;&#10;Descrição gerada automaticamente">
            <a:extLst>
              <a:ext uri="{FF2B5EF4-FFF2-40B4-BE49-F238E27FC236}">
                <a16:creationId xmlns:a16="http://schemas.microsoft.com/office/drawing/2014/main" id="{114C2E6B-112E-4A7C-BC50-0D3A4AB049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0588" y="0"/>
            <a:ext cx="4348162" cy="5743575"/>
          </a:xfrm>
        </p:spPr>
      </p:pic>
    </p:spTree>
    <p:extLst>
      <p:ext uri="{BB962C8B-B14F-4D97-AF65-F5344CB8AC3E}">
        <p14:creationId xmlns:p14="http://schemas.microsoft.com/office/powerpoint/2010/main" val="202081094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BFDF9264-35B8-4BF0-B863-07DA020DED8B}"/>
              </a:ext>
            </a:extLst>
          </p:cNvPr>
          <p:cNvSpPr txBox="1"/>
          <p:nvPr/>
        </p:nvSpPr>
        <p:spPr>
          <a:xfrm>
            <a:off x="10237080" y="1070655"/>
            <a:ext cx="861133" cy="68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i="0" u="none" strike="noStrike" kern="0" cap="none" spc="-150" normalizeH="0" baseline="0" noProof="0" dirty="0">
                <a:ln>
                  <a:noFill/>
                </a:ln>
                <a:solidFill>
                  <a:srgbClr val="B8B6E4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80</a:t>
            </a:r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17151D9-9A93-4B71-93E2-5AB4CC7CEEE4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1CE5C32-C4E2-4024-8BE3-54CCA68EFAE5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9560376-084C-46D4-8B66-17DE048B75C6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C9158CB7-8F33-4FCC-A6E1-87A6F0FB6A4C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89BE8642-9558-4447-BA7E-7DAD5370F131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" name="Cubo 1">
            <a:extLst>
              <a:ext uri="{FF2B5EF4-FFF2-40B4-BE49-F238E27FC236}">
                <a16:creationId xmlns:a16="http://schemas.microsoft.com/office/drawing/2014/main" id="{0E58D30D-7033-4139-B466-41CA530F205E}"/>
              </a:ext>
            </a:extLst>
          </p:cNvPr>
          <p:cNvSpPr/>
          <p:nvPr/>
        </p:nvSpPr>
        <p:spPr>
          <a:xfrm>
            <a:off x="7819816" y="4485685"/>
            <a:ext cx="687977" cy="1254034"/>
          </a:xfrm>
          <a:prstGeom prst="cube">
            <a:avLst/>
          </a:prstGeom>
          <a:solidFill>
            <a:srgbClr val="FFB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ubo 9">
            <a:extLst>
              <a:ext uri="{FF2B5EF4-FFF2-40B4-BE49-F238E27FC236}">
                <a16:creationId xmlns:a16="http://schemas.microsoft.com/office/drawing/2014/main" id="{E9B1BC13-8B87-4953-BFE1-204BAD88D0A4}"/>
              </a:ext>
            </a:extLst>
          </p:cNvPr>
          <p:cNvSpPr/>
          <p:nvPr/>
        </p:nvSpPr>
        <p:spPr>
          <a:xfrm>
            <a:off x="8442479" y="3919628"/>
            <a:ext cx="687977" cy="1820091"/>
          </a:xfrm>
          <a:prstGeom prst="cube">
            <a:avLst/>
          </a:prstGeom>
          <a:solidFill>
            <a:srgbClr val="92D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ubo 10">
            <a:extLst>
              <a:ext uri="{FF2B5EF4-FFF2-40B4-BE49-F238E27FC236}">
                <a16:creationId xmlns:a16="http://schemas.microsoft.com/office/drawing/2014/main" id="{C158410C-768D-4978-9C2C-3FD7B27F862E}"/>
              </a:ext>
            </a:extLst>
          </p:cNvPr>
          <p:cNvSpPr/>
          <p:nvPr/>
        </p:nvSpPr>
        <p:spPr>
          <a:xfrm>
            <a:off x="9065142" y="3240359"/>
            <a:ext cx="687977" cy="2499360"/>
          </a:xfrm>
          <a:prstGeom prst="cube">
            <a:avLst/>
          </a:prstGeom>
          <a:solidFill>
            <a:srgbClr val="3FA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ubo 11">
            <a:extLst>
              <a:ext uri="{FF2B5EF4-FFF2-40B4-BE49-F238E27FC236}">
                <a16:creationId xmlns:a16="http://schemas.microsoft.com/office/drawing/2014/main" id="{85D76C2F-7566-4063-9A76-EE3652E1105F}"/>
              </a:ext>
            </a:extLst>
          </p:cNvPr>
          <p:cNvSpPr/>
          <p:nvPr/>
        </p:nvSpPr>
        <p:spPr>
          <a:xfrm>
            <a:off x="9687805" y="2656885"/>
            <a:ext cx="687977" cy="3082834"/>
          </a:xfrm>
          <a:prstGeom prst="cube">
            <a:avLst/>
          </a:prstGeom>
          <a:solidFill>
            <a:srgbClr val="64B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Cubo 12">
            <a:extLst>
              <a:ext uri="{FF2B5EF4-FFF2-40B4-BE49-F238E27FC236}">
                <a16:creationId xmlns:a16="http://schemas.microsoft.com/office/drawing/2014/main" id="{5C866158-8984-4DC4-A995-EFF167F39A4F}"/>
              </a:ext>
            </a:extLst>
          </p:cNvPr>
          <p:cNvSpPr/>
          <p:nvPr/>
        </p:nvSpPr>
        <p:spPr>
          <a:xfrm>
            <a:off x="10310468" y="2125662"/>
            <a:ext cx="687977" cy="3614057"/>
          </a:xfrm>
          <a:prstGeom prst="cube">
            <a:avLst/>
          </a:prstGeom>
          <a:solidFill>
            <a:srgbClr val="B8B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47F0BD2-948E-4C1B-9E4B-5F08650934F2}"/>
              </a:ext>
            </a:extLst>
          </p:cNvPr>
          <p:cNvSpPr txBox="1"/>
          <p:nvPr/>
        </p:nvSpPr>
        <p:spPr>
          <a:xfrm>
            <a:off x="9637005" y="2907124"/>
            <a:ext cx="612668" cy="31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i="0" u="none" strike="noStrike" kern="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72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6B08A56-6BDD-43D4-BC7C-597A04F11E2A}"/>
              </a:ext>
            </a:extLst>
          </p:cNvPr>
          <p:cNvSpPr txBox="1"/>
          <p:nvPr/>
        </p:nvSpPr>
        <p:spPr>
          <a:xfrm>
            <a:off x="9021055" y="3504024"/>
            <a:ext cx="612668" cy="31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kern="0" spc="-15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65</a:t>
            </a:r>
            <a:endParaRPr kumimoji="0" lang="pt-BR" sz="2000" i="0" u="none" strike="noStrike" kern="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611C3CF-850E-4FD7-A22F-6EDE55BBF24C}"/>
              </a:ext>
            </a:extLst>
          </p:cNvPr>
          <p:cNvSpPr txBox="1"/>
          <p:nvPr/>
        </p:nvSpPr>
        <p:spPr>
          <a:xfrm>
            <a:off x="8398755" y="4170774"/>
            <a:ext cx="612668" cy="31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kern="0" spc="-15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52</a:t>
            </a:r>
            <a:endParaRPr kumimoji="0" lang="pt-BR" sz="2000" i="0" u="none" strike="noStrike" kern="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2F12F10-4932-4859-8B6B-80E9BA3BA637}"/>
              </a:ext>
            </a:extLst>
          </p:cNvPr>
          <p:cNvSpPr txBox="1"/>
          <p:nvPr/>
        </p:nvSpPr>
        <p:spPr>
          <a:xfrm>
            <a:off x="7770105" y="4735924"/>
            <a:ext cx="612668" cy="31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i="0" u="none" strike="noStrike" kern="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36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9B9CA84E-E449-44E3-8006-A089BD1A84F0}"/>
              </a:ext>
            </a:extLst>
          </p:cNvPr>
          <p:cNvCxnSpPr>
            <a:cxnSpLocks/>
          </p:cNvCxnSpPr>
          <p:nvPr/>
        </p:nvCxnSpPr>
        <p:spPr>
          <a:xfrm flipV="1">
            <a:off x="10663437" y="1714182"/>
            <a:ext cx="0" cy="4953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DFDD6B3-712C-47E3-A32D-7BEE515C7185}"/>
              </a:ext>
            </a:extLst>
          </p:cNvPr>
          <p:cNvSpPr txBox="1"/>
          <p:nvPr/>
        </p:nvSpPr>
        <p:spPr>
          <a:xfrm>
            <a:off x="7932030" y="4834565"/>
            <a:ext cx="338426" cy="8801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Serie 1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0A5A6E5-F4B8-4B28-A7D6-92C568FDF5AB}"/>
              </a:ext>
            </a:extLst>
          </p:cNvPr>
          <p:cNvSpPr txBox="1"/>
          <p:nvPr/>
        </p:nvSpPr>
        <p:spPr>
          <a:xfrm>
            <a:off x="8541630" y="4834565"/>
            <a:ext cx="338426" cy="8801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Serie 2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7597FFF2-BEBA-4D0D-9467-0BF7A33F8BF6}"/>
              </a:ext>
            </a:extLst>
          </p:cNvPr>
          <p:cNvSpPr txBox="1"/>
          <p:nvPr/>
        </p:nvSpPr>
        <p:spPr>
          <a:xfrm>
            <a:off x="9141705" y="4834565"/>
            <a:ext cx="338426" cy="8801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Serie 3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83C7FD30-B9F0-442D-A794-3795ED04F647}"/>
              </a:ext>
            </a:extLst>
          </p:cNvPr>
          <p:cNvSpPr txBox="1"/>
          <p:nvPr/>
        </p:nvSpPr>
        <p:spPr>
          <a:xfrm>
            <a:off x="9789405" y="4834565"/>
            <a:ext cx="338426" cy="8801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Serie 4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78548DCC-A4AA-4270-B65F-D1CA176E5196}"/>
              </a:ext>
            </a:extLst>
          </p:cNvPr>
          <p:cNvSpPr txBox="1"/>
          <p:nvPr/>
        </p:nvSpPr>
        <p:spPr>
          <a:xfrm>
            <a:off x="10418055" y="4834565"/>
            <a:ext cx="338426" cy="8801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Serie 5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011F2F1-54B3-49B8-BBB8-86AD3CDA45DB}"/>
              </a:ext>
            </a:extLst>
          </p:cNvPr>
          <p:cNvSpPr txBox="1"/>
          <p:nvPr/>
        </p:nvSpPr>
        <p:spPr>
          <a:xfrm>
            <a:off x="6025996" y="1431514"/>
            <a:ext cx="2207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pc="30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CONSOLIDADO</a:t>
            </a:r>
            <a:endParaRPr lang="pt-BR" spc="300" dirty="0">
              <a:solidFill>
                <a:srgbClr val="A6A6A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CCDE0126-6CE9-4ADC-8EEF-9281CB839595}"/>
              </a:ext>
            </a:extLst>
          </p:cNvPr>
          <p:cNvSpPr txBox="1"/>
          <p:nvPr/>
        </p:nvSpPr>
        <p:spPr>
          <a:xfrm>
            <a:off x="6000596" y="974337"/>
            <a:ext cx="2201244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-150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resultado</a:t>
            </a:r>
            <a:endParaRPr kumimoji="0" lang="pt-BR" sz="4400" b="1" i="0" u="none" strike="noStrike" kern="0" cap="none" spc="-150" normalizeH="0" baseline="0" noProof="0" dirty="0">
              <a:ln>
                <a:noFill/>
              </a:ln>
              <a:solidFill>
                <a:srgbClr val="64B3D5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3D5909C8-B25B-4A23-8144-4B73E754C964}"/>
              </a:ext>
            </a:extLst>
          </p:cNvPr>
          <p:cNvSpPr txBox="1"/>
          <p:nvPr/>
        </p:nvSpPr>
        <p:spPr>
          <a:xfrm>
            <a:off x="6063132" y="1844264"/>
            <a:ext cx="1916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elit. Maecenas porttitor congue massa. Fusce </a:t>
            </a:r>
            <a:r>
              <a:rPr lang="en-US" sz="1050" dirty="0" err="1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posuere</a:t>
            </a:r>
            <a:endParaRPr lang="en-US" sz="1050" dirty="0">
              <a:solidFill>
                <a:srgbClr val="A6A6A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DFCAB017-5CEE-47A6-AC8C-4EF14DFE467F}"/>
              </a:ext>
            </a:extLst>
          </p:cNvPr>
          <p:cNvCxnSpPr>
            <a:cxnSpLocks/>
          </p:cNvCxnSpPr>
          <p:nvPr/>
        </p:nvCxnSpPr>
        <p:spPr>
          <a:xfrm>
            <a:off x="5889625" y="1057275"/>
            <a:ext cx="0" cy="149225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2F5B7E23-3EE4-4948-A181-000A5953AA28}"/>
              </a:ext>
            </a:extLst>
          </p:cNvPr>
          <p:cNvCxnSpPr>
            <a:cxnSpLocks/>
          </p:cNvCxnSpPr>
          <p:nvPr/>
        </p:nvCxnSpPr>
        <p:spPr>
          <a:xfrm>
            <a:off x="5889625" y="1057275"/>
            <a:ext cx="0" cy="679450"/>
          </a:xfrm>
          <a:prstGeom prst="line">
            <a:avLst/>
          </a:prstGeom>
          <a:ln w="57150">
            <a:solidFill>
              <a:srgbClr val="64B3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7FA9583-3282-45F0-A424-CFFA5EEB4C93}"/>
              </a:ext>
            </a:extLst>
          </p:cNvPr>
          <p:cNvSpPr txBox="1"/>
          <p:nvPr/>
        </p:nvSpPr>
        <p:spPr>
          <a:xfrm>
            <a:off x="6915150" y="5549489"/>
            <a:ext cx="79769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R$ MM</a:t>
            </a:r>
          </a:p>
        </p:txBody>
      </p:sp>
      <p:pic>
        <p:nvPicPr>
          <p:cNvPr id="45" name="Espaço Reservado para Imagem 44" descr="Uma imagem contendo texto&#10;&#10;Descrição gerada automaticamente">
            <a:extLst>
              <a:ext uri="{FF2B5EF4-FFF2-40B4-BE49-F238E27FC236}">
                <a16:creationId xmlns:a16="http://schemas.microsoft.com/office/drawing/2014/main" id="{114C2E6B-112E-4A7C-BC50-0D3A4AB0497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0588" y="0"/>
            <a:ext cx="4348162" cy="5743575"/>
          </a:xfrm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48218696-2D1A-4524-AA74-EC51A15272BA}"/>
              </a:ext>
            </a:extLst>
          </p:cNvPr>
          <p:cNvGrpSpPr/>
          <p:nvPr/>
        </p:nvGrpSpPr>
        <p:grpSpPr>
          <a:xfrm>
            <a:off x="0" y="689"/>
            <a:ext cx="12192000" cy="6856622"/>
            <a:chOff x="0" y="689"/>
            <a:chExt cx="12192000" cy="6856622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B9475523-CBD4-4766-B1D2-9E2AEA4AF045}"/>
                </a:ext>
              </a:extLst>
            </p:cNvPr>
            <p:cNvGrpSpPr/>
            <p:nvPr/>
          </p:nvGrpSpPr>
          <p:grpSpPr>
            <a:xfrm>
              <a:off x="0" y="689"/>
              <a:ext cx="12192000" cy="6856622"/>
              <a:chOff x="0" y="689"/>
              <a:chExt cx="12192000" cy="6856622"/>
            </a:xfrm>
          </p:grpSpPr>
          <p:sp>
            <p:nvSpPr>
              <p:cNvPr id="38" name="Forma livre 40">
                <a:extLst>
                  <a:ext uri="{FF2B5EF4-FFF2-40B4-BE49-F238E27FC236}">
                    <a16:creationId xmlns:a16="http://schemas.microsoft.com/office/drawing/2014/main" id="{5CC41E0B-E558-457C-B839-9B21BB6B6323}"/>
                  </a:ext>
                </a:extLst>
              </p:cNvPr>
              <p:cNvSpPr/>
              <p:nvPr/>
            </p:nvSpPr>
            <p:spPr>
              <a:xfrm>
                <a:off x="0" y="689"/>
                <a:ext cx="12192000" cy="6856622"/>
              </a:xfrm>
              <a:custGeom>
                <a:avLst/>
                <a:gdLst>
                  <a:gd name="connsiteX0" fmla="*/ 469232 w 12192000"/>
                  <a:gd name="connsiteY0" fmla="*/ 2261937 h 6858000"/>
                  <a:gd name="connsiteX1" fmla="*/ 469232 w 12192000"/>
                  <a:gd name="connsiteY1" fmla="*/ 5426242 h 6858000"/>
                  <a:gd name="connsiteX2" fmla="*/ 4211053 w 12192000"/>
                  <a:gd name="connsiteY2" fmla="*/ 5426242 h 6858000"/>
                  <a:gd name="connsiteX3" fmla="*/ 4211053 w 12192000"/>
                  <a:gd name="connsiteY3" fmla="*/ 2261937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  <a:gd name="connsiteX0" fmla="*/ 4211053 w 12192000"/>
                  <a:gd name="connsiteY0" fmla="*/ 2261937 h 6858000"/>
                  <a:gd name="connsiteX1" fmla="*/ 469232 w 12192000"/>
                  <a:gd name="connsiteY1" fmla="*/ 5426242 h 6858000"/>
                  <a:gd name="connsiteX2" fmla="*/ 4211053 w 12192000"/>
                  <a:gd name="connsiteY2" fmla="*/ 5426242 h 6858000"/>
                  <a:gd name="connsiteX3" fmla="*/ 4211053 w 12192000"/>
                  <a:gd name="connsiteY3" fmla="*/ 2261937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  <a:gd name="connsiteX8" fmla="*/ 0 w 12192000"/>
                  <a:gd name="connsiteY8" fmla="*/ 0 h 6858000"/>
                  <a:gd name="connsiteX0" fmla="*/ 4211053 w 12192000"/>
                  <a:gd name="connsiteY0" fmla="*/ 5426242 h 6858000"/>
                  <a:gd name="connsiteX1" fmla="*/ 469232 w 12192000"/>
                  <a:gd name="connsiteY1" fmla="*/ 5426242 h 6858000"/>
                  <a:gd name="connsiteX2" fmla="*/ 4211053 w 12192000"/>
                  <a:gd name="connsiteY2" fmla="*/ 5426242 h 6858000"/>
                  <a:gd name="connsiteX3" fmla="*/ 0 w 12192000"/>
                  <a:gd name="connsiteY3" fmla="*/ 0 h 6858000"/>
                  <a:gd name="connsiteX4" fmla="*/ 12192000 w 12192000"/>
                  <a:gd name="connsiteY4" fmla="*/ 0 h 6858000"/>
                  <a:gd name="connsiteX5" fmla="*/ 12192000 w 12192000"/>
                  <a:gd name="connsiteY5" fmla="*/ 6858000 h 6858000"/>
                  <a:gd name="connsiteX6" fmla="*/ 0 w 12192000"/>
                  <a:gd name="connsiteY6" fmla="*/ 6858000 h 6858000"/>
                  <a:gd name="connsiteX7" fmla="*/ 0 w 12192000"/>
                  <a:gd name="connsiteY7" fmla="*/ 0 h 6858000"/>
                  <a:gd name="connsiteX0" fmla="*/ 0 w 12192000"/>
                  <a:gd name="connsiteY0" fmla="*/ 0 h 6858000"/>
                  <a:gd name="connsiteX1" fmla="*/ 12192000 w 12192000"/>
                  <a:gd name="connsiteY1" fmla="*/ 0 h 6858000"/>
                  <a:gd name="connsiteX2" fmla="*/ 12192000 w 12192000"/>
                  <a:gd name="connsiteY2" fmla="*/ 6858000 h 6858000"/>
                  <a:gd name="connsiteX3" fmla="*/ 0 w 12192000"/>
                  <a:gd name="connsiteY3" fmla="*/ 6858000 h 6858000"/>
                  <a:gd name="connsiteX4" fmla="*/ 0 w 12192000"/>
                  <a:gd name="connsiteY4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6858000"/>
                    </a:lnTo>
                    <a:lnTo>
                      <a:pt x="0" y="685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</a:t>
                </a:r>
              </a:p>
            </p:txBody>
          </p:sp>
          <p:grpSp>
            <p:nvGrpSpPr>
              <p:cNvPr id="40" name="Grupo 41">
                <a:extLst>
                  <a:ext uri="{FF2B5EF4-FFF2-40B4-BE49-F238E27FC236}">
                    <a16:creationId xmlns:a16="http://schemas.microsoft.com/office/drawing/2014/main" id="{F6AF1C6D-30DC-463C-8068-BA6F8DD85B1B}"/>
                  </a:ext>
                </a:extLst>
              </p:cNvPr>
              <p:cNvGrpSpPr/>
              <p:nvPr/>
            </p:nvGrpSpPr>
            <p:grpSpPr>
              <a:xfrm>
                <a:off x="246431" y="343134"/>
                <a:ext cx="463564" cy="463564"/>
                <a:chOff x="11146899" y="250908"/>
                <a:chExt cx="667581" cy="66758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3" name="Elipse 42">
                  <a:extLst>
                    <a:ext uri="{FF2B5EF4-FFF2-40B4-BE49-F238E27FC236}">
                      <a16:creationId xmlns:a16="http://schemas.microsoft.com/office/drawing/2014/main" id="{0AC68431-02B5-46BE-9F75-16FF546C7420}"/>
                    </a:ext>
                  </a:extLst>
                </p:cNvPr>
                <p:cNvSpPr/>
                <p:nvPr/>
              </p:nvSpPr>
              <p:spPr>
                <a:xfrm>
                  <a:off x="11146899" y="250908"/>
                  <a:ext cx="667581" cy="667581"/>
                </a:xfrm>
                <a:prstGeom prst="ellipse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Multiplicar 43">
                  <a:extLst>
                    <a:ext uri="{FF2B5EF4-FFF2-40B4-BE49-F238E27FC236}">
                      <a16:creationId xmlns:a16="http://schemas.microsoft.com/office/drawing/2014/main" id="{F1BF7082-8F21-4776-8CE7-F38D7549BB9F}"/>
                    </a:ext>
                  </a:extLst>
                </p:cNvPr>
                <p:cNvSpPr/>
                <p:nvPr/>
              </p:nvSpPr>
              <p:spPr>
                <a:xfrm>
                  <a:off x="11239469" y="343478"/>
                  <a:ext cx="482440" cy="482440"/>
                </a:xfrm>
                <a:prstGeom prst="mathMultipl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BBC9312F-0314-4F00-89C8-E084606E24C4}"/>
                  </a:ext>
                </a:extLst>
              </p:cNvPr>
              <p:cNvSpPr/>
              <p:nvPr/>
            </p:nvSpPr>
            <p:spPr>
              <a:xfrm>
                <a:off x="246431" y="1073398"/>
                <a:ext cx="4515725" cy="5235327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9884BBAE-C3C2-4F78-9DB2-697F3F0D1871}"/>
                </a:ext>
              </a:extLst>
            </p:cNvPr>
            <p:cNvSpPr txBox="1"/>
            <p:nvPr/>
          </p:nvSpPr>
          <p:spPr>
            <a:xfrm>
              <a:off x="478970" y="1249105"/>
              <a:ext cx="4020459" cy="4505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as proporções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desse gráfico, clique em cima da barra que deseja modificar e em seguida na bolinha que aparece na ponta dele. Com o mouse, arraste a bolinha para cima ou para baixo até chegar no tamanho que represente o valor desejado. 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 cor da barra,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clique em cima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dela e em seguida escolha cor desejada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 ferramenta Preenchimento da Forma.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os números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basta clicar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 cima deles e digitar o valor desejado.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imagem da nota pode ter seu tamanho alterado clicando em cima dela e mexendo com o mouse nas bolinhas que aparecem nas arestas.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Ah! Todos os textos são editáveis e estão esperando pelo seu conteúdo!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endPara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7387129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BE12D0D-5779-4C55-8FA8-E2ADA1821D6E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29828AC3-5ED2-4CDE-87B5-60AB05E476D0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2608173-EF47-4CDD-977E-299B1ECD2AA7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94BB836-085E-412E-B035-1395A92678C1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F92ABE25-5FBC-4819-BEB9-0C13DF5AF26E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45133E5-035D-45F1-94D6-32204EFE6695}"/>
              </a:ext>
            </a:extLst>
          </p:cNvPr>
          <p:cNvGrpSpPr/>
          <p:nvPr/>
        </p:nvGrpSpPr>
        <p:grpSpPr>
          <a:xfrm>
            <a:off x="1267874" y="2326737"/>
            <a:ext cx="1807652" cy="1807652"/>
            <a:chOff x="2364605" y="2074352"/>
            <a:chExt cx="2349500" cy="2349500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35BD359-A345-4900-98DF-B8EEEB4FEAEB}"/>
                </a:ext>
              </a:extLst>
            </p:cNvPr>
            <p:cNvSpPr/>
            <p:nvPr/>
          </p:nvSpPr>
          <p:spPr>
            <a:xfrm>
              <a:off x="2364605" y="2074352"/>
              <a:ext cx="2349500" cy="23495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Arco 1">
              <a:extLst>
                <a:ext uri="{FF2B5EF4-FFF2-40B4-BE49-F238E27FC236}">
                  <a16:creationId xmlns:a16="http://schemas.microsoft.com/office/drawing/2014/main" id="{E0289C80-C7C6-499C-8B01-4FD494F91B6B}"/>
                </a:ext>
              </a:extLst>
            </p:cNvPr>
            <p:cNvSpPr/>
            <p:nvPr/>
          </p:nvSpPr>
          <p:spPr>
            <a:xfrm>
              <a:off x="2371943" y="2081690"/>
              <a:ext cx="2334824" cy="2334824"/>
            </a:xfrm>
            <a:prstGeom prst="arc">
              <a:avLst>
                <a:gd name="adj1" fmla="val 5692399"/>
                <a:gd name="adj2" fmla="val 530177"/>
              </a:avLst>
            </a:prstGeom>
            <a:noFill/>
            <a:ln w="190500" cap="rnd">
              <a:solidFill>
                <a:srgbClr val="3F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solidFill>
                  <a:schemeClr val="lt1"/>
                </a:solidFill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F5E95E1-FDD4-4D6D-9B0A-6835F97778B6}"/>
              </a:ext>
            </a:extLst>
          </p:cNvPr>
          <p:cNvGrpSpPr/>
          <p:nvPr/>
        </p:nvGrpSpPr>
        <p:grpSpPr>
          <a:xfrm>
            <a:off x="5192174" y="2326737"/>
            <a:ext cx="1807652" cy="1807652"/>
            <a:chOff x="2364605" y="2074352"/>
            <a:chExt cx="2349500" cy="234950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6CAB597A-BDE8-4C2B-8EF4-E1AECAA69E27}"/>
                </a:ext>
              </a:extLst>
            </p:cNvPr>
            <p:cNvSpPr/>
            <p:nvPr/>
          </p:nvSpPr>
          <p:spPr>
            <a:xfrm>
              <a:off x="2364605" y="2074352"/>
              <a:ext cx="2349500" cy="23495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Arco 6">
              <a:extLst>
                <a:ext uri="{FF2B5EF4-FFF2-40B4-BE49-F238E27FC236}">
                  <a16:creationId xmlns:a16="http://schemas.microsoft.com/office/drawing/2014/main" id="{A23C09B8-5EC7-4221-A06E-BC6C6AC8E6C4}"/>
                </a:ext>
              </a:extLst>
            </p:cNvPr>
            <p:cNvSpPr/>
            <p:nvPr/>
          </p:nvSpPr>
          <p:spPr>
            <a:xfrm>
              <a:off x="2371943" y="2081690"/>
              <a:ext cx="2334824" cy="2334824"/>
            </a:xfrm>
            <a:prstGeom prst="arc">
              <a:avLst>
                <a:gd name="adj1" fmla="val 5692399"/>
                <a:gd name="adj2" fmla="val 14195238"/>
              </a:avLst>
            </a:prstGeom>
            <a:noFill/>
            <a:ln w="190500" cap="rnd">
              <a:solidFill>
                <a:srgbClr val="64B3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8810838-AE77-42BA-802D-B2E9A51643BA}"/>
              </a:ext>
            </a:extLst>
          </p:cNvPr>
          <p:cNvGrpSpPr/>
          <p:nvPr/>
        </p:nvGrpSpPr>
        <p:grpSpPr>
          <a:xfrm>
            <a:off x="9116474" y="2326737"/>
            <a:ext cx="1807652" cy="1807652"/>
            <a:chOff x="2364605" y="2074352"/>
            <a:chExt cx="2349500" cy="234950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A85A503-24E1-4069-BA5C-B99DB381DAA9}"/>
                </a:ext>
              </a:extLst>
            </p:cNvPr>
            <p:cNvSpPr/>
            <p:nvPr/>
          </p:nvSpPr>
          <p:spPr>
            <a:xfrm>
              <a:off x="2364605" y="2074352"/>
              <a:ext cx="2349500" cy="23495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Arco 9">
              <a:extLst>
                <a:ext uri="{FF2B5EF4-FFF2-40B4-BE49-F238E27FC236}">
                  <a16:creationId xmlns:a16="http://schemas.microsoft.com/office/drawing/2014/main" id="{B596F616-A444-4F8D-96ED-EFAAD53DA6B6}"/>
                </a:ext>
              </a:extLst>
            </p:cNvPr>
            <p:cNvSpPr/>
            <p:nvPr/>
          </p:nvSpPr>
          <p:spPr>
            <a:xfrm>
              <a:off x="2371943" y="2081690"/>
              <a:ext cx="2334824" cy="2334824"/>
            </a:xfrm>
            <a:prstGeom prst="arc">
              <a:avLst>
                <a:gd name="adj1" fmla="val 5692399"/>
                <a:gd name="adj2" fmla="val 19400633"/>
              </a:avLst>
            </a:prstGeom>
            <a:noFill/>
            <a:ln w="190500" cap="rnd">
              <a:solidFill>
                <a:srgbClr val="FFBE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solidFill>
                  <a:schemeClr val="lt1"/>
                </a:solidFill>
              </a:endParaRP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EB7A6D7-1A1E-4F5C-95C0-916466ED0333}"/>
              </a:ext>
            </a:extLst>
          </p:cNvPr>
          <p:cNvSpPr txBox="1"/>
          <p:nvPr/>
        </p:nvSpPr>
        <p:spPr>
          <a:xfrm>
            <a:off x="6829622" y="926689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pc="30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NOSSOS</a:t>
            </a:r>
            <a:endParaRPr lang="pt-BR" spc="300" dirty="0">
              <a:solidFill>
                <a:srgbClr val="A6A6A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254E61F-1DF6-418C-A85D-1F00C7226D45}"/>
              </a:ext>
            </a:extLst>
          </p:cNvPr>
          <p:cNvSpPr txBox="1"/>
          <p:nvPr/>
        </p:nvSpPr>
        <p:spPr>
          <a:xfrm>
            <a:off x="5540221" y="1256912"/>
            <a:ext cx="2579552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rgbClr val="B4CB97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diferenciais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A973306-9749-4EFB-ADF8-D2BEE49AE1EA}"/>
              </a:ext>
            </a:extLst>
          </p:cNvPr>
          <p:cNvSpPr txBox="1"/>
          <p:nvPr/>
        </p:nvSpPr>
        <p:spPr>
          <a:xfrm>
            <a:off x="8377707" y="945739"/>
            <a:ext cx="267252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EBC6671-17BA-4CA9-A1B6-91FA88C9FD7E}"/>
              </a:ext>
            </a:extLst>
          </p:cNvPr>
          <p:cNvGrpSpPr/>
          <p:nvPr/>
        </p:nvGrpSpPr>
        <p:grpSpPr>
          <a:xfrm>
            <a:off x="1712557" y="2775222"/>
            <a:ext cx="901738" cy="884281"/>
            <a:chOff x="1429982" y="2053136"/>
            <a:chExt cx="901738" cy="884281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ECD9022-EA5A-4EE7-BDF1-21EF87EE05EA}"/>
                </a:ext>
              </a:extLst>
            </p:cNvPr>
            <p:cNvSpPr txBox="1"/>
            <p:nvPr/>
          </p:nvSpPr>
          <p:spPr>
            <a:xfrm>
              <a:off x="1429982" y="2053136"/>
              <a:ext cx="901738" cy="88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3200" kern="0" spc="-150" dirty="0">
                  <a:solidFill>
                    <a:srgbClr val="3FAFA0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562</a:t>
              </a:r>
              <a:r>
                <a:rPr kumimoji="0" lang="pt-BR" sz="3200" i="0" u="none" strike="noStrike" kern="0" cap="none" normalizeH="0" baseline="0" noProof="0" dirty="0">
                  <a:ln>
                    <a:noFill/>
                  </a:ln>
                  <a:solidFill>
                    <a:srgbClr val="3FAFA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br>
                <a:rPr kumimoji="0" lang="pt-BR" sz="2400" i="0" u="none" strike="noStrike" kern="0" cap="none" normalizeH="0" baseline="0" noProof="0" dirty="0">
                  <a:ln>
                    <a:noFill/>
                  </a:ln>
                  <a:solidFill>
                    <a:srgbClr val="3FAFA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pt-BR" sz="1200" i="0" u="none" strike="noStrike" kern="0" cap="none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Série 2</a:t>
              </a:r>
              <a:endParaRPr kumimoji="0" lang="pt-BR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5F95BD6C-4AF2-4C8C-A87E-A66739D57C5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85950" y="2511425"/>
              <a:ext cx="0" cy="24130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Espaço Reservado para Imagem 26">
            <a:extLst>
              <a:ext uri="{FF2B5EF4-FFF2-40B4-BE49-F238E27FC236}">
                <a16:creationId xmlns:a16="http://schemas.microsoft.com/office/drawing/2014/main" id="{C50BFD1A-7FD8-41FB-AFB9-85F796267D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2" name="Agrupar 31">
            <a:extLst>
              <a:ext uri="{FF2B5EF4-FFF2-40B4-BE49-F238E27FC236}">
                <a16:creationId xmlns:a16="http://schemas.microsoft.com/office/drawing/2014/main" id="{FCB1B9E4-FAF1-4A96-84C8-A5AEA7829AB5}"/>
              </a:ext>
            </a:extLst>
          </p:cNvPr>
          <p:cNvGrpSpPr/>
          <p:nvPr/>
        </p:nvGrpSpPr>
        <p:grpSpPr>
          <a:xfrm>
            <a:off x="5646382" y="2775222"/>
            <a:ext cx="901738" cy="884281"/>
            <a:chOff x="1429982" y="2053136"/>
            <a:chExt cx="901738" cy="884281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7B467A1-720B-44BC-8F11-3D474AEA0B4B}"/>
                </a:ext>
              </a:extLst>
            </p:cNvPr>
            <p:cNvSpPr txBox="1"/>
            <p:nvPr/>
          </p:nvSpPr>
          <p:spPr>
            <a:xfrm>
              <a:off x="1429982" y="2053136"/>
              <a:ext cx="901738" cy="88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3200" kern="0" spc="-150" dirty="0">
                  <a:solidFill>
                    <a:srgbClr val="64B3D5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562</a:t>
              </a:r>
              <a:r>
                <a:rPr kumimoji="0" lang="pt-BR" sz="3200" i="0" u="none" strike="noStrike" kern="0" cap="none" normalizeH="0" baseline="0" noProof="0" dirty="0">
                  <a:ln>
                    <a:noFill/>
                  </a:ln>
                  <a:solidFill>
                    <a:srgbClr val="64B3D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br>
                <a:rPr kumimoji="0" lang="pt-BR" sz="2400" i="0" u="none" strike="noStrike" kern="0" cap="none" normalizeH="0" baseline="0" noProof="0" dirty="0">
                  <a:ln>
                    <a:noFill/>
                  </a:ln>
                  <a:solidFill>
                    <a:srgbClr val="64B3D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lang="pt-BR" sz="120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Série</a:t>
              </a:r>
              <a:r>
                <a:rPr kumimoji="0" lang="pt-BR" sz="1200" i="0" u="none" strike="noStrike" kern="0" cap="none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2</a:t>
              </a:r>
              <a:endParaRPr kumimoji="0" lang="pt-BR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43081E9-BD51-4DFD-BE6F-5114AA6AD1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85950" y="2511425"/>
              <a:ext cx="0" cy="24130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557EE0BA-C4D8-4A73-A9A3-FC4B14561FFC}"/>
              </a:ext>
            </a:extLst>
          </p:cNvPr>
          <p:cNvGrpSpPr/>
          <p:nvPr/>
        </p:nvGrpSpPr>
        <p:grpSpPr>
          <a:xfrm>
            <a:off x="9580207" y="2775222"/>
            <a:ext cx="901738" cy="884281"/>
            <a:chOff x="1429982" y="2053136"/>
            <a:chExt cx="901738" cy="884281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19CBFCE-7356-4936-A506-5892D5F5525C}"/>
                </a:ext>
              </a:extLst>
            </p:cNvPr>
            <p:cNvSpPr txBox="1"/>
            <p:nvPr/>
          </p:nvSpPr>
          <p:spPr>
            <a:xfrm>
              <a:off x="1429982" y="2053136"/>
              <a:ext cx="901738" cy="88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3200" kern="0" spc="-150" dirty="0">
                  <a:solidFill>
                    <a:srgbClr val="FFBEA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562</a:t>
              </a:r>
              <a:r>
                <a:rPr kumimoji="0" lang="pt-BR" sz="3200" i="0" u="none" strike="noStrike" kern="0" cap="none" normalizeH="0" baseline="0" noProof="0" dirty="0">
                  <a:ln>
                    <a:noFill/>
                  </a:ln>
                  <a:solidFill>
                    <a:srgbClr val="FFBEA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br>
                <a:rPr kumimoji="0" lang="pt-BR" sz="2400" i="0" u="none" strike="noStrike" kern="0" cap="none" normalizeH="0" baseline="0" noProof="0" dirty="0">
                  <a:ln>
                    <a:noFill/>
                  </a:ln>
                  <a:solidFill>
                    <a:srgbClr val="FFBEA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lang="pt-BR" sz="120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Série</a:t>
              </a:r>
              <a:r>
                <a:rPr kumimoji="0" lang="pt-BR" sz="1200" i="0" u="none" strike="noStrike" kern="0" cap="none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2</a:t>
              </a:r>
              <a:endParaRPr kumimoji="0" lang="pt-BR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0813E65E-8FD7-4BC9-8D7B-71B42B5953E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85950" y="2511425"/>
              <a:ext cx="0" cy="24130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6458174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BE12D0D-5779-4C55-8FA8-E2ADA1821D6E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29828AC3-5ED2-4CDE-87B5-60AB05E476D0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82608173-EF47-4CDD-977E-299B1ECD2AA7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C94BB836-085E-412E-B035-1395A92678C1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F92ABE25-5FBC-4819-BEB9-0C13DF5AF26E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45133E5-035D-45F1-94D6-32204EFE6695}"/>
              </a:ext>
            </a:extLst>
          </p:cNvPr>
          <p:cNvGrpSpPr/>
          <p:nvPr/>
        </p:nvGrpSpPr>
        <p:grpSpPr>
          <a:xfrm>
            <a:off x="1267874" y="2326737"/>
            <a:ext cx="1807652" cy="1807652"/>
            <a:chOff x="2364605" y="2074352"/>
            <a:chExt cx="2349500" cy="2349500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35BD359-A345-4900-98DF-B8EEEB4FEAEB}"/>
                </a:ext>
              </a:extLst>
            </p:cNvPr>
            <p:cNvSpPr/>
            <p:nvPr/>
          </p:nvSpPr>
          <p:spPr>
            <a:xfrm>
              <a:off x="2364605" y="2074352"/>
              <a:ext cx="2349500" cy="23495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" name="Arco 1">
              <a:extLst>
                <a:ext uri="{FF2B5EF4-FFF2-40B4-BE49-F238E27FC236}">
                  <a16:creationId xmlns:a16="http://schemas.microsoft.com/office/drawing/2014/main" id="{E0289C80-C7C6-499C-8B01-4FD494F91B6B}"/>
                </a:ext>
              </a:extLst>
            </p:cNvPr>
            <p:cNvSpPr/>
            <p:nvPr/>
          </p:nvSpPr>
          <p:spPr>
            <a:xfrm>
              <a:off x="2371943" y="2081690"/>
              <a:ext cx="2334824" cy="2334824"/>
            </a:xfrm>
            <a:prstGeom prst="arc">
              <a:avLst>
                <a:gd name="adj1" fmla="val 5692399"/>
                <a:gd name="adj2" fmla="val 530177"/>
              </a:avLst>
            </a:prstGeom>
            <a:noFill/>
            <a:ln w="190500" cap="rnd">
              <a:solidFill>
                <a:srgbClr val="3F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solidFill>
                  <a:schemeClr val="lt1"/>
                </a:solidFill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FF5E95E1-FDD4-4D6D-9B0A-6835F97778B6}"/>
              </a:ext>
            </a:extLst>
          </p:cNvPr>
          <p:cNvGrpSpPr/>
          <p:nvPr/>
        </p:nvGrpSpPr>
        <p:grpSpPr>
          <a:xfrm>
            <a:off x="5192174" y="2326737"/>
            <a:ext cx="1807652" cy="1807652"/>
            <a:chOff x="2364605" y="2074352"/>
            <a:chExt cx="2349500" cy="2349500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6CAB597A-BDE8-4C2B-8EF4-E1AECAA69E27}"/>
                </a:ext>
              </a:extLst>
            </p:cNvPr>
            <p:cNvSpPr/>
            <p:nvPr/>
          </p:nvSpPr>
          <p:spPr>
            <a:xfrm>
              <a:off x="2364605" y="2074352"/>
              <a:ext cx="2349500" cy="23495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Arco 6">
              <a:extLst>
                <a:ext uri="{FF2B5EF4-FFF2-40B4-BE49-F238E27FC236}">
                  <a16:creationId xmlns:a16="http://schemas.microsoft.com/office/drawing/2014/main" id="{A23C09B8-5EC7-4221-A06E-BC6C6AC8E6C4}"/>
                </a:ext>
              </a:extLst>
            </p:cNvPr>
            <p:cNvSpPr/>
            <p:nvPr/>
          </p:nvSpPr>
          <p:spPr>
            <a:xfrm>
              <a:off x="2371943" y="2081690"/>
              <a:ext cx="2334824" cy="2334824"/>
            </a:xfrm>
            <a:prstGeom prst="arc">
              <a:avLst>
                <a:gd name="adj1" fmla="val 5692399"/>
                <a:gd name="adj2" fmla="val 14195238"/>
              </a:avLst>
            </a:prstGeom>
            <a:noFill/>
            <a:ln w="190500" cap="rnd">
              <a:solidFill>
                <a:srgbClr val="64B3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8810838-AE77-42BA-802D-B2E9A51643BA}"/>
              </a:ext>
            </a:extLst>
          </p:cNvPr>
          <p:cNvGrpSpPr/>
          <p:nvPr/>
        </p:nvGrpSpPr>
        <p:grpSpPr>
          <a:xfrm>
            <a:off x="9116474" y="2326737"/>
            <a:ext cx="1807652" cy="1807652"/>
            <a:chOff x="2364605" y="2074352"/>
            <a:chExt cx="2349500" cy="2349500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A85A503-24E1-4069-BA5C-B99DB381DAA9}"/>
                </a:ext>
              </a:extLst>
            </p:cNvPr>
            <p:cNvSpPr/>
            <p:nvPr/>
          </p:nvSpPr>
          <p:spPr>
            <a:xfrm>
              <a:off x="2364605" y="2074352"/>
              <a:ext cx="2349500" cy="2349500"/>
            </a:xfrm>
            <a:prstGeom prst="ellipse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Arco 9">
              <a:extLst>
                <a:ext uri="{FF2B5EF4-FFF2-40B4-BE49-F238E27FC236}">
                  <a16:creationId xmlns:a16="http://schemas.microsoft.com/office/drawing/2014/main" id="{B596F616-A444-4F8D-96ED-EFAAD53DA6B6}"/>
                </a:ext>
              </a:extLst>
            </p:cNvPr>
            <p:cNvSpPr/>
            <p:nvPr/>
          </p:nvSpPr>
          <p:spPr>
            <a:xfrm>
              <a:off x="2371943" y="2081690"/>
              <a:ext cx="2334824" cy="2334824"/>
            </a:xfrm>
            <a:prstGeom prst="arc">
              <a:avLst>
                <a:gd name="adj1" fmla="val 5692399"/>
                <a:gd name="adj2" fmla="val 19400633"/>
              </a:avLst>
            </a:prstGeom>
            <a:noFill/>
            <a:ln w="190500" cap="rnd">
              <a:solidFill>
                <a:srgbClr val="FFBE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solidFill>
                  <a:schemeClr val="lt1"/>
                </a:solidFill>
              </a:endParaRPr>
            </a:p>
          </p:txBody>
        </p:sp>
      </p:grp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EB7A6D7-1A1E-4F5C-95C0-916466ED0333}"/>
              </a:ext>
            </a:extLst>
          </p:cNvPr>
          <p:cNvSpPr txBox="1"/>
          <p:nvPr/>
        </p:nvSpPr>
        <p:spPr>
          <a:xfrm>
            <a:off x="6829622" y="926689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pc="30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NOSSOS</a:t>
            </a:r>
            <a:endParaRPr lang="pt-BR" spc="300" dirty="0">
              <a:solidFill>
                <a:srgbClr val="A6A6A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9254E61F-1DF6-418C-A85D-1F00C7226D45}"/>
              </a:ext>
            </a:extLst>
          </p:cNvPr>
          <p:cNvSpPr txBox="1"/>
          <p:nvPr/>
        </p:nvSpPr>
        <p:spPr>
          <a:xfrm>
            <a:off x="5540221" y="1256912"/>
            <a:ext cx="2579552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rgbClr val="B4CB97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diferenciais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A973306-9749-4EFB-ADF8-D2BEE49AE1EA}"/>
              </a:ext>
            </a:extLst>
          </p:cNvPr>
          <p:cNvSpPr txBox="1"/>
          <p:nvPr/>
        </p:nvSpPr>
        <p:spPr>
          <a:xfrm>
            <a:off x="8377707" y="945739"/>
            <a:ext cx="267252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AEBC6671-17BA-4CA9-A1B6-91FA88C9FD7E}"/>
              </a:ext>
            </a:extLst>
          </p:cNvPr>
          <p:cNvGrpSpPr/>
          <p:nvPr/>
        </p:nvGrpSpPr>
        <p:grpSpPr>
          <a:xfrm>
            <a:off x="1712557" y="2775222"/>
            <a:ext cx="901738" cy="884281"/>
            <a:chOff x="1429982" y="2053136"/>
            <a:chExt cx="901738" cy="884281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ECD9022-EA5A-4EE7-BDF1-21EF87EE05EA}"/>
                </a:ext>
              </a:extLst>
            </p:cNvPr>
            <p:cNvSpPr txBox="1"/>
            <p:nvPr/>
          </p:nvSpPr>
          <p:spPr>
            <a:xfrm>
              <a:off x="1429982" y="2053136"/>
              <a:ext cx="901738" cy="88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3200" kern="0" spc="-150" dirty="0">
                  <a:solidFill>
                    <a:srgbClr val="3FAFA0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562</a:t>
              </a:r>
              <a:r>
                <a:rPr kumimoji="0" lang="pt-BR" sz="3200" i="0" u="none" strike="noStrike" kern="0" cap="none" normalizeH="0" baseline="0" noProof="0" dirty="0">
                  <a:ln>
                    <a:noFill/>
                  </a:ln>
                  <a:solidFill>
                    <a:srgbClr val="3FAFA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br>
                <a:rPr kumimoji="0" lang="pt-BR" sz="2400" i="0" u="none" strike="noStrike" kern="0" cap="none" normalizeH="0" baseline="0" noProof="0" dirty="0">
                  <a:ln>
                    <a:noFill/>
                  </a:ln>
                  <a:solidFill>
                    <a:srgbClr val="3FAFA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pt-BR" sz="1200" i="0" u="none" strike="noStrike" kern="0" cap="none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Serie 2</a:t>
              </a:r>
              <a:endParaRPr kumimoji="0" lang="pt-BR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5F95BD6C-4AF2-4C8C-A87E-A66739D57C5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85950" y="2511425"/>
              <a:ext cx="0" cy="24130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Espaço Reservado para Imagem 26">
            <a:extLst>
              <a:ext uri="{FF2B5EF4-FFF2-40B4-BE49-F238E27FC236}">
                <a16:creationId xmlns:a16="http://schemas.microsoft.com/office/drawing/2014/main" id="{C50BFD1A-7FD8-41FB-AFB9-85F796267D8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2" name="Agrupar 31">
            <a:extLst>
              <a:ext uri="{FF2B5EF4-FFF2-40B4-BE49-F238E27FC236}">
                <a16:creationId xmlns:a16="http://schemas.microsoft.com/office/drawing/2014/main" id="{FCB1B9E4-FAF1-4A96-84C8-A5AEA7829AB5}"/>
              </a:ext>
            </a:extLst>
          </p:cNvPr>
          <p:cNvGrpSpPr/>
          <p:nvPr/>
        </p:nvGrpSpPr>
        <p:grpSpPr>
          <a:xfrm>
            <a:off x="5646382" y="2775222"/>
            <a:ext cx="901738" cy="884281"/>
            <a:chOff x="1429982" y="2053136"/>
            <a:chExt cx="901738" cy="884281"/>
          </a:xfrm>
        </p:grpSpPr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B7B467A1-720B-44BC-8F11-3D474AEA0B4B}"/>
                </a:ext>
              </a:extLst>
            </p:cNvPr>
            <p:cNvSpPr txBox="1"/>
            <p:nvPr/>
          </p:nvSpPr>
          <p:spPr>
            <a:xfrm>
              <a:off x="1429982" y="2053136"/>
              <a:ext cx="901738" cy="88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3200" kern="0" spc="-150" dirty="0">
                  <a:solidFill>
                    <a:srgbClr val="64B3D5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562</a:t>
              </a:r>
              <a:r>
                <a:rPr kumimoji="0" lang="pt-BR" sz="3200" i="0" u="none" strike="noStrike" kern="0" cap="none" normalizeH="0" baseline="0" noProof="0" dirty="0">
                  <a:ln>
                    <a:noFill/>
                  </a:ln>
                  <a:solidFill>
                    <a:srgbClr val="64B3D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br>
                <a:rPr kumimoji="0" lang="pt-BR" sz="2400" i="0" u="none" strike="noStrike" kern="0" cap="none" normalizeH="0" baseline="0" noProof="0" dirty="0">
                  <a:ln>
                    <a:noFill/>
                  </a:ln>
                  <a:solidFill>
                    <a:srgbClr val="64B3D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pt-BR" sz="1200" i="0" u="none" strike="noStrike" kern="0" cap="none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Serie 2</a:t>
              </a:r>
              <a:endParaRPr kumimoji="0" lang="pt-BR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543081E9-BD51-4DFD-BE6F-5114AA6AD16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85950" y="2511425"/>
              <a:ext cx="0" cy="24130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557EE0BA-C4D8-4A73-A9A3-FC4B14561FFC}"/>
              </a:ext>
            </a:extLst>
          </p:cNvPr>
          <p:cNvGrpSpPr/>
          <p:nvPr/>
        </p:nvGrpSpPr>
        <p:grpSpPr>
          <a:xfrm>
            <a:off x="9580207" y="2775222"/>
            <a:ext cx="901738" cy="884281"/>
            <a:chOff x="1429982" y="2053136"/>
            <a:chExt cx="901738" cy="884281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819CBFCE-7356-4936-A506-5892D5F5525C}"/>
                </a:ext>
              </a:extLst>
            </p:cNvPr>
            <p:cNvSpPr txBox="1"/>
            <p:nvPr/>
          </p:nvSpPr>
          <p:spPr>
            <a:xfrm>
              <a:off x="1429982" y="2053136"/>
              <a:ext cx="901738" cy="88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3200" kern="0" spc="-150" dirty="0">
                  <a:solidFill>
                    <a:srgbClr val="FFBEA1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562</a:t>
              </a:r>
              <a:r>
                <a:rPr kumimoji="0" lang="pt-BR" sz="3200" i="0" u="none" strike="noStrike" kern="0" cap="none" normalizeH="0" baseline="0" noProof="0" dirty="0">
                  <a:ln>
                    <a:noFill/>
                  </a:ln>
                  <a:solidFill>
                    <a:srgbClr val="FFBEA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br>
                <a:rPr kumimoji="0" lang="pt-BR" sz="2400" i="0" u="none" strike="noStrike" kern="0" cap="none" normalizeH="0" baseline="0" noProof="0" dirty="0">
                  <a:ln>
                    <a:noFill/>
                  </a:ln>
                  <a:solidFill>
                    <a:srgbClr val="FFBEA1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pt-BR" sz="1200" i="0" u="none" strike="noStrike" kern="0" cap="none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Serie 2</a:t>
              </a:r>
              <a:endParaRPr kumimoji="0" lang="pt-BR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cxnSp>
          <p:nvCxnSpPr>
            <p:cNvPr id="37" name="Conector reto 36">
              <a:extLst>
                <a:ext uri="{FF2B5EF4-FFF2-40B4-BE49-F238E27FC236}">
                  <a16:creationId xmlns:a16="http://schemas.microsoft.com/office/drawing/2014/main" id="{0813E65E-8FD7-4BC9-8D7B-71B42B5953E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85950" y="2511425"/>
              <a:ext cx="0" cy="24130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88FC7E09-1530-4198-90E7-F02F0619F322}"/>
              </a:ext>
            </a:extLst>
          </p:cNvPr>
          <p:cNvGrpSpPr/>
          <p:nvPr/>
        </p:nvGrpSpPr>
        <p:grpSpPr>
          <a:xfrm>
            <a:off x="0" y="689"/>
            <a:ext cx="12192000" cy="6856622"/>
            <a:chOff x="0" y="689"/>
            <a:chExt cx="12192000" cy="6856622"/>
          </a:xfrm>
        </p:grpSpPr>
        <p:grpSp>
          <p:nvGrpSpPr>
            <p:cNvPr id="29" name="Agrupar 28">
              <a:extLst>
                <a:ext uri="{FF2B5EF4-FFF2-40B4-BE49-F238E27FC236}">
                  <a16:creationId xmlns:a16="http://schemas.microsoft.com/office/drawing/2014/main" id="{0FAF64F9-FB0B-47E8-8489-06FD31B67449}"/>
                </a:ext>
              </a:extLst>
            </p:cNvPr>
            <p:cNvGrpSpPr/>
            <p:nvPr/>
          </p:nvGrpSpPr>
          <p:grpSpPr>
            <a:xfrm>
              <a:off x="0" y="689"/>
              <a:ext cx="12192000" cy="6856622"/>
              <a:chOff x="0" y="689"/>
              <a:chExt cx="12192000" cy="6856622"/>
            </a:xfrm>
          </p:grpSpPr>
          <p:sp>
            <p:nvSpPr>
              <p:cNvPr id="30" name="Forma livre 40">
                <a:extLst>
                  <a:ext uri="{FF2B5EF4-FFF2-40B4-BE49-F238E27FC236}">
                    <a16:creationId xmlns:a16="http://schemas.microsoft.com/office/drawing/2014/main" id="{187CBCDE-0225-46D3-9422-36B28B5A945B}"/>
                  </a:ext>
                </a:extLst>
              </p:cNvPr>
              <p:cNvSpPr/>
              <p:nvPr/>
            </p:nvSpPr>
            <p:spPr>
              <a:xfrm>
                <a:off x="0" y="689"/>
                <a:ext cx="12192000" cy="6856622"/>
              </a:xfrm>
              <a:custGeom>
                <a:avLst/>
                <a:gdLst>
                  <a:gd name="connsiteX0" fmla="*/ 469232 w 12192000"/>
                  <a:gd name="connsiteY0" fmla="*/ 2261937 h 6858000"/>
                  <a:gd name="connsiteX1" fmla="*/ 469232 w 12192000"/>
                  <a:gd name="connsiteY1" fmla="*/ 5426242 h 6858000"/>
                  <a:gd name="connsiteX2" fmla="*/ 4211053 w 12192000"/>
                  <a:gd name="connsiteY2" fmla="*/ 5426242 h 6858000"/>
                  <a:gd name="connsiteX3" fmla="*/ 4211053 w 12192000"/>
                  <a:gd name="connsiteY3" fmla="*/ 2261937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  <a:gd name="connsiteX0" fmla="*/ 4211053 w 12192000"/>
                  <a:gd name="connsiteY0" fmla="*/ 2261937 h 6858000"/>
                  <a:gd name="connsiteX1" fmla="*/ 469232 w 12192000"/>
                  <a:gd name="connsiteY1" fmla="*/ 5426242 h 6858000"/>
                  <a:gd name="connsiteX2" fmla="*/ 4211053 w 12192000"/>
                  <a:gd name="connsiteY2" fmla="*/ 5426242 h 6858000"/>
                  <a:gd name="connsiteX3" fmla="*/ 4211053 w 12192000"/>
                  <a:gd name="connsiteY3" fmla="*/ 2261937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  <a:gd name="connsiteX8" fmla="*/ 0 w 12192000"/>
                  <a:gd name="connsiteY8" fmla="*/ 0 h 6858000"/>
                  <a:gd name="connsiteX0" fmla="*/ 4211053 w 12192000"/>
                  <a:gd name="connsiteY0" fmla="*/ 5426242 h 6858000"/>
                  <a:gd name="connsiteX1" fmla="*/ 469232 w 12192000"/>
                  <a:gd name="connsiteY1" fmla="*/ 5426242 h 6858000"/>
                  <a:gd name="connsiteX2" fmla="*/ 4211053 w 12192000"/>
                  <a:gd name="connsiteY2" fmla="*/ 5426242 h 6858000"/>
                  <a:gd name="connsiteX3" fmla="*/ 0 w 12192000"/>
                  <a:gd name="connsiteY3" fmla="*/ 0 h 6858000"/>
                  <a:gd name="connsiteX4" fmla="*/ 12192000 w 12192000"/>
                  <a:gd name="connsiteY4" fmla="*/ 0 h 6858000"/>
                  <a:gd name="connsiteX5" fmla="*/ 12192000 w 12192000"/>
                  <a:gd name="connsiteY5" fmla="*/ 6858000 h 6858000"/>
                  <a:gd name="connsiteX6" fmla="*/ 0 w 12192000"/>
                  <a:gd name="connsiteY6" fmla="*/ 6858000 h 6858000"/>
                  <a:gd name="connsiteX7" fmla="*/ 0 w 12192000"/>
                  <a:gd name="connsiteY7" fmla="*/ 0 h 6858000"/>
                  <a:gd name="connsiteX0" fmla="*/ 0 w 12192000"/>
                  <a:gd name="connsiteY0" fmla="*/ 0 h 6858000"/>
                  <a:gd name="connsiteX1" fmla="*/ 12192000 w 12192000"/>
                  <a:gd name="connsiteY1" fmla="*/ 0 h 6858000"/>
                  <a:gd name="connsiteX2" fmla="*/ 12192000 w 12192000"/>
                  <a:gd name="connsiteY2" fmla="*/ 6858000 h 6858000"/>
                  <a:gd name="connsiteX3" fmla="*/ 0 w 12192000"/>
                  <a:gd name="connsiteY3" fmla="*/ 6858000 h 6858000"/>
                  <a:gd name="connsiteX4" fmla="*/ 0 w 12192000"/>
                  <a:gd name="connsiteY4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6858000"/>
                    </a:lnTo>
                    <a:lnTo>
                      <a:pt x="0" y="685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</a:t>
                </a:r>
              </a:p>
            </p:txBody>
          </p:sp>
          <p:grpSp>
            <p:nvGrpSpPr>
              <p:cNvPr id="31" name="Grupo 41">
                <a:extLst>
                  <a:ext uri="{FF2B5EF4-FFF2-40B4-BE49-F238E27FC236}">
                    <a16:creationId xmlns:a16="http://schemas.microsoft.com/office/drawing/2014/main" id="{B349DFCA-03D2-49B4-A04A-4F5A3955EA16}"/>
                  </a:ext>
                </a:extLst>
              </p:cNvPr>
              <p:cNvGrpSpPr/>
              <p:nvPr/>
            </p:nvGrpSpPr>
            <p:grpSpPr>
              <a:xfrm>
                <a:off x="246431" y="343134"/>
                <a:ext cx="463564" cy="463564"/>
                <a:chOff x="11146899" y="250908"/>
                <a:chExt cx="667581" cy="66758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A76C6F2D-C0E2-45BB-9E60-86BF649EEBDF}"/>
                    </a:ext>
                  </a:extLst>
                </p:cNvPr>
                <p:cNvSpPr/>
                <p:nvPr/>
              </p:nvSpPr>
              <p:spPr>
                <a:xfrm>
                  <a:off x="11146899" y="250908"/>
                  <a:ext cx="667581" cy="667581"/>
                </a:xfrm>
                <a:prstGeom prst="ellipse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0" name="Multiplicar 43">
                  <a:extLst>
                    <a:ext uri="{FF2B5EF4-FFF2-40B4-BE49-F238E27FC236}">
                      <a16:creationId xmlns:a16="http://schemas.microsoft.com/office/drawing/2014/main" id="{9AE7A39B-8639-4CD5-8C26-50D27DCCAD1F}"/>
                    </a:ext>
                  </a:extLst>
                </p:cNvPr>
                <p:cNvSpPr/>
                <p:nvPr/>
              </p:nvSpPr>
              <p:spPr>
                <a:xfrm>
                  <a:off x="11239469" y="343478"/>
                  <a:ext cx="482440" cy="482440"/>
                </a:xfrm>
                <a:prstGeom prst="mathMultipl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38" name="Retângulo 37">
                <a:extLst>
                  <a:ext uri="{FF2B5EF4-FFF2-40B4-BE49-F238E27FC236}">
                    <a16:creationId xmlns:a16="http://schemas.microsoft.com/office/drawing/2014/main" id="{4BB2B646-10F9-4E43-91A5-F5F572E7FC9B}"/>
                  </a:ext>
                </a:extLst>
              </p:cNvPr>
              <p:cNvSpPr/>
              <p:nvPr/>
            </p:nvSpPr>
            <p:spPr>
              <a:xfrm>
                <a:off x="246431" y="1073398"/>
                <a:ext cx="4515725" cy="5235327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DA9AB2E8-AACC-4EA7-A0B9-EFD1E4545CEB}"/>
                </a:ext>
              </a:extLst>
            </p:cNvPr>
            <p:cNvSpPr txBox="1"/>
            <p:nvPr/>
          </p:nvSpPr>
          <p:spPr>
            <a:xfrm>
              <a:off x="493486" y="1249105"/>
              <a:ext cx="3933372" cy="4736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as proporções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desse gráfico, clique em cima da barra que deseja modificar e em seguida na bolinha que aparece na ponta dele. Com o mouse, mova a bolinha para cima ou para baixo até chegar no tamanho que represente o valor desejado. 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 cor da barra,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clique em cima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dela e em seguida escolha cor desejada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 ferramenta Preenchimento da Forma.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os números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basta clicar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 cima deles e digitar o valor desejado.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imagem da janela pode ter seu tamanho alterado clicando em cima dela e mexendo com o mouse nas bolinhas que aparecem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nas arestas. 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Ah! Todos os textos são editáveis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 estão esperando pelo seu conteúdo!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endPara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42685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2C623665-5ECD-431E-B851-B0C085F19EE2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88D5444F-BDBC-4BFF-B67A-A710387158E8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6287C2F9-ED83-45E2-8DFC-BAB3DDD00AD7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ECFD781-EDF9-4237-9552-C3CFAAFFB434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3DA9D6D5-3761-4E84-A478-08439C5277D0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ilindro 3">
            <a:extLst>
              <a:ext uri="{FF2B5EF4-FFF2-40B4-BE49-F238E27FC236}">
                <a16:creationId xmlns:a16="http://schemas.microsoft.com/office/drawing/2014/main" id="{67A0E7E8-DED4-44ED-A1BB-18998E528C67}"/>
              </a:ext>
            </a:extLst>
          </p:cNvPr>
          <p:cNvSpPr/>
          <p:nvPr/>
        </p:nvSpPr>
        <p:spPr>
          <a:xfrm>
            <a:off x="2371362" y="4253411"/>
            <a:ext cx="577567" cy="1236662"/>
          </a:xfrm>
          <a:prstGeom prst="can">
            <a:avLst>
              <a:gd name="adj" fmla="val 31184"/>
            </a:avLst>
          </a:prstGeom>
          <a:solidFill>
            <a:srgbClr val="FFB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ilindro 16">
            <a:extLst>
              <a:ext uri="{FF2B5EF4-FFF2-40B4-BE49-F238E27FC236}">
                <a16:creationId xmlns:a16="http://schemas.microsoft.com/office/drawing/2014/main" id="{075E7818-74D9-4F6B-ADA2-E9B8BB44336F}"/>
              </a:ext>
            </a:extLst>
          </p:cNvPr>
          <p:cNvSpPr/>
          <p:nvPr/>
        </p:nvSpPr>
        <p:spPr>
          <a:xfrm>
            <a:off x="3098437" y="3630748"/>
            <a:ext cx="577567" cy="1859325"/>
          </a:xfrm>
          <a:prstGeom prst="can">
            <a:avLst>
              <a:gd name="adj" fmla="val 31184"/>
            </a:avLst>
          </a:prstGeom>
          <a:solidFill>
            <a:srgbClr val="92D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ilindro 17">
            <a:extLst>
              <a:ext uri="{FF2B5EF4-FFF2-40B4-BE49-F238E27FC236}">
                <a16:creationId xmlns:a16="http://schemas.microsoft.com/office/drawing/2014/main" id="{63FBC22F-C525-43C4-B121-FAD8BC902476}"/>
              </a:ext>
            </a:extLst>
          </p:cNvPr>
          <p:cNvSpPr/>
          <p:nvPr/>
        </p:nvSpPr>
        <p:spPr>
          <a:xfrm>
            <a:off x="3825512" y="2627811"/>
            <a:ext cx="577567" cy="2862262"/>
          </a:xfrm>
          <a:prstGeom prst="can">
            <a:avLst>
              <a:gd name="adj" fmla="val 31184"/>
            </a:avLst>
          </a:prstGeom>
          <a:solidFill>
            <a:srgbClr val="3FA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ilindro 18">
            <a:extLst>
              <a:ext uri="{FF2B5EF4-FFF2-40B4-BE49-F238E27FC236}">
                <a16:creationId xmlns:a16="http://schemas.microsoft.com/office/drawing/2014/main" id="{00F3C3DA-53A4-4BAA-A08C-0D1FE27CB9A2}"/>
              </a:ext>
            </a:extLst>
          </p:cNvPr>
          <p:cNvSpPr/>
          <p:nvPr/>
        </p:nvSpPr>
        <p:spPr>
          <a:xfrm>
            <a:off x="4552587" y="3415211"/>
            <a:ext cx="577567" cy="2074862"/>
          </a:xfrm>
          <a:prstGeom prst="can">
            <a:avLst>
              <a:gd name="adj" fmla="val 31184"/>
            </a:avLst>
          </a:prstGeom>
          <a:solidFill>
            <a:srgbClr val="64B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ilindro 19">
            <a:extLst>
              <a:ext uri="{FF2B5EF4-FFF2-40B4-BE49-F238E27FC236}">
                <a16:creationId xmlns:a16="http://schemas.microsoft.com/office/drawing/2014/main" id="{076338A2-A68E-448B-B9E5-1B2846BE6BA1}"/>
              </a:ext>
            </a:extLst>
          </p:cNvPr>
          <p:cNvSpPr/>
          <p:nvPr/>
        </p:nvSpPr>
        <p:spPr>
          <a:xfrm>
            <a:off x="5279662" y="1810658"/>
            <a:ext cx="577567" cy="3679416"/>
          </a:xfrm>
          <a:prstGeom prst="can">
            <a:avLst>
              <a:gd name="adj" fmla="val 31184"/>
            </a:avLst>
          </a:prstGeom>
          <a:solidFill>
            <a:srgbClr val="B8B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7A2E82A-C1E5-4217-A8D5-20E39B052433}"/>
              </a:ext>
            </a:extLst>
          </p:cNvPr>
          <p:cNvSpPr txBox="1"/>
          <p:nvPr/>
        </p:nvSpPr>
        <p:spPr>
          <a:xfrm>
            <a:off x="5135762" y="768394"/>
            <a:ext cx="861133" cy="68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i="0" u="none" strike="noStrike" kern="0" cap="none" spc="-150" normalizeH="0" baseline="0" noProof="0" dirty="0">
                <a:ln>
                  <a:noFill/>
                </a:ln>
                <a:solidFill>
                  <a:srgbClr val="B8B6E4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65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0F136CF-2221-480A-ACC4-AFC01416150A}"/>
              </a:ext>
            </a:extLst>
          </p:cNvPr>
          <p:cNvSpPr txBox="1"/>
          <p:nvPr/>
        </p:nvSpPr>
        <p:spPr>
          <a:xfrm>
            <a:off x="4534961" y="3732261"/>
            <a:ext cx="612668" cy="31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i="0" u="none" strike="noStrike" kern="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43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EA7DDCB-C056-4213-B57C-B4C4BCE24E54}"/>
              </a:ext>
            </a:extLst>
          </p:cNvPr>
          <p:cNvSpPr txBox="1"/>
          <p:nvPr/>
        </p:nvSpPr>
        <p:spPr>
          <a:xfrm>
            <a:off x="3804711" y="2975341"/>
            <a:ext cx="612668" cy="31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kern="0" spc="-15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52</a:t>
            </a:r>
            <a:endParaRPr kumimoji="0" lang="pt-BR" sz="2000" i="0" u="none" strike="noStrike" kern="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3F25022-0244-4285-972C-1815923AC06D}"/>
              </a:ext>
            </a:extLst>
          </p:cNvPr>
          <p:cNvSpPr txBox="1"/>
          <p:nvPr/>
        </p:nvSpPr>
        <p:spPr>
          <a:xfrm>
            <a:off x="3068111" y="4042685"/>
            <a:ext cx="612668" cy="31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kern="0" spc="-15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36</a:t>
            </a:r>
            <a:endParaRPr kumimoji="0" lang="pt-BR" sz="2000" i="0" u="none" strike="noStrike" kern="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8917BDF-D9B8-491C-9C2F-D2706CD94B69}"/>
              </a:ext>
            </a:extLst>
          </p:cNvPr>
          <p:cNvSpPr txBox="1"/>
          <p:nvPr/>
        </p:nvSpPr>
        <p:spPr>
          <a:xfrm>
            <a:off x="2337861" y="4607835"/>
            <a:ext cx="612668" cy="31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i="0" u="none" strike="noStrike" kern="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20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6CA6C6D-A138-4FB4-8C6A-4FB45942336E}"/>
              </a:ext>
            </a:extLst>
          </p:cNvPr>
          <p:cNvCxnSpPr>
            <a:cxnSpLocks/>
          </p:cNvCxnSpPr>
          <p:nvPr/>
        </p:nvCxnSpPr>
        <p:spPr>
          <a:xfrm flipV="1">
            <a:off x="5562119" y="1411921"/>
            <a:ext cx="0" cy="4953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1CD961B-E3EB-49DF-848E-740F9CD84007}"/>
              </a:ext>
            </a:extLst>
          </p:cNvPr>
          <p:cNvSpPr txBox="1"/>
          <p:nvPr/>
        </p:nvSpPr>
        <p:spPr>
          <a:xfrm>
            <a:off x="2508494" y="5566085"/>
            <a:ext cx="338426" cy="8801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0" cap="none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Série 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0F8F80-E493-47F8-A19D-D52979C14412}"/>
              </a:ext>
            </a:extLst>
          </p:cNvPr>
          <p:cNvSpPr txBox="1"/>
          <p:nvPr/>
        </p:nvSpPr>
        <p:spPr>
          <a:xfrm>
            <a:off x="3241035" y="5566085"/>
            <a:ext cx="338426" cy="8801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lvl="0" algn="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kern="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Série</a:t>
            </a:r>
            <a:r>
              <a:rPr kumimoji="0" lang="pt-BR" sz="1400" i="0" u="none" strike="noStrike" kern="0" cap="none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69769B7-CA1C-4CB5-9E76-32CED76A5DEC}"/>
              </a:ext>
            </a:extLst>
          </p:cNvPr>
          <p:cNvSpPr txBox="1"/>
          <p:nvPr/>
        </p:nvSpPr>
        <p:spPr>
          <a:xfrm>
            <a:off x="3973576" y="5566085"/>
            <a:ext cx="338426" cy="8801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lvl="0" algn="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kern="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Série</a:t>
            </a:r>
            <a:r>
              <a:rPr kumimoji="0" lang="pt-BR" sz="1400" i="0" u="none" strike="noStrike" kern="0" cap="none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3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50AF897-C5FB-443E-82EB-A0E5B4E23405}"/>
              </a:ext>
            </a:extLst>
          </p:cNvPr>
          <p:cNvSpPr txBox="1"/>
          <p:nvPr/>
        </p:nvSpPr>
        <p:spPr>
          <a:xfrm>
            <a:off x="4706117" y="5566085"/>
            <a:ext cx="338426" cy="8801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lvl="0" algn="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kern="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Série</a:t>
            </a:r>
            <a:r>
              <a:rPr kumimoji="0" lang="pt-BR" sz="1400" i="0" u="none" strike="noStrike" kern="0" cap="none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4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85BBE44-5125-4C9B-A9C7-10CF3AAEC6F5}"/>
              </a:ext>
            </a:extLst>
          </p:cNvPr>
          <p:cNvSpPr txBox="1"/>
          <p:nvPr/>
        </p:nvSpPr>
        <p:spPr>
          <a:xfrm>
            <a:off x="5438656" y="5566085"/>
            <a:ext cx="338426" cy="8801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lvl="0" algn="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1400" kern="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Série</a:t>
            </a:r>
            <a:r>
              <a:rPr kumimoji="0" lang="pt-BR" sz="1400" i="0" u="none" strike="noStrike" kern="0" cap="none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5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C9FDE3A-223B-4F52-9ED0-16EFCA2C3839}"/>
              </a:ext>
            </a:extLst>
          </p:cNvPr>
          <p:cNvSpPr txBox="1"/>
          <p:nvPr/>
        </p:nvSpPr>
        <p:spPr>
          <a:xfrm>
            <a:off x="993621" y="1564864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pc="30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DADOS</a:t>
            </a:r>
            <a:endParaRPr lang="pt-BR" spc="300" dirty="0">
              <a:solidFill>
                <a:srgbClr val="A6A6A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108B416-BEAB-4E9E-846F-C95929E20C2D}"/>
              </a:ext>
            </a:extLst>
          </p:cNvPr>
          <p:cNvSpPr txBox="1"/>
          <p:nvPr/>
        </p:nvSpPr>
        <p:spPr>
          <a:xfrm>
            <a:off x="968221" y="1126737"/>
            <a:ext cx="2223686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-150" normalizeH="0" baseline="0" noProof="0" dirty="0">
                <a:ln>
                  <a:noFill/>
                </a:ln>
                <a:solidFill>
                  <a:srgbClr val="B8B6E4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consumo</a:t>
            </a:r>
            <a:endParaRPr kumimoji="0" lang="pt-BR" sz="4400" b="1" i="0" u="none" strike="noStrike" kern="0" cap="none" spc="-150" normalizeH="0" baseline="0" noProof="0" dirty="0">
              <a:ln>
                <a:noFill/>
              </a:ln>
              <a:solidFill>
                <a:srgbClr val="B8B6E4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41C3CE4-311F-465E-8AA0-AD27BAD4F2DF}"/>
              </a:ext>
            </a:extLst>
          </p:cNvPr>
          <p:cNvSpPr txBox="1"/>
          <p:nvPr/>
        </p:nvSpPr>
        <p:spPr>
          <a:xfrm>
            <a:off x="1030757" y="1996664"/>
            <a:ext cx="2161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elit. Maecenas porttitor congue massa. Fusce </a:t>
            </a:r>
            <a:r>
              <a:rPr lang="en-US" sz="1050" dirty="0" err="1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posuere</a:t>
            </a:r>
            <a:endParaRPr lang="en-US" sz="1050" dirty="0">
              <a:solidFill>
                <a:srgbClr val="A6A6A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2A56840-F708-4E6B-B2EA-87DB1C3F19FF}"/>
              </a:ext>
            </a:extLst>
          </p:cNvPr>
          <p:cNvCxnSpPr>
            <a:cxnSpLocks/>
          </p:cNvCxnSpPr>
          <p:nvPr/>
        </p:nvCxnSpPr>
        <p:spPr>
          <a:xfrm>
            <a:off x="1133475" y="1959341"/>
            <a:ext cx="276225" cy="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Espaço Reservado para Imagem 53" descr="Uma imagem contendo mantendo, pessoa, céu, ao ar livre&#10;&#10;Descrição gerada automaticamente">
            <a:extLst>
              <a:ext uri="{FF2B5EF4-FFF2-40B4-BE49-F238E27FC236}">
                <a16:creationId xmlns:a16="http://schemas.microsoft.com/office/drawing/2014/main" id="{E1320B97-85ED-4CD2-80F2-DDD77E2E870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4126" y="0"/>
            <a:ext cx="4572395" cy="6172200"/>
          </a:xfrm>
        </p:spPr>
      </p:pic>
    </p:spTree>
    <p:extLst>
      <p:ext uri="{BB962C8B-B14F-4D97-AF65-F5344CB8AC3E}">
        <p14:creationId xmlns:p14="http://schemas.microsoft.com/office/powerpoint/2010/main" val="119506056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Agrupar 31">
            <a:extLst>
              <a:ext uri="{FF2B5EF4-FFF2-40B4-BE49-F238E27FC236}">
                <a16:creationId xmlns:a16="http://schemas.microsoft.com/office/drawing/2014/main" id="{2C623665-5ECD-431E-B851-B0C085F19EE2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88D5444F-BDBC-4BFF-B67A-A710387158E8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6287C2F9-ED83-45E2-8DFC-BAB3DDD00AD7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FECFD781-EDF9-4237-9552-C3CFAAFFB434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tângulo 35">
              <a:extLst>
                <a:ext uri="{FF2B5EF4-FFF2-40B4-BE49-F238E27FC236}">
                  <a16:creationId xmlns:a16="http://schemas.microsoft.com/office/drawing/2014/main" id="{3DA9D6D5-3761-4E84-A478-08439C5277D0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4" name="Cilindro 3">
            <a:extLst>
              <a:ext uri="{FF2B5EF4-FFF2-40B4-BE49-F238E27FC236}">
                <a16:creationId xmlns:a16="http://schemas.microsoft.com/office/drawing/2014/main" id="{67A0E7E8-DED4-44ED-A1BB-18998E528C67}"/>
              </a:ext>
            </a:extLst>
          </p:cNvPr>
          <p:cNvSpPr/>
          <p:nvPr/>
        </p:nvSpPr>
        <p:spPr>
          <a:xfrm>
            <a:off x="2371362" y="4253411"/>
            <a:ext cx="577567" cy="1236662"/>
          </a:xfrm>
          <a:prstGeom prst="can">
            <a:avLst>
              <a:gd name="adj" fmla="val 31184"/>
            </a:avLst>
          </a:prstGeom>
          <a:solidFill>
            <a:srgbClr val="FFB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ilindro 16">
            <a:extLst>
              <a:ext uri="{FF2B5EF4-FFF2-40B4-BE49-F238E27FC236}">
                <a16:creationId xmlns:a16="http://schemas.microsoft.com/office/drawing/2014/main" id="{075E7818-74D9-4F6B-ADA2-E9B8BB44336F}"/>
              </a:ext>
            </a:extLst>
          </p:cNvPr>
          <p:cNvSpPr/>
          <p:nvPr/>
        </p:nvSpPr>
        <p:spPr>
          <a:xfrm>
            <a:off x="3098437" y="3630748"/>
            <a:ext cx="577567" cy="1859325"/>
          </a:xfrm>
          <a:prstGeom prst="can">
            <a:avLst>
              <a:gd name="adj" fmla="val 31184"/>
            </a:avLst>
          </a:prstGeom>
          <a:solidFill>
            <a:srgbClr val="92D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ilindro 17">
            <a:extLst>
              <a:ext uri="{FF2B5EF4-FFF2-40B4-BE49-F238E27FC236}">
                <a16:creationId xmlns:a16="http://schemas.microsoft.com/office/drawing/2014/main" id="{63FBC22F-C525-43C4-B121-FAD8BC902476}"/>
              </a:ext>
            </a:extLst>
          </p:cNvPr>
          <p:cNvSpPr/>
          <p:nvPr/>
        </p:nvSpPr>
        <p:spPr>
          <a:xfrm>
            <a:off x="3825512" y="2627811"/>
            <a:ext cx="577567" cy="2862262"/>
          </a:xfrm>
          <a:prstGeom prst="can">
            <a:avLst>
              <a:gd name="adj" fmla="val 31184"/>
            </a:avLst>
          </a:prstGeom>
          <a:solidFill>
            <a:srgbClr val="3FAF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ilindro 18">
            <a:extLst>
              <a:ext uri="{FF2B5EF4-FFF2-40B4-BE49-F238E27FC236}">
                <a16:creationId xmlns:a16="http://schemas.microsoft.com/office/drawing/2014/main" id="{00F3C3DA-53A4-4BAA-A08C-0D1FE27CB9A2}"/>
              </a:ext>
            </a:extLst>
          </p:cNvPr>
          <p:cNvSpPr/>
          <p:nvPr/>
        </p:nvSpPr>
        <p:spPr>
          <a:xfrm>
            <a:off x="4552587" y="3415211"/>
            <a:ext cx="577567" cy="2074862"/>
          </a:xfrm>
          <a:prstGeom prst="can">
            <a:avLst>
              <a:gd name="adj" fmla="val 31184"/>
            </a:avLst>
          </a:prstGeom>
          <a:solidFill>
            <a:srgbClr val="64B3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ilindro 19">
            <a:extLst>
              <a:ext uri="{FF2B5EF4-FFF2-40B4-BE49-F238E27FC236}">
                <a16:creationId xmlns:a16="http://schemas.microsoft.com/office/drawing/2014/main" id="{076338A2-A68E-448B-B9E5-1B2846BE6BA1}"/>
              </a:ext>
            </a:extLst>
          </p:cNvPr>
          <p:cNvSpPr/>
          <p:nvPr/>
        </p:nvSpPr>
        <p:spPr>
          <a:xfrm>
            <a:off x="5279662" y="1810658"/>
            <a:ext cx="577567" cy="3679416"/>
          </a:xfrm>
          <a:prstGeom prst="can">
            <a:avLst>
              <a:gd name="adj" fmla="val 31184"/>
            </a:avLst>
          </a:prstGeom>
          <a:solidFill>
            <a:srgbClr val="B8B6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7A2E82A-C1E5-4217-A8D5-20E39B052433}"/>
              </a:ext>
            </a:extLst>
          </p:cNvPr>
          <p:cNvSpPr txBox="1"/>
          <p:nvPr/>
        </p:nvSpPr>
        <p:spPr>
          <a:xfrm>
            <a:off x="5135762" y="768394"/>
            <a:ext cx="861133" cy="68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5400" i="0" u="none" strike="noStrike" kern="0" cap="none" spc="-150" normalizeH="0" baseline="0" noProof="0" dirty="0">
                <a:ln>
                  <a:noFill/>
                </a:ln>
                <a:solidFill>
                  <a:srgbClr val="B8B6E4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65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00F136CF-2221-480A-ACC4-AFC01416150A}"/>
              </a:ext>
            </a:extLst>
          </p:cNvPr>
          <p:cNvSpPr txBox="1"/>
          <p:nvPr/>
        </p:nvSpPr>
        <p:spPr>
          <a:xfrm>
            <a:off x="4534961" y="3732261"/>
            <a:ext cx="612668" cy="31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i="0" u="none" strike="noStrike" kern="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43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EA7DDCB-C056-4213-B57C-B4C4BCE24E54}"/>
              </a:ext>
            </a:extLst>
          </p:cNvPr>
          <p:cNvSpPr txBox="1"/>
          <p:nvPr/>
        </p:nvSpPr>
        <p:spPr>
          <a:xfrm>
            <a:off x="3804711" y="2975341"/>
            <a:ext cx="612668" cy="31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kern="0" spc="-15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52</a:t>
            </a:r>
            <a:endParaRPr kumimoji="0" lang="pt-BR" sz="2000" i="0" u="none" strike="noStrike" kern="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D3F25022-0244-4285-972C-1815923AC06D}"/>
              </a:ext>
            </a:extLst>
          </p:cNvPr>
          <p:cNvSpPr txBox="1"/>
          <p:nvPr/>
        </p:nvSpPr>
        <p:spPr>
          <a:xfrm>
            <a:off x="3068111" y="4042685"/>
            <a:ext cx="612668" cy="31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2000" kern="0" spc="-150" dirty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36</a:t>
            </a:r>
            <a:endParaRPr kumimoji="0" lang="pt-BR" sz="2000" i="0" u="none" strike="noStrike" kern="0" cap="none" spc="-15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A8917BDF-D9B8-491C-9C2F-D2706CD94B69}"/>
              </a:ext>
            </a:extLst>
          </p:cNvPr>
          <p:cNvSpPr txBox="1"/>
          <p:nvPr/>
        </p:nvSpPr>
        <p:spPr>
          <a:xfrm>
            <a:off x="2337861" y="4607835"/>
            <a:ext cx="612668" cy="312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i="0" u="none" strike="noStrike" kern="0" cap="none" spc="-15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20</a:t>
            </a:r>
          </a:p>
        </p:txBody>
      </p: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06CA6C6D-A138-4FB4-8C6A-4FB45942336E}"/>
              </a:ext>
            </a:extLst>
          </p:cNvPr>
          <p:cNvCxnSpPr>
            <a:cxnSpLocks/>
          </p:cNvCxnSpPr>
          <p:nvPr/>
        </p:nvCxnSpPr>
        <p:spPr>
          <a:xfrm flipV="1">
            <a:off x="5562119" y="1411921"/>
            <a:ext cx="0" cy="49530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1CD961B-E3EB-49DF-848E-740F9CD84007}"/>
              </a:ext>
            </a:extLst>
          </p:cNvPr>
          <p:cNvSpPr txBox="1"/>
          <p:nvPr/>
        </p:nvSpPr>
        <p:spPr>
          <a:xfrm>
            <a:off x="2508494" y="5566085"/>
            <a:ext cx="338426" cy="8801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0" cap="none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Serie 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40F8F80-E493-47F8-A19D-D52979C14412}"/>
              </a:ext>
            </a:extLst>
          </p:cNvPr>
          <p:cNvSpPr txBox="1"/>
          <p:nvPr/>
        </p:nvSpPr>
        <p:spPr>
          <a:xfrm>
            <a:off x="3241035" y="5566085"/>
            <a:ext cx="338426" cy="8801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0" cap="none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Serie 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69769B7-CA1C-4CB5-9E76-32CED76A5DEC}"/>
              </a:ext>
            </a:extLst>
          </p:cNvPr>
          <p:cNvSpPr txBox="1"/>
          <p:nvPr/>
        </p:nvSpPr>
        <p:spPr>
          <a:xfrm>
            <a:off x="3973576" y="5566085"/>
            <a:ext cx="338426" cy="8801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0" cap="none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Serie 3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B50AF897-C5FB-443E-82EB-A0E5B4E23405}"/>
              </a:ext>
            </a:extLst>
          </p:cNvPr>
          <p:cNvSpPr txBox="1"/>
          <p:nvPr/>
        </p:nvSpPr>
        <p:spPr>
          <a:xfrm>
            <a:off x="4706117" y="5566085"/>
            <a:ext cx="338426" cy="8801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0" cap="none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Serie 4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685BBE44-5125-4C9B-A9C7-10CF3AAEC6F5}"/>
              </a:ext>
            </a:extLst>
          </p:cNvPr>
          <p:cNvSpPr txBox="1"/>
          <p:nvPr/>
        </p:nvSpPr>
        <p:spPr>
          <a:xfrm>
            <a:off x="5438656" y="5566085"/>
            <a:ext cx="338426" cy="880117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0" cap="none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Serie 5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C9FDE3A-223B-4F52-9ED0-16EFCA2C3839}"/>
              </a:ext>
            </a:extLst>
          </p:cNvPr>
          <p:cNvSpPr txBox="1"/>
          <p:nvPr/>
        </p:nvSpPr>
        <p:spPr>
          <a:xfrm>
            <a:off x="993621" y="1564864"/>
            <a:ext cx="160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pc="30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DADOS</a:t>
            </a:r>
            <a:endParaRPr lang="pt-BR" spc="300" dirty="0">
              <a:solidFill>
                <a:srgbClr val="A6A6A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B108B416-BEAB-4E9E-846F-C95929E20C2D}"/>
              </a:ext>
            </a:extLst>
          </p:cNvPr>
          <p:cNvSpPr txBox="1"/>
          <p:nvPr/>
        </p:nvSpPr>
        <p:spPr>
          <a:xfrm>
            <a:off x="968221" y="1126737"/>
            <a:ext cx="2223686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-150" normalizeH="0" baseline="0" noProof="0" dirty="0">
                <a:ln>
                  <a:noFill/>
                </a:ln>
                <a:solidFill>
                  <a:srgbClr val="B8B6E4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consumo</a:t>
            </a:r>
            <a:endParaRPr kumimoji="0" lang="pt-BR" sz="4400" b="1" i="0" u="none" strike="noStrike" kern="0" cap="none" spc="-150" normalizeH="0" baseline="0" noProof="0" dirty="0">
              <a:ln>
                <a:noFill/>
              </a:ln>
              <a:solidFill>
                <a:srgbClr val="B8B6E4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C41C3CE4-311F-465E-8AA0-AD27BAD4F2DF}"/>
              </a:ext>
            </a:extLst>
          </p:cNvPr>
          <p:cNvSpPr txBox="1"/>
          <p:nvPr/>
        </p:nvSpPr>
        <p:spPr>
          <a:xfrm>
            <a:off x="1030757" y="1996664"/>
            <a:ext cx="21611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elit. Maecenas porttitor congue massa. Fusce </a:t>
            </a:r>
            <a:r>
              <a:rPr lang="en-US" sz="1050" dirty="0" err="1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posuere</a:t>
            </a:r>
            <a:endParaRPr lang="en-US" sz="1050" dirty="0">
              <a:solidFill>
                <a:srgbClr val="A6A6A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2A56840-F708-4E6B-B2EA-87DB1C3F19FF}"/>
              </a:ext>
            </a:extLst>
          </p:cNvPr>
          <p:cNvCxnSpPr>
            <a:cxnSpLocks/>
          </p:cNvCxnSpPr>
          <p:nvPr/>
        </p:nvCxnSpPr>
        <p:spPr>
          <a:xfrm>
            <a:off x="1133475" y="1959341"/>
            <a:ext cx="276225" cy="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4" name="Espaço Reservado para Imagem 53" descr="Uma imagem contendo mantendo, pessoa, céu, ao ar livre&#10;&#10;Descrição gerada automaticamente">
            <a:extLst>
              <a:ext uri="{FF2B5EF4-FFF2-40B4-BE49-F238E27FC236}">
                <a16:creationId xmlns:a16="http://schemas.microsoft.com/office/drawing/2014/main" id="{E1320B97-85ED-4CD2-80F2-DDD77E2E870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316CDDD-EDC1-4E64-9D2D-5D918BE52764}"/>
              </a:ext>
            </a:extLst>
          </p:cNvPr>
          <p:cNvGrpSpPr/>
          <p:nvPr/>
        </p:nvGrpSpPr>
        <p:grpSpPr>
          <a:xfrm>
            <a:off x="0" y="689"/>
            <a:ext cx="12192000" cy="6856622"/>
            <a:chOff x="0" y="689"/>
            <a:chExt cx="12192000" cy="6856622"/>
          </a:xfrm>
        </p:grpSpPr>
        <p:grpSp>
          <p:nvGrpSpPr>
            <p:cNvPr id="38" name="Agrupar 37">
              <a:extLst>
                <a:ext uri="{FF2B5EF4-FFF2-40B4-BE49-F238E27FC236}">
                  <a16:creationId xmlns:a16="http://schemas.microsoft.com/office/drawing/2014/main" id="{8CE07E13-F385-4EE2-9A93-C2BFA01396D8}"/>
                </a:ext>
              </a:extLst>
            </p:cNvPr>
            <p:cNvGrpSpPr/>
            <p:nvPr/>
          </p:nvGrpSpPr>
          <p:grpSpPr>
            <a:xfrm>
              <a:off x="0" y="689"/>
              <a:ext cx="12192000" cy="6856622"/>
              <a:chOff x="0" y="689"/>
              <a:chExt cx="12192000" cy="6856622"/>
            </a:xfrm>
          </p:grpSpPr>
          <p:sp>
            <p:nvSpPr>
              <p:cNvPr id="44" name="Forma livre 40">
                <a:extLst>
                  <a:ext uri="{FF2B5EF4-FFF2-40B4-BE49-F238E27FC236}">
                    <a16:creationId xmlns:a16="http://schemas.microsoft.com/office/drawing/2014/main" id="{72184CD2-D41B-469C-9660-BD46DC671C25}"/>
                  </a:ext>
                </a:extLst>
              </p:cNvPr>
              <p:cNvSpPr/>
              <p:nvPr/>
            </p:nvSpPr>
            <p:spPr>
              <a:xfrm>
                <a:off x="0" y="689"/>
                <a:ext cx="12192000" cy="6856622"/>
              </a:xfrm>
              <a:custGeom>
                <a:avLst/>
                <a:gdLst>
                  <a:gd name="connsiteX0" fmla="*/ 469232 w 12192000"/>
                  <a:gd name="connsiteY0" fmla="*/ 2261937 h 6858000"/>
                  <a:gd name="connsiteX1" fmla="*/ 469232 w 12192000"/>
                  <a:gd name="connsiteY1" fmla="*/ 5426242 h 6858000"/>
                  <a:gd name="connsiteX2" fmla="*/ 4211053 w 12192000"/>
                  <a:gd name="connsiteY2" fmla="*/ 5426242 h 6858000"/>
                  <a:gd name="connsiteX3" fmla="*/ 4211053 w 12192000"/>
                  <a:gd name="connsiteY3" fmla="*/ 2261937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  <a:gd name="connsiteX0" fmla="*/ 4211053 w 12192000"/>
                  <a:gd name="connsiteY0" fmla="*/ 2261937 h 6858000"/>
                  <a:gd name="connsiteX1" fmla="*/ 469232 w 12192000"/>
                  <a:gd name="connsiteY1" fmla="*/ 5426242 h 6858000"/>
                  <a:gd name="connsiteX2" fmla="*/ 4211053 w 12192000"/>
                  <a:gd name="connsiteY2" fmla="*/ 5426242 h 6858000"/>
                  <a:gd name="connsiteX3" fmla="*/ 4211053 w 12192000"/>
                  <a:gd name="connsiteY3" fmla="*/ 2261937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  <a:gd name="connsiteX8" fmla="*/ 0 w 12192000"/>
                  <a:gd name="connsiteY8" fmla="*/ 0 h 6858000"/>
                  <a:gd name="connsiteX0" fmla="*/ 4211053 w 12192000"/>
                  <a:gd name="connsiteY0" fmla="*/ 5426242 h 6858000"/>
                  <a:gd name="connsiteX1" fmla="*/ 469232 w 12192000"/>
                  <a:gd name="connsiteY1" fmla="*/ 5426242 h 6858000"/>
                  <a:gd name="connsiteX2" fmla="*/ 4211053 w 12192000"/>
                  <a:gd name="connsiteY2" fmla="*/ 5426242 h 6858000"/>
                  <a:gd name="connsiteX3" fmla="*/ 0 w 12192000"/>
                  <a:gd name="connsiteY3" fmla="*/ 0 h 6858000"/>
                  <a:gd name="connsiteX4" fmla="*/ 12192000 w 12192000"/>
                  <a:gd name="connsiteY4" fmla="*/ 0 h 6858000"/>
                  <a:gd name="connsiteX5" fmla="*/ 12192000 w 12192000"/>
                  <a:gd name="connsiteY5" fmla="*/ 6858000 h 6858000"/>
                  <a:gd name="connsiteX6" fmla="*/ 0 w 12192000"/>
                  <a:gd name="connsiteY6" fmla="*/ 6858000 h 6858000"/>
                  <a:gd name="connsiteX7" fmla="*/ 0 w 12192000"/>
                  <a:gd name="connsiteY7" fmla="*/ 0 h 6858000"/>
                  <a:gd name="connsiteX0" fmla="*/ 0 w 12192000"/>
                  <a:gd name="connsiteY0" fmla="*/ 0 h 6858000"/>
                  <a:gd name="connsiteX1" fmla="*/ 12192000 w 12192000"/>
                  <a:gd name="connsiteY1" fmla="*/ 0 h 6858000"/>
                  <a:gd name="connsiteX2" fmla="*/ 12192000 w 12192000"/>
                  <a:gd name="connsiteY2" fmla="*/ 6858000 h 6858000"/>
                  <a:gd name="connsiteX3" fmla="*/ 0 w 12192000"/>
                  <a:gd name="connsiteY3" fmla="*/ 6858000 h 6858000"/>
                  <a:gd name="connsiteX4" fmla="*/ 0 w 12192000"/>
                  <a:gd name="connsiteY4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6858000"/>
                    </a:lnTo>
                    <a:lnTo>
                      <a:pt x="0" y="685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</a:t>
                </a:r>
              </a:p>
            </p:txBody>
          </p:sp>
          <p:grpSp>
            <p:nvGrpSpPr>
              <p:cNvPr id="45" name="Grupo 41">
                <a:extLst>
                  <a:ext uri="{FF2B5EF4-FFF2-40B4-BE49-F238E27FC236}">
                    <a16:creationId xmlns:a16="http://schemas.microsoft.com/office/drawing/2014/main" id="{4C3A4C6C-F6C2-4F5C-A5F9-784C934AC954}"/>
                  </a:ext>
                </a:extLst>
              </p:cNvPr>
              <p:cNvGrpSpPr/>
              <p:nvPr/>
            </p:nvGrpSpPr>
            <p:grpSpPr>
              <a:xfrm>
                <a:off x="246431" y="343134"/>
                <a:ext cx="463564" cy="463564"/>
                <a:chOff x="11146899" y="250908"/>
                <a:chExt cx="667581" cy="66758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7" name="Elipse 46">
                  <a:extLst>
                    <a:ext uri="{FF2B5EF4-FFF2-40B4-BE49-F238E27FC236}">
                      <a16:creationId xmlns:a16="http://schemas.microsoft.com/office/drawing/2014/main" id="{40CDA4C4-C03C-4CA6-8F5D-5954A52E906F}"/>
                    </a:ext>
                  </a:extLst>
                </p:cNvPr>
                <p:cNvSpPr/>
                <p:nvPr/>
              </p:nvSpPr>
              <p:spPr>
                <a:xfrm>
                  <a:off x="11146899" y="250908"/>
                  <a:ext cx="667581" cy="667581"/>
                </a:xfrm>
                <a:prstGeom prst="ellipse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Multiplicar 43">
                  <a:extLst>
                    <a:ext uri="{FF2B5EF4-FFF2-40B4-BE49-F238E27FC236}">
                      <a16:creationId xmlns:a16="http://schemas.microsoft.com/office/drawing/2014/main" id="{F6BDCF23-D366-4ACE-B7C6-78FFBE2EF1DF}"/>
                    </a:ext>
                  </a:extLst>
                </p:cNvPr>
                <p:cNvSpPr/>
                <p:nvPr/>
              </p:nvSpPr>
              <p:spPr>
                <a:xfrm>
                  <a:off x="11239469" y="343478"/>
                  <a:ext cx="482440" cy="482440"/>
                </a:xfrm>
                <a:prstGeom prst="mathMultipl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FBD38840-E3A1-42B5-A3D2-BDAAD3EA4E0F}"/>
                  </a:ext>
                </a:extLst>
              </p:cNvPr>
              <p:cNvSpPr/>
              <p:nvPr/>
            </p:nvSpPr>
            <p:spPr>
              <a:xfrm>
                <a:off x="246431" y="1073398"/>
                <a:ext cx="4515725" cy="5235327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2F69E1D9-2CFB-47AF-A07C-9A1ABD218D1B}"/>
                </a:ext>
              </a:extLst>
            </p:cNvPr>
            <p:cNvSpPr txBox="1"/>
            <p:nvPr/>
          </p:nvSpPr>
          <p:spPr>
            <a:xfrm>
              <a:off x="493486" y="1249105"/>
              <a:ext cx="3947885" cy="4736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as proporções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desse gráfico, clique em cima da barra que deseja modificar e em seguida na bolinha que aparece na ponta dele. Com o mouse, arraste a bolinha para cima ou para baixo até chegar no tamanho que represente o valor desejado. 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 cor da barra,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clique em cima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dela e em seguida escolha cor desejada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 ferramenta Preenchimento da Forma.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os números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basta clicar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 cima deles e digitar o valor desejado.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imagem da mão com o celular pode ter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seu tamanho alterado clicando em cima dela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 mexendo com o mouse nas bolinhas que aparecem nas arestas.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Ah! Todos os textos são editáveis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 estão esperando pelo seu conteúdo!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endPara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56313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spaço Reservado para Imagem 13">
            <a:extLst>
              <a:ext uri="{FF2B5EF4-FFF2-40B4-BE49-F238E27FC236}">
                <a16:creationId xmlns:a16="http://schemas.microsoft.com/office/drawing/2014/main" id="{6FDA93AD-EF90-4887-BA73-25732D57A85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5756" r="3213" b="47979"/>
          <a:stretch/>
        </p:blipFill>
        <p:spPr>
          <a:xfrm>
            <a:off x="571500" y="504825"/>
            <a:ext cx="11029950" cy="3086100"/>
          </a:xfr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DDDFDB99-5747-434D-831F-22284DCEE6FB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E7C29A2-71FA-4EFA-972F-839D371BDE5E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41F8805-C3CD-4892-8ED9-06548BE77B30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FF072D0-83CE-4BE7-842F-1D84F8E804D2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DD08FEC1-8545-4510-85CE-DFE49DCFF6EB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1D42DF7-C77D-4DB7-812E-2DCF457A14AB}"/>
              </a:ext>
            </a:extLst>
          </p:cNvPr>
          <p:cNvSpPr txBox="1"/>
          <p:nvPr/>
        </p:nvSpPr>
        <p:spPr>
          <a:xfrm>
            <a:off x="1017098" y="4734206"/>
            <a:ext cx="562975" cy="443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0" cap="none" spc="-150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78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22EE780-A049-4A9D-9BB6-9B2C4886C125}"/>
              </a:ext>
            </a:extLst>
          </p:cNvPr>
          <p:cNvSpPr txBox="1"/>
          <p:nvPr/>
        </p:nvSpPr>
        <p:spPr>
          <a:xfrm>
            <a:off x="2715868" y="1989298"/>
            <a:ext cx="2315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DO TRABALHO</a:t>
            </a:r>
            <a:endParaRPr kumimoji="0" lang="pt-BR" sz="2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6A01EF1-2D68-488C-AAD7-0405E99BC4A0}"/>
              </a:ext>
            </a:extLst>
          </p:cNvPr>
          <p:cNvSpPr txBox="1"/>
          <p:nvPr/>
        </p:nvSpPr>
        <p:spPr>
          <a:xfrm>
            <a:off x="2228442" y="1532121"/>
            <a:ext cx="2792752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-150" normalizeH="0" baseline="0" noProof="0" dirty="0" err="1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gamificação</a:t>
            </a:r>
            <a:endParaRPr kumimoji="0" lang="pt-BR" sz="4400" b="1" i="0" u="none" strike="noStrike" kern="0" cap="none" spc="-150" normalizeH="0" baseline="0" noProof="0" dirty="0">
              <a:ln>
                <a:noFill/>
              </a:ln>
              <a:solidFill>
                <a:srgbClr val="64B3D5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A62EFB2-C21B-4496-8055-75CB4F3FF941}"/>
              </a:ext>
            </a:extLst>
          </p:cNvPr>
          <p:cNvSpPr txBox="1"/>
          <p:nvPr/>
        </p:nvSpPr>
        <p:spPr>
          <a:xfrm>
            <a:off x="7160412" y="1579088"/>
            <a:ext cx="216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adipiscing elit.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Maecenas porttitor congue massa. Fusce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4879D5C7-B2E8-4D2A-8969-5CF737C176CF}"/>
              </a:ext>
            </a:extLst>
          </p:cNvPr>
          <p:cNvCxnSpPr>
            <a:cxnSpLocks/>
          </p:cNvCxnSpPr>
          <p:nvPr/>
        </p:nvCxnSpPr>
        <p:spPr>
          <a:xfrm>
            <a:off x="5139817" y="1615059"/>
            <a:ext cx="0" cy="149225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7D3BB384-A57A-4576-821E-657EAA04D726}"/>
              </a:ext>
            </a:extLst>
          </p:cNvPr>
          <p:cNvCxnSpPr>
            <a:cxnSpLocks/>
          </p:cNvCxnSpPr>
          <p:nvPr/>
        </p:nvCxnSpPr>
        <p:spPr>
          <a:xfrm>
            <a:off x="5139817" y="1615059"/>
            <a:ext cx="0" cy="679450"/>
          </a:xfrm>
          <a:prstGeom prst="line">
            <a:avLst/>
          </a:prstGeom>
          <a:ln w="57150">
            <a:solidFill>
              <a:srgbClr val="64B3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EBAAE945-9240-4C76-A94B-57BC1409135F}"/>
              </a:ext>
            </a:extLst>
          </p:cNvPr>
          <p:cNvSpPr txBox="1"/>
          <p:nvPr/>
        </p:nvSpPr>
        <p:spPr>
          <a:xfrm>
            <a:off x="2377577" y="4341594"/>
            <a:ext cx="569387" cy="443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0" cap="none" spc="-150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80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A601F24-6DDD-4667-B9A2-24DA21773F84}"/>
              </a:ext>
            </a:extLst>
          </p:cNvPr>
          <p:cNvSpPr txBox="1"/>
          <p:nvPr/>
        </p:nvSpPr>
        <p:spPr>
          <a:xfrm>
            <a:off x="3765940" y="4757864"/>
            <a:ext cx="562975" cy="443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0" cap="none" spc="-150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78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C11DA28-914C-4F3C-B811-152A244CEC95}"/>
              </a:ext>
            </a:extLst>
          </p:cNvPr>
          <p:cNvSpPr txBox="1"/>
          <p:nvPr/>
        </p:nvSpPr>
        <p:spPr>
          <a:xfrm>
            <a:off x="5182499" y="4798795"/>
            <a:ext cx="556563" cy="788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0" cap="none" spc="-150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77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0" cap="none" spc="-150" normalizeH="0" baseline="0" noProof="0" dirty="0">
              <a:ln>
                <a:noFill/>
              </a:ln>
              <a:solidFill>
                <a:srgbClr val="64B3D5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17926332-6046-4DD1-AB17-FF6669A2952C}"/>
              </a:ext>
            </a:extLst>
          </p:cNvPr>
          <p:cNvSpPr txBox="1"/>
          <p:nvPr/>
        </p:nvSpPr>
        <p:spPr>
          <a:xfrm>
            <a:off x="6614713" y="4626655"/>
            <a:ext cx="562975" cy="443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0" cap="none" spc="-150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79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C39A49C-2D31-42EB-A4DB-BB0394C4EB16}"/>
              </a:ext>
            </a:extLst>
          </p:cNvPr>
          <p:cNvSpPr txBox="1"/>
          <p:nvPr/>
        </p:nvSpPr>
        <p:spPr>
          <a:xfrm>
            <a:off x="7933046" y="4255524"/>
            <a:ext cx="736099" cy="531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none" spc="-150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80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82CD4CD-3109-4630-A1C0-A3838A2D6F5F}"/>
              </a:ext>
            </a:extLst>
          </p:cNvPr>
          <p:cNvSpPr txBox="1"/>
          <p:nvPr/>
        </p:nvSpPr>
        <p:spPr>
          <a:xfrm>
            <a:off x="9452547" y="4735803"/>
            <a:ext cx="562975" cy="443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0" cap="none" spc="-150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78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4D14A0D1-854D-424D-8191-6D8CECA944C7}"/>
              </a:ext>
            </a:extLst>
          </p:cNvPr>
          <p:cNvSpPr txBox="1"/>
          <p:nvPr/>
        </p:nvSpPr>
        <p:spPr>
          <a:xfrm>
            <a:off x="10884000" y="5121637"/>
            <a:ext cx="562975" cy="443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0" cap="none" spc="-150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75</a:t>
            </a:r>
          </a:p>
        </p:txBody>
      </p:sp>
      <p:pic>
        <p:nvPicPr>
          <p:cNvPr id="29" name="Imagem 28">
            <a:extLst>
              <a:ext uri="{FF2B5EF4-FFF2-40B4-BE49-F238E27FC236}">
                <a16:creationId xmlns:a16="http://schemas.microsoft.com/office/drawing/2014/main" id="{1F4E2AFC-6FB5-41A3-A281-26FE4106A4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67" y="2786825"/>
            <a:ext cx="1376308" cy="1717346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855BE87-D08C-4D2D-9F07-0B3AB3A0841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" t="51217" r="82262"/>
          <a:stretch/>
        </p:blipFill>
        <p:spPr>
          <a:xfrm>
            <a:off x="377371" y="4963885"/>
            <a:ext cx="1785258" cy="3345543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11340DA9-49C0-4737-A7BB-7CF01507BF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51217" r="82262"/>
          <a:stretch/>
        </p:blipFill>
        <p:spPr>
          <a:xfrm>
            <a:off x="1823580" y="4504171"/>
            <a:ext cx="1698172" cy="3345543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A1861883-133A-4F94-B11D-5891F986C5D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9" t="51217" r="82262"/>
          <a:stretch/>
        </p:blipFill>
        <p:spPr>
          <a:xfrm>
            <a:off x="3207656" y="4905828"/>
            <a:ext cx="1698174" cy="3345543"/>
          </a:xfrm>
          <a:prstGeom prst="rect">
            <a:avLst/>
          </a:prstGeom>
        </p:spPr>
      </p:pic>
      <p:pic>
        <p:nvPicPr>
          <p:cNvPr id="34" name="Imagem 33">
            <a:extLst>
              <a:ext uri="{FF2B5EF4-FFF2-40B4-BE49-F238E27FC236}">
                <a16:creationId xmlns:a16="http://schemas.microsoft.com/office/drawing/2014/main" id="{C56B6FF4-9D7E-431F-BB2C-B9709801066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" t="51217" r="82262"/>
          <a:stretch/>
        </p:blipFill>
        <p:spPr>
          <a:xfrm>
            <a:off x="4441369" y="5021942"/>
            <a:ext cx="1886860" cy="3345543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5F078F75-C497-4AFD-B417-CC4BA832B7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6" t="51217" r="82262"/>
          <a:stretch/>
        </p:blipFill>
        <p:spPr>
          <a:xfrm>
            <a:off x="5965371" y="4818742"/>
            <a:ext cx="1799774" cy="3345543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4311A322-8E5B-4A80-B04A-B12FAD0FBA0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51217" r="82262"/>
          <a:stretch/>
        </p:blipFill>
        <p:spPr>
          <a:xfrm>
            <a:off x="7300684" y="4513942"/>
            <a:ext cx="1857831" cy="3345543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93F149BE-DA08-458C-B688-07F4AEBD5E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51217" r="82262"/>
          <a:stretch/>
        </p:blipFill>
        <p:spPr>
          <a:xfrm>
            <a:off x="8737598" y="4978399"/>
            <a:ext cx="1857832" cy="3345543"/>
          </a:xfrm>
          <a:prstGeom prst="rect">
            <a:avLst/>
          </a:prstGeom>
        </p:spPr>
      </p:pic>
      <p:pic>
        <p:nvPicPr>
          <p:cNvPr id="38" name="Imagem 37">
            <a:extLst>
              <a:ext uri="{FF2B5EF4-FFF2-40B4-BE49-F238E27FC236}">
                <a16:creationId xmlns:a16="http://schemas.microsoft.com/office/drawing/2014/main" id="{C68F3AF1-7E00-4C9D-9E4B-9B3312BAC7C7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3" t="51217" r="82262"/>
          <a:stretch/>
        </p:blipFill>
        <p:spPr>
          <a:xfrm>
            <a:off x="10145484" y="5343525"/>
            <a:ext cx="1901371" cy="3345543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A70C1B0B-2B3A-4797-816C-E0BAB067A71A}"/>
              </a:ext>
            </a:extLst>
          </p:cNvPr>
          <p:cNvGrpSpPr/>
          <p:nvPr/>
        </p:nvGrpSpPr>
        <p:grpSpPr>
          <a:xfrm>
            <a:off x="954100" y="6043647"/>
            <a:ext cx="10568824" cy="369332"/>
            <a:chOff x="954100" y="6043647"/>
            <a:chExt cx="10568824" cy="369332"/>
          </a:xfrm>
        </p:grpSpPr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B0E3A3C1-3AC0-4823-BFA2-D0386BC1757A}"/>
                </a:ext>
              </a:extLst>
            </p:cNvPr>
            <p:cNvSpPr txBox="1"/>
            <p:nvPr/>
          </p:nvSpPr>
          <p:spPr>
            <a:xfrm>
              <a:off x="954100" y="6043647"/>
              <a:ext cx="64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Jan</a:t>
              </a:r>
            </a:p>
          </p:txBody>
        </p:sp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60E7C28F-2650-417B-A733-801F17D446DF}"/>
                </a:ext>
              </a:extLst>
            </p:cNvPr>
            <p:cNvSpPr txBox="1"/>
            <p:nvPr/>
          </p:nvSpPr>
          <p:spPr>
            <a:xfrm>
              <a:off x="2318442" y="6043647"/>
              <a:ext cx="64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Fev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DEFBDEDE-1D23-4B2F-8E68-6C4AE882AEE5}"/>
                </a:ext>
              </a:extLst>
            </p:cNvPr>
            <p:cNvSpPr txBox="1"/>
            <p:nvPr/>
          </p:nvSpPr>
          <p:spPr>
            <a:xfrm>
              <a:off x="3711815" y="6043647"/>
              <a:ext cx="64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Mar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44D72CDF-B239-4581-895F-74093036B48B}"/>
                </a:ext>
              </a:extLst>
            </p:cNvPr>
            <p:cNvSpPr txBox="1"/>
            <p:nvPr/>
          </p:nvSpPr>
          <p:spPr>
            <a:xfrm>
              <a:off x="5134214" y="6043647"/>
              <a:ext cx="64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Abr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0747C420-E298-475F-A439-58DE5BAAA1C5}"/>
                </a:ext>
              </a:extLst>
            </p:cNvPr>
            <p:cNvSpPr txBox="1"/>
            <p:nvPr/>
          </p:nvSpPr>
          <p:spPr>
            <a:xfrm>
              <a:off x="6556614" y="6043647"/>
              <a:ext cx="64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Mai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54245429-162E-4E08-8D1B-F263495570CD}"/>
                </a:ext>
              </a:extLst>
            </p:cNvPr>
            <p:cNvSpPr txBox="1"/>
            <p:nvPr/>
          </p:nvSpPr>
          <p:spPr>
            <a:xfrm>
              <a:off x="7979013" y="6043647"/>
              <a:ext cx="64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Jun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05968940-5395-4554-8CE2-A73CABEB0D29}"/>
                </a:ext>
              </a:extLst>
            </p:cNvPr>
            <p:cNvSpPr txBox="1"/>
            <p:nvPr/>
          </p:nvSpPr>
          <p:spPr>
            <a:xfrm>
              <a:off x="9415929" y="6043647"/>
              <a:ext cx="64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Jul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57AF75B8-3461-4430-9266-866050F7E015}"/>
                </a:ext>
              </a:extLst>
            </p:cNvPr>
            <p:cNvSpPr txBox="1"/>
            <p:nvPr/>
          </p:nvSpPr>
          <p:spPr>
            <a:xfrm>
              <a:off x="10881871" y="6043647"/>
              <a:ext cx="64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Ago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76852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Espaço Reservado para Imagem 13">
            <a:extLst>
              <a:ext uri="{FF2B5EF4-FFF2-40B4-BE49-F238E27FC236}">
                <a16:creationId xmlns:a16="http://schemas.microsoft.com/office/drawing/2014/main" id="{13CEFEF1-CF32-4F63-9CFA-C238CDB29ED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" t="5756" r="3213" b="47979"/>
          <a:stretch/>
        </p:blipFill>
        <p:spPr>
          <a:xfrm>
            <a:off x="571500" y="504825"/>
            <a:ext cx="11029950" cy="3086100"/>
          </a:xfrm>
        </p:spPr>
      </p:pic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4631BF7-0D71-4111-B4A7-91EE20005D25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546B69A3-EAEA-4AA3-B524-1160A88135FD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F3C7C918-32A2-4522-BD74-9AD991B2A333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5120F28D-488E-4E9B-B1C3-3C09403A62E1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3635F0AE-1008-4DE5-A6D0-ACF008D96FA6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4BB091EB-21B0-4245-949F-23BA9CB92E4E}"/>
              </a:ext>
            </a:extLst>
          </p:cNvPr>
          <p:cNvSpPr txBox="1"/>
          <p:nvPr/>
        </p:nvSpPr>
        <p:spPr>
          <a:xfrm>
            <a:off x="1017098" y="4734206"/>
            <a:ext cx="562975" cy="443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0" cap="none" spc="-150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78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415E5F6-56FA-4C5F-BFE2-C6687ADEBAC2}"/>
              </a:ext>
            </a:extLst>
          </p:cNvPr>
          <p:cNvSpPr txBox="1"/>
          <p:nvPr/>
        </p:nvSpPr>
        <p:spPr>
          <a:xfrm>
            <a:off x="2715868" y="1989298"/>
            <a:ext cx="2315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DO TRABALHO</a:t>
            </a:r>
            <a:endParaRPr kumimoji="0" lang="pt-BR" sz="20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172FA9BB-59FB-447B-BA57-3E075FBAB495}"/>
              </a:ext>
            </a:extLst>
          </p:cNvPr>
          <p:cNvSpPr txBox="1"/>
          <p:nvPr/>
        </p:nvSpPr>
        <p:spPr>
          <a:xfrm>
            <a:off x="2228442" y="1532121"/>
            <a:ext cx="2792752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spc="-150" normalizeH="0" baseline="0" noProof="0" dirty="0" err="1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gamificação</a:t>
            </a:r>
            <a:endParaRPr kumimoji="0" lang="pt-BR" sz="4400" b="1" i="0" u="none" strike="noStrike" kern="0" cap="none" spc="-150" normalizeH="0" baseline="0" noProof="0" dirty="0">
              <a:ln>
                <a:noFill/>
              </a:ln>
              <a:solidFill>
                <a:srgbClr val="64B3D5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E9E1201-F558-4553-A8D8-7D9FA3BF5BA2}"/>
              </a:ext>
            </a:extLst>
          </p:cNvPr>
          <p:cNvSpPr txBox="1"/>
          <p:nvPr/>
        </p:nvSpPr>
        <p:spPr>
          <a:xfrm>
            <a:off x="7160412" y="1579088"/>
            <a:ext cx="216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adipiscing elit.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Maecenas porttitor congue massa. Fusce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cxnSp>
        <p:nvCxnSpPr>
          <p:cNvPr id="51" name="Conector reto 50">
            <a:extLst>
              <a:ext uri="{FF2B5EF4-FFF2-40B4-BE49-F238E27FC236}">
                <a16:creationId xmlns:a16="http://schemas.microsoft.com/office/drawing/2014/main" id="{53610E2B-F805-41E2-9ED1-1F3D84C6922A}"/>
              </a:ext>
            </a:extLst>
          </p:cNvPr>
          <p:cNvCxnSpPr>
            <a:cxnSpLocks/>
          </p:cNvCxnSpPr>
          <p:nvPr/>
        </p:nvCxnSpPr>
        <p:spPr>
          <a:xfrm>
            <a:off x="5139817" y="1615059"/>
            <a:ext cx="0" cy="149225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to 51">
            <a:extLst>
              <a:ext uri="{FF2B5EF4-FFF2-40B4-BE49-F238E27FC236}">
                <a16:creationId xmlns:a16="http://schemas.microsoft.com/office/drawing/2014/main" id="{76FA9B92-5565-424B-AACD-9C4459A195BE}"/>
              </a:ext>
            </a:extLst>
          </p:cNvPr>
          <p:cNvCxnSpPr>
            <a:cxnSpLocks/>
          </p:cNvCxnSpPr>
          <p:nvPr/>
        </p:nvCxnSpPr>
        <p:spPr>
          <a:xfrm>
            <a:off x="5139817" y="1615059"/>
            <a:ext cx="0" cy="679450"/>
          </a:xfrm>
          <a:prstGeom prst="line">
            <a:avLst/>
          </a:prstGeom>
          <a:ln w="57150">
            <a:solidFill>
              <a:srgbClr val="64B3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0597FC4-0FBD-4961-8FC2-6995669F0309}"/>
              </a:ext>
            </a:extLst>
          </p:cNvPr>
          <p:cNvSpPr txBox="1"/>
          <p:nvPr/>
        </p:nvSpPr>
        <p:spPr>
          <a:xfrm>
            <a:off x="2377577" y="4341594"/>
            <a:ext cx="569387" cy="443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0" cap="none" spc="-150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80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02F86D7-E22D-4B01-AD0F-7DDC9C36A8DF}"/>
              </a:ext>
            </a:extLst>
          </p:cNvPr>
          <p:cNvSpPr txBox="1"/>
          <p:nvPr/>
        </p:nvSpPr>
        <p:spPr>
          <a:xfrm>
            <a:off x="3765940" y="4757864"/>
            <a:ext cx="562975" cy="443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0" cap="none" spc="-150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78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844EB1B-8FA0-4EF5-95B0-83CBA974E7EF}"/>
              </a:ext>
            </a:extLst>
          </p:cNvPr>
          <p:cNvSpPr txBox="1"/>
          <p:nvPr/>
        </p:nvSpPr>
        <p:spPr>
          <a:xfrm>
            <a:off x="5182499" y="4798795"/>
            <a:ext cx="556563" cy="788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0" cap="none" spc="-150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77</a:t>
            </a:r>
          </a:p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3200" b="0" i="0" u="none" strike="noStrike" kern="0" cap="none" spc="-150" normalizeH="0" baseline="0" noProof="0" dirty="0">
              <a:ln>
                <a:noFill/>
              </a:ln>
              <a:solidFill>
                <a:srgbClr val="64B3D5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A05B3623-6462-4E49-A552-DB56A4ACDF94}"/>
              </a:ext>
            </a:extLst>
          </p:cNvPr>
          <p:cNvSpPr txBox="1"/>
          <p:nvPr/>
        </p:nvSpPr>
        <p:spPr>
          <a:xfrm>
            <a:off x="6614713" y="4626655"/>
            <a:ext cx="562975" cy="443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0" cap="none" spc="-150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79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B2AF1A9-322B-4823-97F7-988BFB61C391}"/>
              </a:ext>
            </a:extLst>
          </p:cNvPr>
          <p:cNvSpPr txBox="1"/>
          <p:nvPr/>
        </p:nvSpPr>
        <p:spPr>
          <a:xfrm>
            <a:off x="7933046" y="4255524"/>
            <a:ext cx="736099" cy="531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000" b="1" i="0" u="none" strike="noStrike" kern="0" cap="none" spc="-150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80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19AF7FB5-3820-4E66-9CD8-2BD21F6AB1A1}"/>
              </a:ext>
            </a:extLst>
          </p:cNvPr>
          <p:cNvSpPr txBox="1"/>
          <p:nvPr/>
        </p:nvSpPr>
        <p:spPr>
          <a:xfrm>
            <a:off x="9452547" y="4735803"/>
            <a:ext cx="562975" cy="443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0" cap="none" spc="-150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78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9E669AFF-F94C-46D5-88F4-0AB729DC025A}"/>
              </a:ext>
            </a:extLst>
          </p:cNvPr>
          <p:cNvSpPr txBox="1"/>
          <p:nvPr/>
        </p:nvSpPr>
        <p:spPr>
          <a:xfrm>
            <a:off x="10884000" y="5121637"/>
            <a:ext cx="562975" cy="443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0" i="0" u="none" strike="noStrike" kern="0" cap="none" spc="-150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75</a:t>
            </a:r>
          </a:p>
        </p:txBody>
      </p:sp>
      <p:pic>
        <p:nvPicPr>
          <p:cNvPr id="60" name="Imagem 59">
            <a:extLst>
              <a:ext uri="{FF2B5EF4-FFF2-40B4-BE49-F238E27FC236}">
                <a16:creationId xmlns:a16="http://schemas.microsoft.com/office/drawing/2014/main" id="{E0060E37-B2B3-46E7-829D-6E20756CB3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367" y="2786825"/>
            <a:ext cx="1376308" cy="1717346"/>
          </a:xfrm>
          <a:prstGeom prst="rect">
            <a:avLst/>
          </a:prstGeom>
        </p:spPr>
      </p:pic>
      <p:pic>
        <p:nvPicPr>
          <p:cNvPr id="61" name="Imagem 60">
            <a:extLst>
              <a:ext uri="{FF2B5EF4-FFF2-40B4-BE49-F238E27FC236}">
                <a16:creationId xmlns:a16="http://schemas.microsoft.com/office/drawing/2014/main" id="{39146B3F-C149-48E2-83EF-21E344D674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7371" y="4963885"/>
            <a:ext cx="1785258" cy="1894115"/>
          </a:xfrm>
          <a:prstGeom prst="rect">
            <a:avLst/>
          </a:prstGeom>
        </p:spPr>
      </p:pic>
      <p:pic>
        <p:nvPicPr>
          <p:cNvPr id="62" name="Imagem 61">
            <a:extLst>
              <a:ext uri="{FF2B5EF4-FFF2-40B4-BE49-F238E27FC236}">
                <a16:creationId xmlns:a16="http://schemas.microsoft.com/office/drawing/2014/main" id="{473C1EB4-B144-4D64-A9AA-8A1448EB5ED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23580" y="4504171"/>
            <a:ext cx="1698172" cy="2353829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C44150A2-8079-47F5-8940-DF13F15EE6D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07656" y="4905829"/>
            <a:ext cx="1698174" cy="1952172"/>
          </a:xfrm>
          <a:prstGeom prst="rect">
            <a:avLst/>
          </a:prstGeom>
        </p:spPr>
      </p:pic>
      <p:pic>
        <p:nvPicPr>
          <p:cNvPr id="64" name="Imagem 63">
            <a:extLst>
              <a:ext uri="{FF2B5EF4-FFF2-40B4-BE49-F238E27FC236}">
                <a16:creationId xmlns:a16="http://schemas.microsoft.com/office/drawing/2014/main" id="{104A4240-F1C9-4353-91AF-53211D1DFAD5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41369" y="5021943"/>
            <a:ext cx="1886860" cy="1836058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B8029694-2D93-4440-934F-6F9F00FDF2A2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371" y="4818743"/>
            <a:ext cx="1799774" cy="2039258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id="{EF57F71F-901A-4B82-9500-2EF00C31E91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00684" y="4513943"/>
            <a:ext cx="1857831" cy="2344058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11300657-BCAB-441A-BA20-D34159E04DAA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37598" y="4978400"/>
            <a:ext cx="1857832" cy="1878912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1DF248C1-FA4B-467C-B952-BF94A3FF8C52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45484" y="5343525"/>
            <a:ext cx="1901371" cy="1514475"/>
          </a:xfrm>
          <a:prstGeom prst="rect">
            <a:avLst/>
          </a:prstGeom>
        </p:spPr>
      </p:pic>
      <p:grpSp>
        <p:nvGrpSpPr>
          <p:cNvPr id="69" name="Agrupar 68">
            <a:extLst>
              <a:ext uri="{FF2B5EF4-FFF2-40B4-BE49-F238E27FC236}">
                <a16:creationId xmlns:a16="http://schemas.microsoft.com/office/drawing/2014/main" id="{E590DCC4-9213-4F29-8E7D-AF04EEC33CD2}"/>
              </a:ext>
            </a:extLst>
          </p:cNvPr>
          <p:cNvGrpSpPr/>
          <p:nvPr/>
        </p:nvGrpSpPr>
        <p:grpSpPr>
          <a:xfrm>
            <a:off x="954100" y="6043647"/>
            <a:ext cx="10568824" cy="369332"/>
            <a:chOff x="954100" y="6043647"/>
            <a:chExt cx="10568824" cy="369332"/>
          </a:xfrm>
        </p:grpSpPr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4F93DE15-15E2-467E-A49F-A88CF69DAC70}"/>
                </a:ext>
              </a:extLst>
            </p:cNvPr>
            <p:cNvSpPr txBox="1"/>
            <p:nvPr/>
          </p:nvSpPr>
          <p:spPr>
            <a:xfrm>
              <a:off x="954100" y="6043647"/>
              <a:ext cx="64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Jan</a:t>
              </a: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24F09F0D-9349-47F2-BEB4-2D836E757904}"/>
                </a:ext>
              </a:extLst>
            </p:cNvPr>
            <p:cNvSpPr txBox="1"/>
            <p:nvPr/>
          </p:nvSpPr>
          <p:spPr>
            <a:xfrm>
              <a:off x="2318442" y="6043647"/>
              <a:ext cx="64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Fev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BC35CB53-A5AD-40DB-8C32-BF35C3A3923F}"/>
                </a:ext>
              </a:extLst>
            </p:cNvPr>
            <p:cNvSpPr txBox="1"/>
            <p:nvPr/>
          </p:nvSpPr>
          <p:spPr>
            <a:xfrm>
              <a:off x="3711815" y="6043647"/>
              <a:ext cx="64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Mar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B4FBF25A-EB00-409E-BC23-41D5ADA66CD4}"/>
                </a:ext>
              </a:extLst>
            </p:cNvPr>
            <p:cNvSpPr txBox="1"/>
            <p:nvPr/>
          </p:nvSpPr>
          <p:spPr>
            <a:xfrm>
              <a:off x="5134214" y="6043647"/>
              <a:ext cx="64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Abr</a:t>
              </a:r>
              <a:endPara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74" name="CaixaDeTexto 73">
              <a:extLst>
                <a:ext uri="{FF2B5EF4-FFF2-40B4-BE49-F238E27FC236}">
                  <a16:creationId xmlns:a16="http://schemas.microsoft.com/office/drawing/2014/main" id="{FA2DB48F-6893-46C9-8C86-BA92CDC114FF}"/>
                </a:ext>
              </a:extLst>
            </p:cNvPr>
            <p:cNvSpPr txBox="1"/>
            <p:nvPr/>
          </p:nvSpPr>
          <p:spPr>
            <a:xfrm>
              <a:off x="6556614" y="6043647"/>
              <a:ext cx="64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Mai</a:t>
              </a:r>
            </a:p>
          </p:txBody>
        </p:sp>
        <p:sp>
          <p:nvSpPr>
            <p:cNvPr id="75" name="CaixaDeTexto 74">
              <a:extLst>
                <a:ext uri="{FF2B5EF4-FFF2-40B4-BE49-F238E27FC236}">
                  <a16:creationId xmlns:a16="http://schemas.microsoft.com/office/drawing/2014/main" id="{7D94446B-3A18-42B7-839C-948163181AFD}"/>
                </a:ext>
              </a:extLst>
            </p:cNvPr>
            <p:cNvSpPr txBox="1"/>
            <p:nvPr/>
          </p:nvSpPr>
          <p:spPr>
            <a:xfrm>
              <a:off x="7979013" y="6043647"/>
              <a:ext cx="64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Jun</a:t>
              </a: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0D27DF28-1C5B-4AE7-B486-5F50DD8A7553}"/>
                </a:ext>
              </a:extLst>
            </p:cNvPr>
            <p:cNvSpPr txBox="1"/>
            <p:nvPr/>
          </p:nvSpPr>
          <p:spPr>
            <a:xfrm>
              <a:off x="9415929" y="6043647"/>
              <a:ext cx="64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Jul</a:t>
              </a:r>
            </a:p>
          </p:txBody>
        </p:sp>
        <p:sp>
          <p:nvSpPr>
            <p:cNvPr id="77" name="CaixaDeTexto 76">
              <a:extLst>
                <a:ext uri="{FF2B5EF4-FFF2-40B4-BE49-F238E27FC236}">
                  <a16:creationId xmlns:a16="http://schemas.microsoft.com/office/drawing/2014/main" id="{BA711AD6-78BB-4355-BACC-BE2A674BD3A2}"/>
                </a:ext>
              </a:extLst>
            </p:cNvPr>
            <p:cNvSpPr txBox="1"/>
            <p:nvPr/>
          </p:nvSpPr>
          <p:spPr>
            <a:xfrm>
              <a:off x="10881871" y="6043647"/>
              <a:ext cx="6410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Ago</a:t>
              </a:r>
            </a:p>
          </p:txBody>
        </p:sp>
      </p:grp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23E908DD-3C93-4CDB-8653-3C35E78FEDE8}"/>
              </a:ext>
            </a:extLst>
          </p:cNvPr>
          <p:cNvGrpSpPr/>
          <p:nvPr/>
        </p:nvGrpSpPr>
        <p:grpSpPr>
          <a:xfrm>
            <a:off x="0" y="-1"/>
            <a:ext cx="12192000" cy="6867773"/>
            <a:chOff x="0" y="688"/>
            <a:chExt cx="12192000" cy="6867773"/>
          </a:xfrm>
        </p:grpSpPr>
        <p:grpSp>
          <p:nvGrpSpPr>
            <p:cNvPr id="37" name="Agrupar 36">
              <a:extLst>
                <a:ext uri="{FF2B5EF4-FFF2-40B4-BE49-F238E27FC236}">
                  <a16:creationId xmlns:a16="http://schemas.microsoft.com/office/drawing/2014/main" id="{854BDF21-AA30-4B77-8C7D-F8DCAE9D98D0}"/>
                </a:ext>
              </a:extLst>
            </p:cNvPr>
            <p:cNvGrpSpPr/>
            <p:nvPr/>
          </p:nvGrpSpPr>
          <p:grpSpPr>
            <a:xfrm>
              <a:off x="0" y="688"/>
              <a:ext cx="12192000" cy="6867773"/>
              <a:chOff x="0" y="688"/>
              <a:chExt cx="12192000" cy="6867773"/>
            </a:xfrm>
          </p:grpSpPr>
          <p:sp>
            <p:nvSpPr>
              <p:cNvPr id="39" name="Forma livre 40">
                <a:extLst>
                  <a:ext uri="{FF2B5EF4-FFF2-40B4-BE49-F238E27FC236}">
                    <a16:creationId xmlns:a16="http://schemas.microsoft.com/office/drawing/2014/main" id="{7A37ABBD-913D-4055-AE65-5EF35C1868A9}"/>
                  </a:ext>
                </a:extLst>
              </p:cNvPr>
              <p:cNvSpPr/>
              <p:nvPr/>
            </p:nvSpPr>
            <p:spPr>
              <a:xfrm>
                <a:off x="0" y="688"/>
                <a:ext cx="12192000" cy="6867773"/>
              </a:xfrm>
              <a:custGeom>
                <a:avLst/>
                <a:gdLst>
                  <a:gd name="connsiteX0" fmla="*/ 469232 w 12192000"/>
                  <a:gd name="connsiteY0" fmla="*/ 2261937 h 6858000"/>
                  <a:gd name="connsiteX1" fmla="*/ 469232 w 12192000"/>
                  <a:gd name="connsiteY1" fmla="*/ 5426242 h 6858000"/>
                  <a:gd name="connsiteX2" fmla="*/ 4211053 w 12192000"/>
                  <a:gd name="connsiteY2" fmla="*/ 5426242 h 6858000"/>
                  <a:gd name="connsiteX3" fmla="*/ 4211053 w 12192000"/>
                  <a:gd name="connsiteY3" fmla="*/ 2261937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  <a:gd name="connsiteX0" fmla="*/ 4211053 w 12192000"/>
                  <a:gd name="connsiteY0" fmla="*/ 2261937 h 6858000"/>
                  <a:gd name="connsiteX1" fmla="*/ 469232 w 12192000"/>
                  <a:gd name="connsiteY1" fmla="*/ 5426242 h 6858000"/>
                  <a:gd name="connsiteX2" fmla="*/ 4211053 w 12192000"/>
                  <a:gd name="connsiteY2" fmla="*/ 5426242 h 6858000"/>
                  <a:gd name="connsiteX3" fmla="*/ 4211053 w 12192000"/>
                  <a:gd name="connsiteY3" fmla="*/ 2261937 h 6858000"/>
                  <a:gd name="connsiteX4" fmla="*/ 0 w 12192000"/>
                  <a:gd name="connsiteY4" fmla="*/ 0 h 6858000"/>
                  <a:gd name="connsiteX5" fmla="*/ 12192000 w 12192000"/>
                  <a:gd name="connsiteY5" fmla="*/ 0 h 6858000"/>
                  <a:gd name="connsiteX6" fmla="*/ 12192000 w 12192000"/>
                  <a:gd name="connsiteY6" fmla="*/ 6858000 h 6858000"/>
                  <a:gd name="connsiteX7" fmla="*/ 0 w 12192000"/>
                  <a:gd name="connsiteY7" fmla="*/ 6858000 h 6858000"/>
                  <a:gd name="connsiteX8" fmla="*/ 0 w 12192000"/>
                  <a:gd name="connsiteY8" fmla="*/ 0 h 6858000"/>
                  <a:gd name="connsiteX0" fmla="*/ 4211053 w 12192000"/>
                  <a:gd name="connsiteY0" fmla="*/ 5426242 h 6858000"/>
                  <a:gd name="connsiteX1" fmla="*/ 469232 w 12192000"/>
                  <a:gd name="connsiteY1" fmla="*/ 5426242 h 6858000"/>
                  <a:gd name="connsiteX2" fmla="*/ 4211053 w 12192000"/>
                  <a:gd name="connsiteY2" fmla="*/ 5426242 h 6858000"/>
                  <a:gd name="connsiteX3" fmla="*/ 0 w 12192000"/>
                  <a:gd name="connsiteY3" fmla="*/ 0 h 6858000"/>
                  <a:gd name="connsiteX4" fmla="*/ 12192000 w 12192000"/>
                  <a:gd name="connsiteY4" fmla="*/ 0 h 6858000"/>
                  <a:gd name="connsiteX5" fmla="*/ 12192000 w 12192000"/>
                  <a:gd name="connsiteY5" fmla="*/ 6858000 h 6858000"/>
                  <a:gd name="connsiteX6" fmla="*/ 0 w 12192000"/>
                  <a:gd name="connsiteY6" fmla="*/ 6858000 h 6858000"/>
                  <a:gd name="connsiteX7" fmla="*/ 0 w 12192000"/>
                  <a:gd name="connsiteY7" fmla="*/ 0 h 6858000"/>
                  <a:gd name="connsiteX0" fmla="*/ 0 w 12192000"/>
                  <a:gd name="connsiteY0" fmla="*/ 0 h 6858000"/>
                  <a:gd name="connsiteX1" fmla="*/ 12192000 w 12192000"/>
                  <a:gd name="connsiteY1" fmla="*/ 0 h 6858000"/>
                  <a:gd name="connsiteX2" fmla="*/ 12192000 w 12192000"/>
                  <a:gd name="connsiteY2" fmla="*/ 6858000 h 6858000"/>
                  <a:gd name="connsiteX3" fmla="*/ 0 w 12192000"/>
                  <a:gd name="connsiteY3" fmla="*/ 6858000 h 6858000"/>
                  <a:gd name="connsiteX4" fmla="*/ 0 w 12192000"/>
                  <a:gd name="connsiteY4" fmla="*/ 0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92000" h="6858000">
                    <a:moveTo>
                      <a:pt x="0" y="0"/>
                    </a:moveTo>
                    <a:lnTo>
                      <a:pt x="12192000" y="0"/>
                    </a:lnTo>
                    <a:lnTo>
                      <a:pt x="12192000" y="6858000"/>
                    </a:lnTo>
                    <a:lnTo>
                      <a:pt x="0" y="68580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>
                  <a:alpha val="9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pt-B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  </a:t>
                </a:r>
              </a:p>
            </p:txBody>
          </p:sp>
          <p:grpSp>
            <p:nvGrpSpPr>
              <p:cNvPr id="40" name="Grupo 41">
                <a:extLst>
                  <a:ext uri="{FF2B5EF4-FFF2-40B4-BE49-F238E27FC236}">
                    <a16:creationId xmlns:a16="http://schemas.microsoft.com/office/drawing/2014/main" id="{51B5261C-4340-482D-94C2-AFF6CB699E9C}"/>
                  </a:ext>
                </a:extLst>
              </p:cNvPr>
              <p:cNvGrpSpPr/>
              <p:nvPr/>
            </p:nvGrpSpPr>
            <p:grpSpPr>
              <a:xfrm>
                <a:off x="246431" y="343134"/>
                <a:ext cx="463564" cy="463564"/>
                <a:chOff x="11146899" y="250908"/>
                <a:chExt cx="667581" cy="66758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2" name="Elipse 41">
                  <a:extLst>
                    <a:ext uri="{FF2B5EF4-FFF2-40B4-BE49-F238E27FC236}">
                      <a16:creationId xmlns:a16="http://schemas.microsoft.com/office/drawing/2014/main" id="{2C70D51B-E48D-4ABE-B53E-5434BC8E94CE}"/>
                    </a:ext>
                  </a:extLst>
                </p:cNvPr>
                <p:cNvSpPr/>
                <p:nvPr/>
              </p:nvSpPr>
              <p:spPr>
                <a:xfrm>
                  <a:off x="11146899" y="250908"/>
                  <a:ext cx="667581" cy="667581"/>
                </a:xfrm>
                <a:prstGeom prst="ellipse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43" name="Multiplicar 43">
                  <a:extLst>
                    <a:ext uri="{FF2B5EF4-FFF2-40B4-BE49-F238E27FC236}">
                      <a16:creationId xmlns:a16="http://schemas.microsoft.com/office/drawing/2014/main" id="{BAED52DB-178C-40A6-9025-CEF2D10FA784}"/>
                    </a:ext>
                  </a:extLst>
                </p:cNvPr>
                <p:cNvSpPr/>
                <p:nvPr/>
              </p:nvSpPr>
              <p:spPr>
                <a:xfrm>
                  <a:off x="11239469" y="343478"/>
                  <a:ext cx="482440" cy="482440"/>
                </a:xfrm>
                <a:prstGeom prst="mathMultipl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41" name="Retângulo 40">
                <a:extLst>
                  <a:ext uri="{FF2B5EF4-FFF2-40B4-BE49-F238E27FC236}">
                    <a16:creationId xmlns:a16="http://schemas.microsoft.com/office/drawing/2014/main" id="{D98B2E2A-D9CF-4ADB-AE77-42A80F352098}"/>
                  </a:ext>
                </a:extLst>
              </p:cNvPr>
              <p:cNvSpPr/>
              <p:nvPr/>
            </p:nvSpPr>
            <p:spPr>
              <a:xfrm>
                <a:off x="246431" y="1073398"/>
                <a:ext cx="4515725" cy="5235327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3B2E8372-B675-40A8-928A-3D8092DF1FBE}"/>
                </a:ext>
              </a:extLst>
            </p:cNvPr>
            <p:cNvSpPr txBox="1"/>
            <p:nvPr/>
          </p:nvSpPr>
          <p:spPr>
            <a:xfrm>
              <a:off x="493486" y="1249105"/>
              <a:ext cx="3614057" cy="33424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as proporções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desse gráfico, clique nos canos, que são “foto objetos”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 movimente-os para cima ou para baixo. 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os números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basta clicar em cima deles e digitar o valor desejado.</a:t>
              </a:r>
            </a:p>
            <a:p>
              <a:pPr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imagem do Mario pode ter seu tamanho alterado clicando em cima dela e mexendo com o mouse nas bolinhas que aparecem nas arestas. </a:t>
              </a:r>
            </a:p>
            <a:p>
              <a:pPr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Ah! Todos os textos são editáveis e estão esperando pelo seu conteúdo!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endPara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4058772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B9D14C26-9640-482A-A32F-4764E1631BCF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2141860-FF04-4FFD-8B0B-004F506C09DB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18BCD71-1CDD-4C12-94F4-F6A3B9754918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DB9C349-6BCF-4D24-A1D5-74F343FAC2D5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CD36A27F-5B03-4F80-A635-D3E702AE7165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Arco 9">
            <a:extLst>
              <a:ext uri="{FF2B5EF4-FFF2-40B4-BE49-F238E27FC236}">
                <a16:creationId xmlns:a16="http://schemas.microsoft.com/office/drawing/2014/main" id="{C935480E-7CE3-4A6A-A4C7-ECD1C52AEC90}"/>
              </a:ext>
            </a:extLst>
          </p:cNvPr>
          <p:cNvSpPr/>
          <p:nvPr/>
        </p:nvSpPr>
        <p:spPr>
          <a:xfrm>
            <a:off x="3606800" y="603672"/>
            <a:ext cx="5606628" cy="5606628"/>
          </a:xfrm>
          <a:prstGeom prst="arc">
            <a:avLst>
              <a:gd name="adj1" fmla="val 5494493"/>
              <a:gd name="adj2" fmla="val 3304408"/>
            </a:avLst>
          </a:prstGeom>
          <a:ln w="228600" cap="rnd">
            <a:solidFill>
              <a:srgbClr val="FF6E00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Arco 20">
            <a:extLst>
              <a:ext uri="{FF2B5EF4-FFF2-40B4-BE49-F238E27FC236}">
                <a16:creationId xmlns:a16="http://schemas.microsoft.com/office/drawing/2014/main" id="{61DAD969-FBD9-4DB5-9CF8-B4133E078A74}"/>
              </a:ext>
            </a:extLst>
          </p:cNvPr>
          <p:cNvSpPr/>
          <p:nvPr/>
        </p:nvSpPr>
        <p:spPr>
          <a:xfrm>
            <a:off x="3907935" y="904807"/>
            <a:ext cx="5004358" cy="5004358"/>
          </a:xfrm>
          <a:prstGeom prst="arc">
            <a:avLst>
              <a:gd name="adj1" fmla="val 5533620"/>
              <a:gd name="adj2" fmla="val 2727630"/>
            </a:avLst>
          </a:prstGeom>
          <a:ln w="228600" cap="rnd">
            <a:solidFill>
              <a:srgbClr val="FFBEA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Arco 21">
            <a:extLst>
              <a:ext uri="{FF2B5EF4-FFF2-40B4-BE49-F238E27FC236}">
                <a16:creationId xmlns:a16="http://schemas.microsoft.com/office/drawing/2014/main" id="{6741BBF9-C802-46FF-8DDC-CA8B2393AC51}"/>
              </a:ext>
            </a:extLst>
          </p:cNvPr>
          <p:cNvSpPr/>
          <p:nvPr/>
        </p:nvSpPr>
        <p:spPr>
          <a:xfrm>
            <a:off x="4204971" y="1201843"/>
            <a:ext cx="4410286" cy="4410286"/>
          </a:xfrm>
          <a:prstGeom prst="arc">
            <a:avLst>
              <a:gd name="adj1" fmla="val 5551014"/>
              <a:gd name="adj2" fmla="val 1524844"/>
            </a:avLst>
          </a:prstGeom>
          <a:ln w="228600" cap="rnd">
            <a:solidFill>
              <a:srgbClr val="FF9999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Arco 22">
            <a:extLst>
              <a:ext uri="{FF2B5EF4-FFF2-40B4-BE49-F238E27FC236}">
                <a16:creationId xmlns:a16="http://schemas.microsoft.com/office/drawing/2014/main" id="{CE538EF2-C969-40EA-AEDF-A58EC02540A6}"/>
              </a:ext>
            </a:extLst>
          </p:cNvPr>
          <p:cNvSpPr/>
          <p:nvPr/>
        </p:nvSpPr>
        <p:spPr>
          <a:xfrm>
            <a:off x="4527975" y="1523154"/>
            <a:ext cx="3752425" cy="3752425"/>
          </a:xfrm>
          <a:prstGeom prst="arc">
            <a:avLst>
              <a:gd name="adj1" fmla="val 5599810"/>
              <a:gd name="adj2" fmla="val 21195608"/>
            </a:avLst>
          </a:prstGeom>
          <a:ln w="228600" cap="rnd">
            <a:solidFill>
              <a:srgbClr val="B4CB97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04EEA04-D640-4224-A42A-C366C9B7BC4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91450" y="999514"/>
            <a:ext cx="2860645" cy="4458311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E94F8A66-24E6-402B-BDA1-CD87DE5001CC}"/>
              </a:ext>
            </a:extLst>
          </p:cNvPr>
          <p:cNvSpPr txBox="1"/>
          <p:nvPr/>
        </p:nvSpPr>
        <p:spPr>
          <a:xfrm>
            <a:off x="1431975" y="2892663"/>
            <a:ext cx="197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600" spc="30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ALIMENTAÇÃO</a:t>
            </a:r>
            <a:endParaRPr kumimoji="0" lang="en-US" sz="1600" b="0" i="0" u="none" strike="noStrike" kern="1200" cap="none" spc="30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C6A6FBB-3AD6-46C7-A390-5AB6E1F464CF}"/>
              </a:ext>
            </a:extLst>
          </p:cNvPr>
          <p:cNvSpPr txBox="1"/>
          <p:nvPr/>
        </p:nvSpPr>
        <p:spPr>
          <a:xfrm>
            <a:off x="542975" y="3250826"/>
            <a:ext cx="3023585" cy="751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0" b="1" kern="0" spc="-150" dirty="0" err="1">
                <a:solidFill>
                  <a:srgbClr val="FF6E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saudável</a:t>
            </a:r>
            <a:r>
              <a:rPr lang="en-US" sz="6000" b="1" kern="0" spc="-150" dirty="0">
                <a:solidFill>
                  <a:srgbClr val="FF6E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kumimoji="0" lang="en-US" sz="6000" b="1" i="0" u="none" strike="noStrike" kern="0" cap="none" spc="-150" normalizeH="0" baseline="0" noProof="0" dirty="0">
              <a:ln>
                <a:noFill/>
              </a:ln>
              <a:solidFill>
                <a:srgbClr val="FF6E00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93ADAD3-3848-46F3-827F-B96415087AC7}"/>
              </a:ext>
            </a:extLst>
          </p:cNvPr>
          <p:cNvSpPr txBox="1"/>
          <p:nvPr/>
        </p:nvSpPr>
        <p:spPr>
          <a:xfrm>
            <a:off x="9724111" y="3099673"/>
            <a:ext cx="1916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porttitor congue massa. Fusce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DB90926B-D55C-48E8-ADA5-636430699B04}"/>
              </a:ext>
            </a:extLst>
          </p:cNvPr>
          <p:cNvCxnSpPr>
            <a:cxnSpLocks/>
          </p:cNvCxnSpPr>
          <p:nvPr/>
        </p:nvCxnSpPr>
        <p:spPr>
          <a:xfrm>
            <a:off x="9639504" y="3171204"/>
            <a:ext cx="0" cy="171829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311FB656-3562-4F5E-A83A-A810D919F2BE}"/>
              </a:ext>
            </a:extLst>
          </p:cNvPr>
          <p:cNvCxnSpPr>
            <a:cxnSpLocks/>
          </p:cNvCxnSpPr>
          <p:nvPr/>
        </p:nvCxnSpPr>
        <p:spPr>
          <a:xfrm>
            <a:off x="9639504" y="3171204"/>
            <a:ext cx="0" cy="679450"/>
          </a:xfrm>
          <a:prstGeom prst="line">
            <a:avLst/>
          </a:prstGeom>
          <a:ln w="5715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EF568C4-33D1-4A7F-9E22-077D158FC6BC}"/>
              </a:ext>
            </a:extLst>
          </p:cNvPr>
          <p:cNvSpPr txBox="1"/>
          <p:nvPr/>
        </p:nvSpPr>
        <p:spPr>
          <a:xfrm>
            <a:off x="6401485" y="5088493"/>
            <a:ext cx="42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35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D248D5C-4309-422C-ADE3-94206BAAF854}"/>
              </a:ext>
            </a:extLst>
          </p:cNvPr>
          <p:cNvSpPr txBox="1"/>
          <p:nvPr/>
        </p:nvSpPr>
        <p:spPr>
          <a:xfrm>
            <a:off x="6401485" y="5445125"/>
            <a:ext cx="42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40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A45D57F-D1B4-4AF4-9A9F-DB59CCEE887C}"/>
              </a:ext>
            </a:extLst>
          </p:cNvPr>
          <p:cNvSpPr txBox="1"/>
          <p:nvPr/>
        </p:nvSpPr>
        <p:spPr>
          <a:xfrm>
            <a:off x="6401485" y="5736193"/>
            <a:ext cx="42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45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F3CA7726-6870-447E-9515-A4CBF6FA4449}"/>
              </a:ext>
            </a:extLst>
          </p:cNvPr>
          <p:cNvSpPr txBox="1"/>
          <p:nvPr/>
        </p:nvSpPr>
        <p:spPr>
          <a:xfrm>
            <a:off x="6401485" y="6050518"/>
            <a:ext cx="427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49</a:t>
            </a:r>
          </a:p>
        </p:txBody>
      </p: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4F912D9-95FC-4DDD-A1B7-80C1BFBC14C8}"/>
              </a:ext>
            </a:extLst>
          </p:cNvPr>
          <p:cNvGrpSpPr/>
          <p:nvPr/>
        </p:nvGrpSpPr>
        <p:grpSpPr>
          <a:xfrm>
            <a:off x="9555103" y="5016858"/>
            <a:ext cx="755373" cy="1111810"/>
            <a:chOff x="9580503" y="5016858"/>
            <a:chExt cx="755373" cy="1111810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DEF29E91-9C56-4258-81B3-C929D78A1FEE}"/>
                </a:ext>
              </a:extLst>
            </p:cNvPr>
            <p:cNvGrpSpPr/>
            <p:nvPr/>
          </p:nvGrpSpPr>
          <p:grpSpPr>
            <a:xfrm>
              <a:off x="9580503" y="5047416"/>
              <a:ext cx="192800" cy="1050694"/>
              <a:chOff x="9580503" y="5047416"/>
              <a:chExt cx="192800" cy="1050694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CEF3AFF8-8EB8-48F5-9DEA-F988A70F76ED}"/>
                  </a:ext>
                </a:extLst>
              </p:cNvPr>
              <p:cNvSpPr/>
              <p:nvPr/>
            </p:nvSpPr>
            <p:spPr>
              <a:xfrm>
                <a:off x="9580503" y="5905310"/>
                <a:ext cx="192800" cy="192800"/>
              </a:xfrm>
              <a:prstGeom prst="ellipse">
                <a:avLst/>
              </a:prstGeom>
              <a:solidFill>
                <a:srgbClr val="FF6E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EA65FE24-5E17-4B22-B6BD-472DEA83E9B8}"/>
                  </a:ext>
                </a:extLst>
              </p:cNvPr>
              <p:cNvSpPr/>
              <p:nvPr/>
            </p:nvSpPr>
            <p:spPr>
              <a:xfrm>
                <a:off x="9580503" y="5614154"/>
                <a:ext cx="192800" cy="192800"/>
              </a:xfrm>
              <a:prstGeom prst="ellipse">
                <a:avLst/>
              </a:prstGeom>
              <a:solidFill>
                <a:srgbClr val="FFBEA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Elipse 33">
                <a:extLst>
                  <a:ext uri="{FF2B5EF4-FFF2-40B4-BE49-F238E27FC236}">
                    <a16:creationId xmlns:a16="http://schemas.microsoft.com/office/drawing/2014/main" id="{0C5EE45C-BDF3-4CF6-9F03-820E0A3C406F}"/>
                  </a:ext>
                </a:extLst>
              </p:cNvPr>
              <p:cNvSpPr/>
              <p:nvPr/>
            </p:nvSpPr>
            <p:spPr>
              <a:xfrm>
                <a:off x="9580503" y="5338572"/>
                <a:ext cx="192800" cy="192800"/>
              </a:xfrm>
              <a:prstGeom prst="ellipse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4598D1CB-3B49-4EF2-B5BF-A631E2C0A13B}"/>
                  </a:ext>
                </a:extLst>
              </p:cNvPr>
              <p:cNvSpPr/>
              <p:nvPr/>
            </p:nvSpPr>
            <p:spPr>
              <a:xfrm>
                <a:off x="9580503" y="5047416"/>
                <a:ext cx="192800" cy="192800"/>
              </a:xfrm>
              <a:prstGeom prst="ellipse">
                <a:avLst/>
              </a:prstGeom>
              <a:solidFill>
                <a:srgbClr val="B4CB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2" name="Agrupar 11">
              <a:extLst>
                <a:ext uri="{FF2B5EF4-FFF2-40B4-BE49-F238E27FC236}">
                  <a16:creationId xmlns:a16="http://schemas.microsoft.com/office/drawing/2014/main" id="{ED4318A0-319B-49B0-8069-5478356E1F62}"/>
                </a:ext>
              </a:extLst>
            </p:cNvPr>
            <p:cNvGrpSpPr/>
            <p:nvPr/>
          </p:nvGrpSpPr>
          <p:grpSpPr>
            <a:xfrm>
              <a:off x="9772340" y="5016858"/>
              <a:ext cx="563536" cy="1111810"/>
              <a:chOff x="9772340" y="5016858"/>
              <a:chExt cx="563536" cy="1111810"/>
            </a:xfrm>
          </p:grpSpPr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CAE6D641-512C-48BD-A199-920CB490D615}"/>
                  </a:ext>
                </a:extLst>
              </p:cNvPr>
              <p:cNvSpPr txBox="1"/>
              <p:nvPr/>
            </p:nvSpPr>
            <p:spPr>
              <a:xfrm>
                <a:off x="9772340" y="5308014"/>
                <a:ext cx="56353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34" charset="-128"/>
                    <a:cs typeface="Segoe UI" panose="020B0502040204020203" pitchFamily="34" charset="0"/>
                  </a:rPr>
                  <a:t>Lorem</a:t>
                </a:r>
              </a:p>
            </p:txBody>
          </p:sp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B135800D-AC20-4268-9F91-EF1A4F86BF7D}"/>
                  </a:ext>
                </a:extLst>
              </p:cNvPr>
              <p:cNvSpPr txBox="1"/>
              <p:nvPr/>
            </p:nvSpPr>
            <p:spPr>
              <a:xfrm>
                <a:off x="9772340" y="5016858"/>
                <a:ext cx="56353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34" charset="-128"/>
                    <a:cs typeface="Segoe UI" panose="020B0502040204020203" pitchFamily="34" charset="0"/>
                  </a:rPr>
                  <a:t>Lorem</a:t>
                </a:r>
              </a:p>
            </p:txBody>
          </p:sp>
          <p:sp>
            <p:nvSpPr>
              <p:cNvPr id="38" name="CaixaDeTexto 37">
                <a:extLst>
                  <a:ext uri="{FF2B5EF4-FFF2-40B4-BE49-F238E27FC236}">
                    <a16:creationId xmlns:a16="http://schemas.microsoft.com/office/drawing/2014/main" id="{9DB667A4-F678-4558-823F-F47209CEDC0B}"/>
                  </a:ext>
                </a:extLst>
              </p:cNvPr>
              <p:cNvSpPr txBox="1"/>
              <p:nvPr/>
            </p:nvSpPr>
            <p:spPr>
              <a:xfrm>
                <a:off x="9772340" y="5874752"/>
                <a:ext cx="56353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34" charset="-128"/>
                    <a:cs typeface="Segoe UI" panose="020B0502040204020203" pitchFamily="34" charset="0"/>
                  </a:rPr>
                  <a:t>Lorem</a:t>
                </a:r>
              </a:p>
            </p:txBody>
          </p:sp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3B7DC57B-C39B-4D2E-BB60-598E9258EBB2}"/>
                  </a:ext>
                </a:extLst>
              </p:cNvPr>
              <p:cNvSpPr txBox="1"/>
              <p:nvPr/>
            </p:nvSpPr>
            <p:spPr>
              <a:xfrm>
                <a:off x="9772340" y="5583596"/>
                <a:ext cx="563536" cy="2539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5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34" charset="-128"/>
                    <a:cs typeface="Segoe UI" panose="020B0502040204020203" pitchFamily="34" charset="0"/>
                  </a:rPr>
                  <a:t>Lorem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688851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581E703F-3E7E-4EBB-94CB-CDD507DE1844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6DE21BF3-93B0-4CEE-B78D-2A51592D8915}"/>
                </a:ext>
              </a:extLst>
            </p:cNvPr>
            <p:cNvGrpSpPr/>
            <p:nvPr/>
          </p:nvGrpSpPr>
          <p:grpSpPr>
            <a:xfrm>
              <a:off x="0" y="0"/>
              <a:ext cx="12191999" cy="6858000"/>
              <a:chOff x="0" y="0"/>
              <a:chExt cx="12191999" cy="6858000"/>
            </a:xfrm>
            <a:solidFill>
              <a:srgbClr val="E8E8E8"/>
            </a:solidFill>
          </p:grpSpPr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EB92D4B5-CD1A-4B37-9A68-019FBB490F94}"/>
                  </a:ext>
                </a:extLst>
              </p:cNvPr>
              <p:cNvSpPr/>
              <p:nvPr/>
            </p:nvSpPr>
            <p:spPr>
              <a:xfrm>
                <a:off x="0" y="0"/>
                <a:ext cx="12190476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12493589-8753-485A-974B-E5D5D06D05A8}"/>
                  </a:ext>
                </a:extLst>
              </p:cNvPr>
              <p:cNvSpPr/>
              <p:nvPr/>
            </p:nvSpPr>
            <p:spPr>
              <a:xfrm>
                <a:off x="0" y="6553200"/>
                <a:ext cx="12190476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Retângulo 35">
                <a:extLst>
                  <a:ext uri="{FF2B5EF4-FFF2-40B4-BE49-F238E27FC236}">
                    <a16:creationId xmlns:a16="http://schemas.microsoft.com/office/drawing/2014/main" id="{AB66C93D-2333-4234-9FAD-FCE3598F9532}"/>
                  </a:ext>
                </a:extLst>
              </p:cNvPr>
              <p:cNvSpPr/>
              <p:nvPr/>
            </p:nvSpPr>
            <p:spPr>
              <a:xfrm rot="5400000">
                <a:off x="-3276600" y="3276600"/>
                <a:ext cx="6858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Retângulo 36">
                <a:extLst>
                  <a:ext uri="{FF2B5EF4-FFF2-40B4-BE49-F238E27FC236}">
                    <a16:creationId xmlns:a16="http://schemas.microsoft.com/office/drawing/2014/main" id="{E00080FC-0E2E-411C-9E16-3BDA31C00B75}"/>
                  </a:ext>
                </a:extLst>
              </p:cNvPr>
              <p:cNvSpPr/>
              <p:nvPr/>
            </p:nvSpPr>
            <p:spPr>
              <a:xfrm rot="5400000">
                <a:off x="8610599" y="3276600"/>
                <a:ext cx="6858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8" name="Arco 37">
              <a:extLst>
                <a:ext uri="{FF2B5EF4-FFF2-40B4-BE49-F238E27FC236}">
                  <a16:creationId xmlns:a16="http://schemas.microsoft.com/office/drawing/2014/main" id="{C302FB3D-6DBD-4807-AF9B-18C81519C47D}"/>
                </a:ext>
              </a:extLst>
            </p:cNvPr>
            <p:cNvSpPr/>
            <p:nvPr/>
          </p:nvSpPr>
          <p:spPr>
            <a:xfrm>
              <a:off x="3606800" y="603672"/>
              <a:ext cx="5606628" cy="5606628"/>
            </a:xfrm>
            <a:prstGeom prst="arc">
              <a:avLst>
                <a:gd name="adj1" fmla="val 5494493"/>
                <a:gd name="adj2" fmla="val 3304408"/>
              </a:avLst>
            </a:prstGeom>
            <a:ln w="228600" cap="rnd">
              <a:solidFill>
                <a:srgbClr val="FF6E00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Arco 38">
              <a:extLst>
                <a:ext uri="{FF2B5EF4-FFF2-40B4-BE49-F238E27FC236}">
                  <a16:creationId xmlns:a16="http://schemas.microsoft.com/office/drawing/2014/main" id="{F665ACCF-A006-4BE0-BB28-8967FA74636C}"/>
                </a:ext>
              </a:extLst>
            </p:cNvPr>
            <p:cNvSpPr/>
            <p:nvPr/>
          </p:nvSpPr>
          <p:spPr>
            <a:xfrm>
              <a:off x="3907935" y="904807"/>
              <a:ext cx="5004358" cy="5004358"/>
            </a:xfrm>
            <a:prstGeom prst="arc">
              <a:avLst>
                <a:gd name="adj1" fmla="val 5533620"/>
                <a:gd name="adj2" fmla="val 2727630"/>
              </a:avLst>
            </a:prstGeom>
            <a:ln w="228600" cap="rnd">
              <a:solidFill>
                <a:srgbClr val="FFBEA1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Arco 39">
              <a:extLst>
                <a:ext uri="{FF2B5EF4-FFF2-40B4-BE49-F238E27FC236}">
                  <a16:creationId xmlns:a16="http://schemas.microsoft.com/office/drawing/2014/main" id="{3735A357-F192-4077-950D-8405E008CB11}"/>
                </a:ext>
              </a:extLst>
            </p:cNvPr>
            <p:cNvSpPr/>
            <p:nvPr/>
          </p:nvSpPr>
          <p:spPr>
            <a:xfrm>
              <a:off x="4204971" y="1201843"/>
              <a:ext cx="4410286" cy="4410286"/>
            </a:xfrm>
            <a:prstGeom prst="arc">
              <a:avLst>
                <a:gd name="adj1" fmla="val 5551014"/>
                <a:gd name="adj2" fmla="val 1524844"/>
              </a:avLst>
            </a:prstGeom>
            <a:ln w="228600" cap="rnd">
              <a:solidFill>
                <a:srgbClr val="FF9999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Arco 40">
              <a:extLst>
                <a:ext uri="{FF2B5EF4-FFF2-40B4-BE49-F238E27FC236}">
                  <a16:creationId xmlns:a16="http://schemas.microsoft.com/office/drawing/2014/main" id="{CD6EAF38-663E-4DB1-84E4-0C0DC36A4BD3}"/>
                </a:ext>
              </a:extLst>
            </p:cNvPr>
            <p:cNvSpPr/>
            <p:nvPr/>
          </p:nvSpPr>
          <p:spPr>
            <a:xfrm>
              <a:off x="4527975" y="1523154"/>
              <a:ext cx="3752425" cy="3752425"/>
            </a:xfrm>
            <a:prstGeom prst="arc">
              <a:avLst>
                <a:gd name="adj1" fmla="val 5599810"/>
                <a:gd name="adj2" fmla="val 21195608"/>
              </a:avLst>
            </a:prstGeom>
            <a:ln w="228600" cap="rnd">
              <a:solidFill>
                <a:srgbClr val="B4CB97"/>
              </a:solidFill>
              <a:beve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42" name="Imagem 41">
              <a:extLst>
                <a:ext uri="{FF2B5EF4-FFF2-40B4-BE49-F238E27FC236}">
                  <a16:creationId xmlns:a16="http://schemas.microsoft.com/office/drawing/2014/main" id="{09DE6BAA-5256-4F94-8B8B-6BFA96A666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91450" y="999514"/>
              <a:ext cx="2860645" cy="4458311"/>
            </a:xfrm>
            <a:prstGeom prst="rect">
              <a:avLst/>
            </a:prstGeom>
          </p:spPr>
        </p:pic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F21E71C9-F0FF-424A-8CD1-C66C4B6C9A1E}"/>
                </a:ext>
              </a:extLst>
            </p:cNvPr>
            <p:cNvSpPr txBox="1"/>
            <p:nvPr/>
          </p:nvSpPr>
          <p:spPr>
            <a:xfrm>
              <a:off x="1431975" y="2892663"/>
              <a:ext cx="19741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>
                <a:defRPr/>
              </a:pPr>
              <a:r>
                <a:rPr lang="en-US" sz="1600" spc="300" dirty="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ALIMENTAÇÃO</a:t>
              </a:r>
              <a:endParaRPr kumimoji="0" 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endParaRP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E37891B5-7184-4CB0-83EF-9C49A20C6B79}"/>
                </a:ext>
              </a:extLst>
            </p:cNvPr>
            <p:cNvSpPr txBox="1"/>
            <p:nvPr/>
          </p:nvSpPr>
          <p:spPr>
            <a:xfrm>
              <a:off x="542975" y="3250826"/>
              <a:ext cx="3023585" cy="7512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eaLnBrk="1" fontAlgn="auto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6000" b="1" kern="0" spc="-150" dirty="0" err="1">
                  <a:solidFill>
                    <a:srgbClr val="FF6E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saudável</a:t>
              </a:r>
              <a:r>
                <a:rPr lang="en-US" sz="6000" b="1" kern="0" spc="-150" dirty="0">
                  <a:solidFill>
                    <a:srgbClr val="FF6E00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endParaRPr kumimoji="0" lang="en-US" sz="6000" b="1" i="0" u="none" strike="noStrike" kern="0" cap="none" spc="-150" normalizeH="0" baseline="0" noProof="0" dirty="0">
                <a:ln>
                  <a:noFill/>
                </a:ln>
                <a:solidFill>
                  <a:srgbClr val="FF6E00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endParaRP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8BC94A69-89CE-4217-8E89-4D200CE77789}"/>
                </a:ext>
              </a:extLst>
            </p:cNvPr>
            <p:cNvSpPr txBox="1"/>
            <p:nvPr/>
          </p:nvSpPr>
          <p:spPr>
            <a:xfrm>
              <a:off x="9724111" y="3099673"/>
              <a:ext cx="19164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Lorem ipsum dolor sit amet, consectetuer adipiscing elit. Maecenas porttitor congue massa. Fusce </a:t>
              </a:r>
              <a:r>
                <a:rPr kumimoji="0" lang="en-US" sz="10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posuere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6FC71A02-FE00-404F-A787-6AA7B5A864E1}"/>
                </a:ext>
              </a:extLst>
            </p:cNvPr>
            <p:cNvCxnSpPr>
              <a:cxnSpLocks/>
            </p:cNvCxnSpPr>
            <p:nvPr/>
          </p:nvCxnSpPr>
          <p:spPr>
            <a:xfrm>
              <a:off x="9639504" y="3171204"/>
              <a:ext cx="0" cy="1718296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D1D93E00-ACF0-434C-80A4-D318DF213E8B}"/>
                </a:ext>
              </a:extLst>
            </p:cNvPr>
            <p:cNvCxnSpPr>
              <a:cxnSpLocks/>
            </p:cNvCxnSpPr>
            <p:nvPr/>
          </p:nvCxnSpPr>
          <p:spPr>
            <a:xfrm>
              <a:off x="9639504" y="3171204"/>
              <a:ext cx="0" cy="679450"/>
            </a:xfrm>
            <a:prstGeom prst="line">
              <a:avLst/>
            </a:prstGeom>
            <a:ln w="57150">
              <a:solidFill>
                <a:srgbClr val="FF6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82E6F3B2-44AB-400B-A7B6-AAF8F4BAC9E1}"/>
                </a:ext>
              </a:extLst>
            </p:cNvPr>
            <p:cNvSpPr txBox="1"/>
            <p:nvPr/>
          </p:nvSpPr>
          <p:spPr>
            <a:xfrm>
              <a:off x="6401485" y="5088493"/>
              <a:ext cx="42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-15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35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D644F123-6E9F-4781-8A07-1C408DCA2AEC}"/>
                </a:ext>
              </a:extLst>
            </p:cNvPr>
            <p:cNvSpPr txBox="1"/>
            <p:nvPr/>
          </p:nvSpPr>
          <p:spPr>
            <a:xfrm>
              <a:off x="6401485" y="5445125"/>
              <a:ext cx="42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-15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40</a:t>
              </a: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ED319001-C6A3-4594-BD12-F3716AA973B7}"/>
                </a:ext>
              </a:extLst>
            </p:cNvPr>
            <p:cNvSpPr txBox="1"/>
            <p:nvPr/>
          </p:nvSpPr>
          <p:spPr>
            <a:xfrm>
              <a:off x="6401485" y="5736193"/>
              <a:ext cx="42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-15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45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E079E2EC-D73D-4C0D-92C5-884069A58230}"/>
                </a:ext>
              </a:extLst>
            </p:cNvPr>
            <p:cNvSpPr txBox="1"/>
            <p:nvPr/>
          </p:nvSpPr>
          <p:spPr>
            <a:xfrm>
              <a:off x="6401485" y="6050518"/>
              <a:ext cx="4279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-15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49</a:t>
              </a:r>
            </a:p>
          </p:txBody>
        </p: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E89B600D-F0E5-4122-ACAF-CE7D0B0A0104}"/>
                </a:ext>
              </a:extLst>
            </p:cNvPr>
            <p:cNvGrpSpPr/>
            <p:nvPr/>
          </p:nvGrpSpPr>
          <p:grpSpPr>
            <a:xfrm>
              <a:off x="9555103" y="5016858"/>
              <a:ext cx="755373" cy="1111810"/>
              <a:chOff x="9580503" y="5016858"/>
              <a:chExt cx="755373" cy="1111810"/>
            </a:xfrm>
          </p:grpSpPr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C1FF5F36-D8CA-406C-9F4D-D4F767FCF1B3}"/>
                  </a:ext>
                </a:extLst>
              </p:cNvPr>
              <p:cNvGrpSpPr/>
              <p:nvPr/>
            </p:nvGrpSpPr>
            <p:grpSpPr>
              <a:xfrm>
                <a:off x="9580503" y="5047416"/>
                <a:ext cx="192800" cy="1050694"/>
                <a:chOff x="9580503" y="5047416"/>
                <a:chExt cx="192800" cy="1050694"/>
              </a:xfrm>
            </p:grpSpPr>
            <p:sp>
              <p:nvSpPr>
                <p:cNvPr id="59" name="Elipse 58">
                  <a:extLst>
                    <a:ext uri="{FF2B5EF4-FFF2-40B4-BE49-F238E27FC236}">
                      <a16:creationId xmlns:a16="http://schemas.microsoft.com/office/drawing/2014/main" id="{F937B71C-C541-4712-A3E1-C07150E3600E}"/>
                    </a:ext>
                  </a:extLst>
                </p:cNvPr>
                <p:cNvSpPr/>
                <p:nvPr/>
              </p:nvSpPr>
              <p:spPr>
                <a:xfrm>
                  <a:off x="9580503" y="5905310"/>
                  <a:ext cx="192800" cy="192800"/>
                </a:xfrm>
                <a:prstGeom prst="ellipse">
                  <a:avLst/>
                </a:prstGeom>
                <a:solidFill>
                  <a:srgbClr val="FF6E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0" name="Elipse 59">
                  <a:extLst>
                    <a:ext uri="{FF2B5EF4-FFF2-40B4-BE49-F238E27FC236}">
                      <a16:creationId xmlns:a16="http://schemas.microsoft.com/office/drawing/2014/main" id="{95649521-1540-4424-90B2-EC8D1E14666A}"/>
                    </a:ext>
                  </a:extLst>
                </p:cNvPr>
                <p:cNvSpPr/>
                <p:nvPr/>
              </p:nvSpPr>
              <p:spPr>
                <a:xfrm>
                  <a:off x="9580503" y="5614154"/>
                  <a:ext cx="192800" cy="192800"/>
                </a:xfrm>
                <a:prstGeom prst="ellipse">
                  <a:avLst/>
                </a:prstGeom>
                <a:solidFill>
                  <a:srgbClr val="FFBEA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Elipse 60">
                  <a:extLst>
                    <a:ext uri="{FF2B5EF4-FFF2-40B4-BE49-F238E27FC236}">
                      <a16:creationId xmlns:a16="http://schemas.microsoft.com/office/drawing/2014/main" id="{CE4EA8FE-FED7-447C-9672-85AB220FBEDA}"/>
                    </a:ext>
                  </a:extLst>
                </p:cNvPr>
                <p:cNvSpPr/>
                <p:nvPr/>
              </p:nvSpPr>
              <p:spPr>
                <a:xfrm>
                  <a:off x="9580503" y="5338572"/>
                  <a:ext cx="192800" cy="192800"/>
                </a:xfrm>
                <a:prstGeom prst="ellipse">
                  <a:avLst/>
                </a:prstGeom>
                <a:solidFill>
                  <a:srgbClr val="FF99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Elipse 61">
                  <a:extLst>
                    <a:ext uri="{FF2B5EF4-FFF2-40B4-BE49-F238E27FC236}">
                      <a16:creationId xmlns:a16="http://schemas.microsoft.com/office/drawing/2014/main" id="{C9744C21-C936-44FC-9CCD-128471C322DA}"/>
                    </a:ext>
                  </a:extLst>
                </p:cNvPr>
                <p:cNvSpPr/>
                <p:nvPr/>
              </p:nvSpPr>
              <p:spPr>
                <a:xfrm>
                  <a:off x="9580503" y="5047416"/>
                  <a:ext cx="192800" cy="192800"/>
                </a:xfrm>
                <a:prstGeom prst="ellipse">
                  <a:avLst/>
                </a:prstGeom>
                <a:solidFill>
                  <a:srgbClr val="B4CB97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grpSp>
            <p:nvGrpSpPr>
              <p:cNvPr id="54" name="Agrupar 53">
                <a:extLst>
                  <a:ext uri="{FF2B5EF4-FFF2-40B4-BE49-F238E27FC236}">
                    <a16:creationId xmlns:a16="http://schemas.microsoft.com/office/drawing/2014/main" id="{D3B27CE7-1755-4EB5-82AB-1607990D79A4}"/>
                  </a:ext>
                </a:extLst>
              </p:cNvPr>
              <p:cNvGrpSpPr/>
              <p:nvPr/>
            </p:nvGrpSpPr>
            <p:grpSpPr>
              <a:xfrm>
                <a:off x="9772340" y="5016858"/>
                <a:ext cx="563536" cy="1111810"/>
                <a:chOff x="9772340" y="5016858"/>
                <a:chExt cx="563536" cy="1111810"/>
              </a:xfrm>
            </p:grpSpPr>
            <p:sp>
              <p:nvSpPr>
                <p:cNvPr id="55" name="CaixaDeTexto 54">
                  <a:extLst>
                    <a:ext uri="{FF2B5EF4-FFF2-40B4-BE49-F238E27FC236}">
                      <a16:creationId xmlns:a16="http://schemas.microsoft.com/office/drawing/2014/main" id="{11832344-421C-4215-8C95-8CAAEEF2E7C0}"/>
                    </a:ext>
                  </a:extLst>
                </p:cNvPr>
                <p:cNvSpPr txBox="1"/>
                <p:nvPr/>
              </p:nvSpPr>
              <p:spPr>
                <a:xfrm>
                  <a:off x="9772340" y="5308014"/>
                  <a:ext cx="56353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ＭＳ Ｐゴシック" panose="020B0600070205080204" pitchFamily="34" charset="-128"/>
                      <a:cs typeface="Segoe UI" panose="020B0502040204020203" pitchFamily="34" charset="0"/>
                    </a:rPr>
                    <a:t>Lorem</a:t>
                  </a:r>
                </a:p>
              </p:txBody>
            </p:sp>
            <p:sp>
              <p:nvSpPr>
                <p:cNvPr id="56" name="CaixaDeTexto 55">
                  <a:extLst>
                    <a:ext uri="{FF2B5EF4-FFF2-40B4-BE49-F238E27FC236}">
                      <a16:creationId xmlns:a16="http://schemas.microsoft.com/office/drawing/2014/main" id="{CFAC96D0-4AED-4599-8A31-6A4E49786F3B}"/>
                    </a:ext>
                  </a:extLst>
                </p:cNvPr>
                <p:cNvSpPr txBox="1"/>
                <p:nvPr/>
              </p:nvSpPr>
              <p:spPr>
                <a:xfrm>
                  <a:off x="9772340" y="5016858"/>
                  <a:ext cx="56353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ＭＳ Ｐゴシック" panose="020B0600070205080204" pitchFamily="34" charset="-128"/>
                      <a:cs typeface="Segoe UI" panose="020B0502040204020203" pitchFamily="34" charset="0"/>
                    </a:rPr>
                    <a:t>Lorem</a:t>
                  </a:r>
                </a:p>
              </p:txBody>
            </p:sp>
            <p:sp>
              <p:nvSpPr>
                <p:cNvPr id="57" name="CaixaDeTexto 56">
                  <a:extLst>
                    <a:ext uri="{FF2B5EF4-FFF2-40B4-BE49-F238E27FC236}">
                      <a16:creationId xmlns:a16="http://schemas.microsoft.com/office/drawing/2014/main" id="{2955F863-1252-46A2-A75B-FC2F98B622EF}"/>
                    </a:ext>
                  </a:extLst>
                </p:cNvPr>
                <p:cNvSpPr txBox="1"/>
                <p:nvPr/>
              </p:nvSpPr>
              <p:spPr>
                <a:xfrm>
                  <a:off x="9772340" y="5874752"/>
                  <a:ext cx="56353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ＭＳ Ｐゴシック" panose="020B0600070205080204" pitchFamily="34" charset="-128"/>
                      <a:cs typeface="Segoe UI" panose="020B0502040204020203" pitchFamily="34" charset="0"/>
                    </a:rPr>
                    <a:t>Lorem</a:t>
                  </a:r>
                </a:p>
              </p:txBody>
            </p:sp>
            <p:sp>
              <p:nvSpPr>
                <p:cNvPr id="58" name="CaixaDeTexto 57">
                  <a:extLst>
                    <a:ext uri="{FF2B5EF4-FFF2-40B4-BE49-F238E27FC236}">
                      <a16:creationId xmlns:a16="http://schemas.microsoft.com/office/drawing/2014/main" id="{9FF82241-85CF-423B-AAD8-4D0AE78E49BA}"/>
                    </a:ext>
                  </a:extLst>
                </p:cNvPr>
                <p:cNvSpPr txBox="1"/>
                <p:nvPr/>
              </p:nvSpPr>
              <p:spPr>
                <a:xfrm>
                  <a:off x="9772340" y="5583596"/>
                  <a:ext cx="563536" cy="2539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A6A6A6"/>
                      </a:solidFill>
                      <a:effectLst/>
                      <a:uLnTx/>
                      <a:uFillTx/>
                      <a:latin typeface="Segoe UI" panose="020B0502040204020203" pitchFamily="34" charset="0"/>
                      <a:ea typeface="ＭＳ Ｐゴシック" panose="020B0600070205080204" pitchFamily="34" charset="-128"/>
                      <a:cs typeface="Segoe UI" panose="020B0502040204020203" pitchFamily="34" charset="0"/>
                    </a:rPr>
                    <a:t>Lorem</a:t>
                  </a:r>
                </a:p>
              </p:txBody>
            </p:sp>
          </p:grpSp>
        </p:grp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77B8812-3D99-4B01-93AD-B51D1F007ADC}"/>
              </a:ext>
            </a:extLst>
          </p:cNvPr>
          <p:cNvGrpSpPr/>
          <p:nvPr/>
        </p:nvGrpSpPr>
        <p:grpSpPr>
          <a:xfrm>
            <a:off x="0" y="689"/>
            <a:ext cx="12192000" cy="6856622"/>
            <a:chOff x="0" y="689"/>
            <a:chExt cx="12192000" cy="6856622"/>
          </a:xfrm>
        </p:grpSpPr>
        <p:sp>
          <p:nvSpPr>
            <p:cNvPr id="17" name="Forma livre 40">
              <a:extLst>
                <a:ext uri="{FF2B5EF4-FFF2-40B4-BE49-F238E27FC236}">
                  <a16:creationId xmlns:a16="http://schemas.microsoft.com/office/drawing/2014/main" id="{BF8FBAD2-0B6E-4995-A881-DD6B8172DFDB}"/>
                </a:ext>
              </a:extLst>
            </p:cNvPr>
            <p:cNvSpPr/>
            <p:nvPr/>
          </p:nvSpPr>
          <p:spPr>
            <a:xfrm>
              <a:off x="0" y="689"/>
              <a:ext cx="12192000" cy="6856622"/>
            </a:xfrm>
            <a:custGeom>
              <a:avLst/>
              <a:gdLst>
                <a:gd name="connsiteX0" fmla="*/ 469232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0" fmla="*/ 4211053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8" fmla="*/ 0 w 12192000"/>
                <a:gd name="connsiteY8" fmla="*/ 0 h 6858000"/>
                <a:gd name="connsiteX0" fmla="*/ 4211053 w 12192000"/>
                <a:gd name="connsiteY0" fmla="*/ 5426242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0 w 12192000"/>
                <a:gd name="connsiteY3" fmla="*/ 0 h 6858000"/>
                <a:gd name="connsiteX4" fmla="*/ 12192000 w 12192000"/>
                <a:gd name="connsiteY4" fmla="*/ 0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  <a:gd name="connsiteX7" fmla="*/ 0 w 12192000"/>
                <a:gd name="connsiteY7" fmla="*/ 0 h 6858000"/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</a:t>
              </a:r>
            </a:p>
          </p:txBody>
        </p:sp>
        <p:grpSp>
          <p:nvGrpSpPr>
            <p:cNvPr id="18" name="Grupo 41">
              <a:extLst>
                <a:ext uri="{FF2B5EF4-FFF2-40B4-BE49-F238E27FC236}">
                  <a16:creationId xmlns:a16="http://schemas.microsoft.com/office/drawing/2014/main" id="{09B2D3BE-B0F0-4AC2-9566-F391A4ABCD2D}"/>
                </a:ext>
              </a:extLst>
            </p:cNvPr>
            <p:cNvGrpSpPr/>
            <p:nvPr/>
          </p:nvGrpSpPr>
          <p:grpSpPr>
            <a:xfrm>
              <a:off x="246431" y="343134"/>
              <a:ext cx="463564" cy="463564"/>
              <a:chOff x="11146899" y="250908"/>
              <a:chExt cx="667581" cy="6675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F6A04B5C-9D91-41B5-BA6F-4C63A2C7B049}"/>
                  </a:ext>
                </a:extLst>
              </p:cNvPr>
              <p:cNvSpPr/>
              <p:nvPr/>
            </p:nvSpPr>
            <p:spPr>
              <a:xfrm>
                <a:off x="11146899" y="250908"/>
                <a:ext cx="667581" cy="6675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0" name="Multiplicar 43">
                <a:extLst>
                  <a:ext uri="{FF2B5EF4-FFF2-40B4-BE49-F238E27FC236}">
                    <a16:creationId xmlns:a16="http://schemas.microsoft.com/office/drawing/2014/main" id="{69F87DB5-8C7B-489D-90A6-B103EEA8C3FF}"/>
                  </a:ext>
                </a:extLst>
              </p:cNvPr>
              <p:cNvSpPr/>
              <p:nvPr/>
            </p:nvSpPr>
            <p:spPr>
              <a:xfrm>
                <a:off x="11239469" y="343478"/>
                <a:ext cx="482440" cy="482440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E0616BFB-FD18-457A-BFA8-133EFA22F410}"/>
                </a:ext>
              </a:extLst>
            </p:cNvPr>
            <p:cNvSpPr/>
            <p:nvPr/>
          </p:nvSpPr>
          <p:spPr>
            <a:xfrm>
              <a:off x="246431" y="1073399"/>
              <a:ext cx="4517657" cy="5235326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DE783673-8C9D-4089-9173-D4FD6190E1C5}"/>
                </a:ext>
              </a:extLst>
            </p:cNvPr>
            <p:cNvSpPr txBox="1"/>
            <p:nvPr/>
          </p:nvSpPr>
          <p:spPr>
            <a:xfrm>
              <a:off x="487481" y="1245270"/>
              <a:ext cx="3640019" cy="49305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as proporções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desse gráfico,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clique em cima da “barra” que deseja modificar e em seguida na bolinha amarela que aparece na ponta dele. Com o mouse, arraste a bolinha para cima ou para baixo até chegar no tamanho que represente o valor desejado. 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 cor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 “barra”, clique em cima dela e em seguida escolha cor desejada na ferramenta Contorno da Forma.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os números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basta clicar em cima deles e digitar o valor desejado.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imagem da banana pode ter seu tamanho alterado clicando em cima dela e mexendo com o mouse nas bolinhas que aparecem nas arestas. 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Ah! Todos os textos são editáveis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 estão esperando pelo seu conteúdo!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ts val="180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440410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7B043D3F-7E34-4E03-8C60-482DB740D05C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AFB46EF6-3C0E-42A7-8203-E26160BA7059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64560D0C-403E-4F98-91F4-8D3D3AA3A92A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FAB5022-BA3C-415A-98AE-A7204E46BF7E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3428DFF-17CD-49FD-9311-0F2F67A5042F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 hidden="1">
            <a:extLst>
              <a:ext uri="{FF2B5EF4-FFF2-40B4-BE49-F238E27FC236}">
                <a16:creationId xmlns:a16="http://schemas.microsoft.com/office/drawing/2014/main" id="{5EAE345A-9058-4CD7-9CA3-A82C8BCBE155}"/>
              </a:ext>
            </a:extLst>
          </p:cNvPr>
          <p:cNvGrpSpPr/>
          <p:nvPr/>
        </p:nvGrpSpPr>
        <p:grpSpPr>
          <a:xfrm flipV="1">
            <a:off x="-2026728" y="304800"/>
            <a:ext cx="13912404" cy="6242765"/>
            <a:chOff x="304800" y="304800"/>
            <a:chExt cx="13912404" cy="6242765"/>
          </a:xfrm>
        </p:grpSpPr>
        <p:pic>
          <p:nvPicPr>
            <p:cNvPr id="1026" name="Picture 2" descr="https://pngimage.net/wp-content/uploads/2018/06/proporcion-aurea-png-2.png">
              <a:extLst>
                <a:ext uri="{FF2B5EF4-FFF2-40B4-BE49-F238E27FC236}">
                  <a16:creationId xmlns:a16="http://schemas.microsoft.com/office/drawing/2014/main" id="{67281426-887A-4161-B56E-DAF612C5E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04800"/>
              <a:ext cx="10060678" cy="6242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s://pngimage.net/wp-content/uploads/2018/06/proporcion-aurea-png-2.png">
              <a:extLst>
                <a:ext uri="{FF2B5EF4-FFF2-40B4-BE49-F238E27FC236}">
                  <a16:creationId xmlns:a16="http://schemas.microsoft.com/office/drawing/2014/main" id="{F8E77FE6-27E2-4072-9606-93B9396225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365477" y="304800"/>
              <a:ext cx="3851727" cy="6242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C874CE-57C9-4BD7-9C0E-8D6F9989B7A2}"/>
              </a:ext>
            </a:extLst>
          </p:cNvPr>
          <p:cNvSpPr txBox="1"/>
          <p:nvPr/>
        </p:nvSpPr>
        <p:spPr>
          <a:xfrm>
            <a:off x="832757" y="1735080"/>
            <a:ext cx="2598057" cy="165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latinLnBrk="0">
              <a:lnSpc>
                <a:spcPct val="90000"/>
              </a:lnSpc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Todos os elementos gráficos foram desenvolvidos diretamente no Power Point, o que possibilita a </a:t>
            </a:r>
            <a:r>
              <a:rPr lang="pt-BR" sz="1200" b="1" dirty="0">
                <a:solidFill>
                  <a:srgbClr val="64B3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edição sem distorções ou comprometimento da qualidade.</a:t>
            </a:r>
          </a:p>
          <a:p>
            <a:pPr marL="0" marR="0" lvl="0" indent="0" algn="r" defTabSz="914400" latinLnBrk="0">
              <a:lnSpc>
                <a:spcPct val="90000"/>
              </a:lnSpc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Assim eles podem ser alterados, reposicionados e adequados às suas necessidades do conteúdo.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AA403E0-445F-4C51-81A1-229392567032}"/>
              </a:ext>
            </a:extLst>
          </p:cNvPr>
          <p:cNvSpPr/>
          <p:nvPr/>
        </p:nvSpPr>
        <p:spPr>
          <a:xfrm>
            <a:off x="4505326" y="1767567"/>
            <a:ext cx="2952750" cy="292100"/>
          </a:xfrm>
          <a:prstGeom prst="rect">
            <a:avLst/>
          </a:prstGeom>
          <a:solidFill>
            <a:srgbClr val="64B3D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6EA3D31-F1DF-42BC-84DB-261CB5B1DD3C}"/>
              </a:ext>
            </a:extLst>
          </p:cNvPr>
          <p:cNvSpPr/>
          <p:nvPr/>
        </p:nvSpPr>
        <p:spPr>
          <a:xfrm>
            <a:off x="8372930" y="1767567"/>
            <a:ext cx="2966645" cy="292100"/>
          </a:xfrm>
          <a:prstGeom prst="rect">
            <a:avLst/>
          </a:prstGeom>
          <a:solidFill>
            <a:srgbClr val="64B3D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33265A4-53AE-4A54-A712-2EDFFEFFF60E}"/>
              </a:ext>
            </a:extLst>
          </p:cNvPr>
          <p:cNvSpPr txBox="1"/>
          <p:nvPr/>
        </p:nvSpPr>
        <p:spPr>
          <a:xfrm>
            <a:off x="4517735" y="1759728"/>
            <a:ext cx="2904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Alterando a cor de preenchimento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A016ED0-BCD6-4C2D-B124-8333EC02C6F2}"/>
              </a:ext>
            </a:extLst>
          </p:cNvPr>
          <p:cNvSpPr txBox="1"/>
          <p:nvPr/>
        </p:nvSpPr>
        <p:spPr>
          <a:xfrm>
            <a:off x="8395254" y="1759728"/>
            <a:ext cx="2430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Alterando a cor de contorno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63EE82F-C49C-43C2-83A6-64D768938C1C}"/>
              </a:ext>
            </a:extLst>
          </p:cNvPr>
          <p:cNvSpPr/>
          <p:nvPr/>
        </p:nvSpPr>
        <p:spPr>
          <a:xfrm>
            <a:off x="5816824" y="2926933"/>
            <a:ext cx="1742851" cy="218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É possível alterar a cor dos elementos para as cores pré-definidas do Power Point, ou personalizar com as cores da sua marca utilizando a </a:t>
            </a:r>
            <a:b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opção Mais cores</a:t>
            </a:r>
            <a:b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preenchimento.</a:t>
            </a:r>
          </a:p>
          <a:p>
            <a:pPr>
              <a:spcAft>
                <a:spcPts val="1200"/>
              </a:spcAft>
            </a:pPr>
            <a: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Também é possível </a:t>
            </a:r>
            <a:b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copiar cores de uma imagem com a </a:t>
            </a:r>
            <a:b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ferramenta Conta-gotas.</a:t>
            </a: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272F32FD-35AC-476E-A07C-230F22713DF0}"/>
              </a:ext>
            </a:extLst>
          </p:cNvPr>
          <p:cNvGrpSpPr/>
          <p:nvPr/>
        </p:nvGrpSpPr>
        <p:grpSpPr>
          <a:xfrm>
            <a:off x="4517735" y="2414286"/>
            <a:ext cx="329887" cy="329887"/>
            <a:chOff x="13050428" y="3838555"/>
            <a:chExt cx="475072" cy="475072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6A909A2B-54DD-48BA-915C-29FD6E12CD81}"/>
                </a:ext>
              </a:extLst>
            </p:cNvPr>
            <p:cNvSpPr/>
            <p:nvPr/>
          </p:nvSpPr>
          <p:spPr>
            <a:xfrm>
              <a:off x="13050428" y="3838555"/>
              <a:ext cx="475072" cy="475072"/>
            </a:xfrm>
            <a:prstGeom prst="rect">
              <a:avLst/>
            </a:prstGeom>
            <a:solidFill>
              <a:srgbClr val="F1F1F1"/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2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F6A23FFE-B42A-42FF-B6AD-DA0FBACD16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3123572" y="3914156"/>
              <a:ext cx="328777" cy="323871"/>
            </a:xfrm>
            <a:prstGeom prst="rect">
              <a:avLst/>
            </a:prstGeom>
          </p:spPr>
        </p:pic>
      </p:grpSp>
      <p:pic>
        <p:nvPicPr>
          <p:cNvPr id="25" name="Imagem 24">
            <a:extLst>
              <a:ext uri="{FF2B5EF4-FFF2-40B4-BE49-F238E27FC236}">
                <a16:creationId xmlns:a16="http://schemas.microsoft.com/office/drawing/2014/main" id="{D60BBE37-8EED-4AD3-93C9-3785B89C23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496" y="2973232"/>
            <a:ext cx="1223957" cy="1985026"/>
          </a:xfrm>
          <a:prstGeom prst="rect">
            <a:avLst/>
          </a:prstGeom>
          <a:solidFill>
            <a:srgbClr val="F1F1F1"/>
          </a:solidFill>
          <a:ln w="12700">
            <a:solidFill>
              <a:sysClr val="window" lastClr="FFFFFF">
                <a:lumMod val="75000"/>
              </a:sysClr>
            </a:solidFill>
            <a:miter lim="800000"/>
          </a:ln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E42D20FF-9CF6-42BA-9D8E-6C26CDA70FCC}"/>
              </a:ext>
            </a:extLst>
          </p:cNvPr>
          <p:cNvSpPr/>
          <p:nvPr/>
        </p:nvSpPr>
        <p:spPr>
          <a:xfrm>
            <a:off x="4489450" y="4282586"/>
            <a:ext cx="1244600" cy="289414"/>
          </a:xfrm>
          <a:prstGeom prst="rect">
            <a:avLst/>
          </a:prstGeom>
          <a:noFill/>
          <a:ln w="19050" cap="sq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F431FD0C-9E6A-46B1-BE7A-1191B2CBC87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076" y="2965143"/>
            <a:ext cx="1065074" cy="2017476"/>
          </a:xfrm>
          <a:prstGeom prst="rect">
            <a:avLst/>
          </a:prstGeom>
          <a:solidFill>
            <a:srgbClr val="F1F1F1"/>
          </a:solidFill>
          <a:ln w="12700">
            <a:solidFill>
              <a:schemeClr val="bg1">
                <a:lumMod val="75000"/>
              </a:schemeClr>
            </a:solidFill>
            <a:miter lim="800000"/>
          </a:ln>
        </p:spPr>
      </p:pic>
      <p:sp>
        <p:nvSpPr>
          <p:cNvPr id="29" name="Retângulo 28">
            <a:extLst>
              <a:ext uri="{FF2B5EF4-FFF2-40B4-BE49-F238E27FC236}">
                <a16:creationId xmlns:a16="http://schemas.microsoft.com/office/drawing/2014/main" id="{82BAE60B-2229-467C-9C8F-1BB89C9FDF60}"/>
              </a:ext>
            </a:extLst>
          </p:cNvPr>
          <p:cNvSpPr/>
          <p:nvPr/>
        </p:nvSpPr>
        <p:spPr>
          <a:xfrm>
            <a:off x="9504228" y="2918844"/>
            <a:ext cx="1722572" cy="186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É possível alterar a cor das linhas ou do contorno dos elementos da mesma forma que se alteram os preenchimentos, porém utilizando a ferramenta Contorno da Forma.</a:t>
            </a:r>
          </a:p>
          <a:p>
            <a:pPr>
              <a:spcAft>
                <a:spcPts val="1200"/>
              </a:spcAft>
            </a:pPr>
            <a: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Também é possível </a:t>
            </a:r>
            <a:b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a espessura </a:t>
            </a:r>
            <a:b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ou o tipo de traço.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A901363E-7ED7-42BC-97BA-84C9DD33E4F5}"/>
              </a:ext>
            </a:extLst>
          </p:cNvPr>
          <p:cNvSpPr/>
          <p:nvPr/>
        </p:nvSpPr>
        <p:spPr>
          <a:xfrm>
            <a:off x="8368292" y="4563541"/>
            <a:ext cx="1069955" cy="274480"/>
          </a:xfrm>
          <a:prstGeom prst="rect">
            <a:avLst/>
          </a:prstGeom>
          <a:noFill/>
          <a:ln w="19050" cap="sq" cmpd="sng" algn="ctr">
            <a:solidFill>
              <a:srgbClr val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25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DF8F439D-76D1-47B1-8163-830500416D3D}"/>
              </a:ext>
            </a:extLst>
          </p:cNvPr>
          <p:cNvGrpSpPr/>
          <p:nvPr/>
        </p:nvGrpSpPr>
        <p:grpSpPr>
          <a:xfrm>
            <a:off x="8368292" y="2414286"/>
            <a:ext cx="329887" cy="329887"/>
            <a:chOff x="11020958" y="6466952"/>
            <a:chExt cx="475072" cy="475072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A788C568-F051-47BE-988F-037A529EB869}"/>
                </a:ext>
              </a:extLst>
            </p:cNvPr>
            <p:cNvSpPr/>
            <p:nvPr/>
          </p:nvSpPr>
          <p:spPr>
            <a:xfrm>
              <a:off x="11020958" y="6466952"/>
              <a:ext cx="475072" cy="475072"/>
            </a:xfrm>
            <a:prstGeom prst="rect">
              <a:avLst/>
            </a:prstGeom>
            <a:solidFill>
              <a:srgbClr val="F1F1F1"/>
            </a:solidFill>
            <a:ln w="12700" cap="flat" cmpd="sng" algn="ctr">
              <a:solidFill>
                <a:sysClr val="window" lastClr="FFFFFF">
                  <a:lumMod val="7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25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Imagem 32">
              <a:extLst>
                <a:ext uri="{FF2B5EF4-FFF2-40B4-BE49-F238E27FC236}">
                  <a16:creationId xmlns:a16="http://schemas.microsoft.com/office/drawing/2014/main" id="{37F66F50-0187-4CCB-9AB8-78FBC2A6FB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099973" y="6541013"/>
              <a:ext cx="317043" cy="326951"/>
            </a:xfrm>
            <a:prstGeom prst="rect">
              <a:avLst/>
            </a:prstGeom>
          </p:spPr>
        </p:pic>
      </p:grpSp>
      <p:sp>
        <p:nvSpPr>
          <p:cNvPr id="18" name="Retângulo 17">
            <a:extLst>
              <a:ext uri="{FF2B5EF4-FFF2-40B4-BE49-F238E27FC236}">
                <a16:creationId xmlns:a16="http://schemas.microsoft.com/office/drawing/2014/main" id="{201A0281-0C3D-4A34-AA05-FAA516536714}"/>
              </a:ext>
            </a:extLst>
          </p:cNvPr>
          <p:cNvSpPr/>
          <p:nvPr/>
        </p:nvSpPr>
        <p:spPr>
          <a:xfrm>
            <a:off x="4516212" y="2034237"/>
            <a:ext cx="3130775" cy="25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050" b="1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 formatar » Preenchimento da forma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7D9FFD35-4AF8-4AAE-AF02-832C71F72C1D}"/>
              </a:ext>
            </a:extLst>
          </p:cNvPr>
          <p:cNvSpPr/>
          <p:nvPr/>
        </p:nvSpPr>
        <p:spPr>
          <a:xfrm>
            <a:off x="8364312" y="2034237"/>
            <a:ext cx="3130775" cy="25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050" b="1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 formatar » Contorno da forma</a:t>
            </a:r>
          </a:p>
        </p:txBody>
      </p:sp>
      <p:cxnSp>
        <p:nvCxnSpPr>
          <p:cNvPr id="37" name="Conector reto 36">
            <a:extLst>
              <a:ext uri="{FF2B5EF4-FFF2-40B4-BE49-F238E27FC236}">
                <a16:creationId xmlns:a16="http://schemas.microsoft.com/office/drawing/2014/main" id="{BB7FBE0F-030E-4002-92FF-7D9496C50488}"/>
              </a:ext>
            </a:extLst>
          </p:cNvPr>
          <p:cNvCxnSpPr>
            <a:cxnSpLocks/>
          </p:cNvCxnSpPr>
          <p:nvPr/>
        </p:nvCxnSpPr>
        <p:spPr>
          <a:xfrm>
            <a:off x="3599542" y="0"/>
            <a:ext cx="0" cy="32893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19402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Espaço Reservado para Imagem 8">
            <a:extLst>
              <a:ext uri="{FF2B5EF4-FFF2-40B4-BE49-F238E27FC236}">
                <a16:creationId xmlns:a16="http://schemas.microsoft.com/office/drawing/2014/main" id="{67C3A893-1347-4AEA-8CA4-E0C53E9258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3300" y="1054100"/>
            <a:ext cx="6413500" cy="4914900"/>
          </a:xfr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0388866F-517B-453D-90D5-AD6D36622FDC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43892CC6-65A3-492F-AE94-BF8CD800E0D9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826EDE1-C0DC-4E01-9ABD-D7932D40C248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C0E6045-D50D-41F9-B824-FDE6F5E7C5FA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ADA95F8-676A-4DF5-875A-2548692F3CF7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F49B246B-39F6-4659-9762-6010FFDFD45A}"/>
              </a:ext>
            </a:extLst>
          </p:cNvPr>
          <p:cNvCxnSpPr>
            <a:cxnSpLocks/>
          </p:cNvCxnSpPr>
          <p:nvPr/>
        </p:nvCxnSpPr>
        <p:spPr>
          <a:xfrm>
            <a:off x="7650668" y="1066800"/>
            <a:ext cx="0" cy="491308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F0D0D8E3-7147-4A1F-B764-F01B7E2C97AF}"/>
              </a:ext>
            </a:extLst>
          </p:cNvPr>
          <p:cNvCxnSpPr>
            <a:cxnSpLocks/>
          </p:cNvCxnSpPr>
          <p:nvPr/>
        </p:nvCxnSpPr>
        <p:spPr>
          <a:xfrm>
            <a:off x="7650668" y="1052070"/>
            <a:ext cx="0" cy="679450"/>
          </a:xfrm>
          <a:prstGeom prst="line">
            <a:avLst/>
          </a:prstGeom>
          <a:ln w="57150">
            <a:solidFill>
              <a:srgbClr val="B4C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AC691E6-D68F-449B-B524-920B5EAF8C1F}"/>
              </a:ext>
            </a:extLst>
          </p:cNvPr>
          <p:cNvSpPr txBox="1"/>
          <p:nvPr/>
        </p:nvSpPr>
        <p:spPr>
          <a:xfrm>
            <a:off x="8471770" y="3196809"/>
            <a:ext cx="197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ALIMENTAÇÃO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7445E62-1A1A-4CF8-AE90-68A6A5B41162}"/>
              </a:ext>
            </a:extLst>
          </p:cNvPr>
          <p:cNvSpPr txBox="1"/>
          <p:nvPr/>
        </p:nvSpPr>
        <p:spPr>
          <a:xfrm>
            <a:off x="7947075" y="3535363"/>
            <a:ext cx="3023585" cy="751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150" normalizeH="0" baseline="0" noProof="0" dirty="0" err="1">
                <a:ln>
                  <a:noFill/>
                </a:ln>
                <a:solidFill>
                  <a:srgbClr val="B4CB97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saudável</a:t>
            </a:r>
            <a:r>
              <a:rPr kumimoji="0" lang="en-US" sz="6000" b="1" i="0" u="none" strike="noStrike" kern="0" cap="none" spc="-150" normalizeH="0" baseline="0" noProof="0" dirty="0">
                <a:ln>
                  <a:noFill/>
                </a:ln>
                <a:solidFill>
                  <a:srgbClr val="B4CB97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A1E5F31-DE1E-4361-8201-A3B0FCE2C10E}"/>
              </a:ext>
            </a:extLst>
          </p:cNvPr>
          <p:cNvSpPr txBox="1"/>
          <p:nvPr/>
        </p:nvSpPr>
        <p:spPr>
          <a:xfrm>
            <a:off x="8500660" y="4433173"/>
            <a:ext cx="1916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porttitor congue massa. Fusce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32" name="Gráfico 31">
                <a:extLst>
                  <a:ext uri="{FF2B5EF4-FFF2-40B4-BE49-F238E27FC236}">
                    <a16:creationId xmlns:a16="http://schemas.microsoft.com/office/drawing/2014/main" id="{365D811A-92AF-409A-817E-1610DBF476C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6963373"/>
                  </p:ext>
                </p:extLst>
              </p:nvPr>
            </p:nvGraphicFramePr>
            <p:xfrm>
              <a:off x="8293101" y="925513"/>
              <a:ext cx="2349499" cy="21986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2" name="Gráfico 31">
                <a:extLst>
                  <a:ext uri="{FF2B5EF4-FFF2-40B4-BE49-F238E27FC236}">
                    <a16:creationId xmlns:a16="http://schemas.microsoft.com/office/drawing/2014/main" id="{365D811A-92AF-409A-817E-1610DBF476C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3101" y="925513"/>
                <a:ext cx="2349499" cy="2198687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A1E3A278-3FCB-4707-B7E7-2DFE5F8A29FD}"/>
              </a:ext>
            </a:extLst>
          </p:cNvPr>
          <p:cNvSpPr txBox="1"/>
          <p:nvPr/>
        </p:nvSpPr>
        <p:spPr>
          <a:xfrm>
            <a:off x="9313849" y="1040458"/>
            <a:ext cx="29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D4C5EBA-7FED-419B-AC61-DA6E92042D0E}"/>
              </a:ext>
            </a:extLst>
          </p:cNvPr>
          <p:cNvSpPr txBox="1"/>
          <p:nvPr/>
        </p:nvSpPr>
        <p:spPr>
          <a:xfrm>
            <a:off x="9258984" y="1436154"/>
            <a:ext cx="488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7D9AA049-3FB3-4AF6-B633-9BD1FE3FE09F}"/>
              </a:ext>
            </a:extLst>
          </p:cNvPr>
          <p:cNvSpPr txBox="1"/>
          <p:nvPr/>
        </p:nvSpPr>
        <p:spPr>
          <a:xfrm>
            <a:off x="9258984" y="1857250"/>
            <a:ext cx="488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19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1F73641-4682-4B9C-BE9B-01A99FB0D3AC}"/>
              </a:ext>
            </a:extLst>
          </p:cNvPr>
          <p:cNvSpPr txBox="1"/>
          <p:nvPr/>
        </p:nvSpPr>
        <p:spPr>
          <a:xfrm>
            <a:off x="9258984" y="2269274"/>
            <a:ext cx="488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22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EEC9DE15-FA7C-4A7C-A3B1-0E235529D02C}"/>
              </a:ext>
            </a:extLst>
          </p:cNvPr>
          <p:cNvSpPr txBox="1"/>
          <p:nvPr/>
        </p:nvSpPr>
        <p:spPr>
          <a:xfrm>
            <a:off x="9258984" y="2677670"/>
            <a:ext cx="488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24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BC6D5BBB-CD63-42A2-9F6E-5D2CBB44D7A2}"/>
              </a:ext>
            </a:extLst>
          </p:cNvPr>
          <p:cNvGrpSpPr/>
          <p:nvPr/>
        </p:nvGrpSpPr>
        <p:grpSpPr>
          <a:xfrm>
            <a:off x="7772224" y="5433604"/>
            <a:ext cx="1805434" cy="620629"/>
            <a:chOff x="7772224" y="5390741"/>
            <a:chExt cx="1805434" cy="620629"/>
          </a:xfrm>
        </p:grpSpPr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26EC8BF-45DF-4687-97CB-45C1CFAB5173}"/>
                </a:ext>
              </a:extLst>
            </p:cNvPr>
            <p:cNvSpPr/>
            <p:nvPr/>
          </p:nvSpPr>
          <p:spPr>
            <a:xfrm>
              <a:off x="7772224" y="5463699"/>
              <a:ext cx="108000" cy="108000"/>
            </a:xfrm>
            <a:prstGeom prst="rect">
              <a:avLst/>
            </a:prstGeom>
            <a:solidFill>
              <a:srgbClr val="B4C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9500165A-9B08-4149-A513-30D9925D7D9B}"/>
                </a:ext>
              </a:extLst>
            </p:cNvPr>
            <p:cNvSpPr txBox="1"/>
            <p:nvPr/>
          </p:nvSpPr>
          <p:spPr>
            <a:xfrm>
              <a:off x="7886525" y="5390741"/>
              <a:ext cx="9715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Série 1</a:t>
              </a: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854C2B42-8E6D-4409-A987-FB0F22D09217}"/>
                </a:ext>
              </a:extLst>
            </p:cNvPr>
            <p:cNvSpPr/>
            <p:nvPr/>
          </p:nvSpPr>
          <p:spPr>
            <a:xfrm>
              <a:off x="7772224" y="5654199"/>
              <a:ext cx="108000" cy="108000"/>
            </a:xfrm>
            <a:prstGeom prst="rect">
              <a:avLst/>
            </a:prstGeom>
            <a:solidFill>
              <a:srgbClr val="B4C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4FDBA5E-F8B8-44A0-B7C4-A45CE415CF2B}"/>
                </a:ext>
              </a:extLst>
            </p:cNvPr>
            <p:cNvSpPr txBox="1"/>
            <p:nvPr/>
          </p:nvSpPr>
          <p:spPr>
            <a:xfrm>
              <a:off x="7886525" y="5581241"/>
              <a:ext cx="9715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000" dirty="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Série 2</a:t>
              </a: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87717026-E5AF-4A4C-A82B-65E228795B9D}"/>
                </a:ext>
              </a:extLst>
            </p:cNvPr>
            <p:cNvSpPr/>
            <p:nvPr/>
          </p:nvSpPr>
          <p:spPr>
            <a:xfrm>
              <a:off x="7772224" y="5830412"/>
              <a:ext cx="108000" cy="108000"/>
            </a:xfrm>
            <a:prstGeom prst="rect">
              <a:avLst/>
            </a:prstGeom>
            <a:solidFill>
              <a:srgbClr val="B4C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5BB18A6B-B14D-46A7-B965-70B17D8069D6}"/>
                </a:ext>
              </a:extLst>
            </p:cNvPr>
            <p:cNvSpPr txBox="1"/>
            <p:nvPr/>
          </p:nvSpPr>
          <p:spPr>
            <a:xfrm>
              <a:off x="7886525" y="5757454"/>
              <a:ext cx="9715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000" dirty="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Série 3</a:t>
              </a:r>
            </a:p>
          </p:txBody>
        </p: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99D76A41-6569-4B23-9D5B-90F877BF9179}"/>
                </a:ext>
              </a:extLst>
            </p:cNvPr>
            <p:cNvSpPr/>
            <p:nvPr/>
          </p:nvSpPr>
          <p:spPr>
            <a:xfrm>
              <a:off x="8491847" y="5480936"/>
              <a:ext cx="108000" cy="108000"/>
            </a:xfrm>
            <a:prstGeom prst="rect">
              <a:avLst/>
            </a:prstGeom>
            <a:solidFill>
              <a:srgbClr val="B4C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0C6B87E5-BCBD-4834-B5FA-E2278E64C7AD}"/>
                </a:ext>
              </a:extLst>
            </p:cNvPr>
            <p:cNvSpPr txBox="1"/>
            <p:nvPr/>
          </p:nvSpPr>
          <p:spPr>
            <a:xfrm>
              <a:off x="8606148" y="5407978"/>
              <a:ext cx="971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Série 4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409537B0-323E-4A35-8F60-ADCC24FF88FF}"/>
                </a:ext>
              </a:extLst>
            </p:cNvPr>
            <p:cNvSpPr/>
            <p:nvPr/>
          </p:nvSpPr>
          <p:spPr>
            <a:xfrm>
              <a:off x="8491847" y="5661911"/>
              <a:ext cx="108000" cy="108000"/>
            </a:xfrm>
            <a:prstGeom prst="rect">
              <a:avLst/>
            </a:prstGeom>
            <a:solidFill>
              <a:srgbClr val="B4C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8DC76E6A-FF39-4A91-AC8D-59F0E9F57710}"/>
                </a:ext>
              </a:extLst>
            </p:cNvPr>
            <p:cNvSpPr txBox="1"/>
            <p:nvPr/>
          </p:nvSpPr>
          <p:spPr>
            <a:xfrm>
              <a:off x="8606148" y="5588953"/>
              <a:ext cx="9715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000" dirty="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Série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8565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Espaço Reservado para Imagem 8">
            <a:extLst>
              <a:ext uri="{FF2B5EF4-FFF2-40B4-BE49-F238E27FC236}">
                <a16:creationId xmlns:a16="http://schemas.microsoft.com/office/drawing/2014/main" id="{A61F3AD3-3113-42F6-9B97-28FC0FE472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03300" y="1054100"/>
            <a:ext cx="6413500" cy="4914900"/>
          </a:xfrm>
        </p:spPr>
      </p:pic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6632D3C-6665-4E2C-8A19-E186194339D6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6CADA577-D512-4057-953F-57D6312253D8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8DF1F3C8-A804-4B14-A26A-C5B0DCDFE3A3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6CF9B335-1C59-4A81-962A-413FB0D76225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C42FC739-4BCA-452F-9B18-AD33176D2548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98F382E2-4547-429F-AD2D-4CB728FDE36E}"/>
              </a:ext>
            </a:extLst>
          </p:cNvPr>
          <p:cNvCxnSpPr>
            <a:cxnSpLocks/>
          </p:cNvCxnSpPr>
          <p:nvPr/>
        </p:nvCxnSpPr>
        <p:spPr>
          <a:xfrm>
            <a:off x="7650668" y="1066800"/>
            <a:ext cx="0" cy="4913086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to 34">
            <a:extLst>
              <a:ext uri="{FF2B5EF4-FFF2-40B4-BE49-F238E27FC236}">
                <a16:creationId xmlns:a16="http://schemas.microsoft.com/office/drawing/2014/main" id="{E72B6730-1F6A-4A85-8EE8-5BD8FFE6EAA9}"/>
              </a:ext>
            </a:extLst>
          </p:cNvPr>
          <p:cNvCxnSpPr>
            <a:cxnSpLocks/>
          </p:cNvCxnSpPr>
          <p:nvPr/>
        </p:nvCxnSpPr>
        <p:spPr>
          <a:xfrm>
            <a:off x="7650668" y="1052070"/>
            <a:ext cx="0" cy="679450"/>
          </a:xfrm>
          <a:prstGeom prst="line">
            <a:avLst/>
          </a:prstGeom>
          <a:ln w="57150">
            <a:solidFill>
              <a:srgbClr val="B4CB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AD7F7EF-6FAA-4E37-87E1-782B9844B65E}"/>
              </a:ext>
            </a:extLst>
          </p:cNvPr>
          <p:cNvSpPr txBox="1"/>
          <p:nvPr/>
        </p:nvSpPr>
        <p:spPr>
          <a:xfrm>
            <a:off x="8471770" y="3196809"/>
            <a:ext cx="1974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3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ALIMENTAÇÃO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524ECEE2-687C-44A0-9513-E482547DB382}"/>
              </a:ext>
            </a:extLst>
          </p:cNvPr>
          <p:cNvSpPr txBox="1"/>
          <p:nvPr/>
        </p:nvSpPr>
        <p:spPr>
          <a:xfrm>
            <a:off x="7947075" y="3535363"/>
            <a:ext cx="3023585" cy="751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150" normalizeH="0" baseline="0" noProof="0" dirty="0" err="1">
                <a:ln>
                  <a:noFill/>
                </a:ln>
                <a:solidFill>
                  <a:srgbClr val="B4CB97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saudável</a:t>
            </a:r>
            <a:r>
              <a:rPr kumimoji="0" lang="en-US" sz="6000" b="1" i="0" u="none" strike="noStrike" kern="0" cap="none" spc="-150" normalizeH="0" baseline="0" noProof="0" dirty="0">
                <a:ln>
                  <a:noFill/>
                </a:ln>
                <a:solidFill>
                  <a:srgbClr val="B4CB97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2B0DF0F9-99DE-496F-8BF7-5B8B05E80BE3}"/>
              </a:ext>
            </a:extLst>
          </p:cNvPr>
          <p:cNvSpPr txBox="1"/>
          <p:nvPr/>
        </p:nvSpPr>
        <p:spPr>
          <a:xfrm>
            <a:off x="8500660" y="4433173"/>
            <a:ext cx="1916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porttitor congue massa. Fusce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39" name="Gráfico 38">
                <a:extLst>
                  <a:ext uri="{FF2B5EF4-FFF2-40B4-BE49-F238E27FC236}">
                    <a16:creationId xmlns:a16="http://schemas.microsoft.com/office/drawing/2014/main" id="{471D6A73-E3E3-41BF-9C05-A69E3FAB961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459342172"/>
                  </p:ext>
                </p:extLst>
              </p:nvPr>
            </p:nvGraphicFramePr>
            <p:xfrm>
              <a:off x="8293101" y="925513"/>
              <a:ext cx="2349499" cy="2198687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39" name="Gráfico 38">
                <a:extLst>
                  <a:ext uri="{FF2B5EF4-FFF2-40B4-BE49-F238E27FC236}">
                    <a16:creationId xmlns:a16="http://schemas.microsoft.com/office/drawing/2014/main" id="{471D6A73-E3E3-41BF-9C05-A69E3FAB96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293101" y="925513"/>
                <a:ext cx="2349499" cy="2198687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CaixaDeTexto 39">
            <a:extLst>
              <a:ext uri="{FF2B5EF4-FFF2-40B4-BE49-F238E27FC236}">
                <a16:creationId xmlns:a16="http://schemas.microsoft.com/office/drawing/2014/main" id="{2B59F851-F995-4CCE-BB8B-F2AC5A8BCAF6}"/>
              </a:ext>
            </a:extLst>
          </p:cNvPr>
          <p:cNvSpPr txBox="1"/>
          <p:nvPr/>
        </p:nvSpPr>
        <p:spPr>
          <a:xfrm>
            <a:off x="9313849" y="1040458"/>
            <a:ext cx="29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80B4A17-0AE9-4249-8D14-5C572C43A5B7}"/>
              </a:ext>
            </a:extLst>
          </p:cNvPr>
          <p:cNvSpPr txBox="1"/>
          <p:nvPr/>
        </p:nvSpPr>
        <p:spPr>
          <a:xfrm>
            <a:off x="9258984" y="1436154"/>
            <a:ext cx="488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13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E374D8AD-A736-40E9-AEE6-F7C70A589AAB}"/>
              </a:ext>
            </a:extLst>
          </p:cNvPr>
          <p:cNvSpPr txBox="1"/>
          <p:nvPr/>
        </p:nvSpPr>
        <p:spPr>
          <a:xfrm>
            <a:off x="9258984" y="1857250"/>
            <a:ext cx="488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19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31FF051-2AE9-4379-A0E6-94787F0D76F8}"/>
              </a:ext>
            </a:extLst>
          </p:cNvPr>
          <p:cNvSpPr txBox="1"/>
          <p:nvPr/>
        </p:nvSpPr>
        <p:spPr>
          <a:xfrm>
            <a:off x="9258984" y="2269274"/>
            <a:ext cx="488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22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C4E1F8A-DD0C-4941-9723-B971EB756F46}"/>
              </a:ext>
            </a:extLst>
          </p:cNvPr>
          <p:cNvSpPr txBox="1"/>
          <p:nvPr/>
        </p:nvSpPr>
        <p:spPr>
          <a:xfrm>
            <a:off x="9258984" y="2677670"/>
            <a:ext cx="4885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24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FBF7C1C5-D6EF-454D-8D50-2D1C9A9BD7DF}"/>
              </a:ext>
            </a:extLst>
          </p:cNvPr>
          <p:cNvGrpSpPr/>
          <p:nvPr/>
        </p:nvGrpSpPr>
        <p:grpSpPr>
          <a:xfrm>
            <a:off x="7772224" y="5433604"/>
            <a:ext cx="1805434" cy="620629"/>
            <a:chOff x="7772224" y="5390741"/>
            <a:chExt cx="1805434" cy="620629"/>
          </a:xfrm>
        </p:grpSpPr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9F2AE1FE-9E07-41E3-AEB7-1B87D143FF6C}"/>
                </a:ext>
              </a:extLst>
            </p:cNvPr>
            <p:cNvSpPr/>
            <p:nvPr/>
          </p:nvSpPr>
          <p:spPr>
            <a:xfrm>
              <a:off x="7772224" y="5463699"/>
              <a:ext cx="108000" cy="108000"/>
            </a:xfrm>
            <a:prstGeom prst="rect">
              <a:avLst/>
            </a:prstGeom>
            <a:solidFill>
              <a:srgbClr val="B4C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8CD31C53-CAA3-4D2D-9088-4C62D690B3B5}"/>
                </a:ext>
              </a:extLst>
            </p:cNvPr>
            <p:cNvSpPr txBox="1"/>
            <p:nvPr/>
          </p:nvSpPr>
          <p:spPr>
            <a:xfrm>
              <a:off x="7886525" y="5390741"/>
              <a:ext cx="9715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Serie 1</a:t>
              </a: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072D7AB4-674B-4A6A-B36F-6A8F21F98963}"/>
                </a:ext>
              </a:extLst>
            </p:cNvPr>
            <p:cNvSpPr/>
            <p:nvPr/>
          </p:nvSpPr>
          <p:spPr>
            <a:xfrm>
              <a:off x="7772224" y="5654199"/>
              <a:ext cx="108000" cy="108000"/>
            </a:xfrm>
            <a:prstGeom prst="rect">
              <a:avLst/>
            </a:prstGeom>
            <a:solidFill>
              <a:srgbClr val="B4C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78978C92-58E0-457E-A385-45E901D08090}"/>
                </a:ext>
              </a:extLst>
            </p:cNvPr>
            <p:cNvSpPr txBox="1"/>
            <p:nvPr/>
          </p:nvSpPr>
          <p:spPr>
            <a:xfrm>
              <a:off x="7886525" y="5581241"/>
              <a:ext cx="9715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000" dirty="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Serie 2</a:t>
              </a: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1C0CFE6B-0376-4929-BD19-BD93B99EE4E4}"/>
                </a:ext>
              </a:extLst>
            </p:cNvPr>
            <p:cNvSpPr/>
            <p:nvPr/>
          </p:nvSpPr>
          <p:spPr>
            <a:xfrm>
              <a:off x="7772224" y="5830412"/>
              <a:ext cx="108000" cy="108000"/>
            </a:xfrm>
            <a:prstGeom prst="rect">
              <a:avLst/>
            </a:prstGeom>
            <a:solidFill>
              <a:srgbClr val="B4C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51606B9C-E3E6-4199-AEC9-B24396864E93}"/>
                </a:ext>
              </a:extLst>
            </p:cNvPr>
            <p:cNvSpPr txBox="1"/>
            <p:nvPr/>
          </p:nvSpPr>
          <p:spPr>
            <a:xfrm>
              <a:off x="7886525" y="5757454"/>
              <a:ext cx="9715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000" dirty="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Serie 3</a:t>
              </a:r>
            </a:p>
          </p:txBody>
        </p:sp>
        <p:sp>
          <p:nvSpPr>
            <p:cNvPr id="53" name="Retângulo 52">
              <a:extLst>
                <a:ext uri="{FF2B5EF4-FFF2-40B4-BE49-F238E27FC236}">
                  <a16:creationId xmlns:a16="http://schemas.microsoft.com/office/drawing/2014/main" id="{48102F59-E02D-47FF-A9E5-F6D65FA8EC79}"/>
                </a:ext>
              </a:extLst>
            </p:cNvPr>
            <p:cNvSpPr/>
            <p:nvPr/>
          </p:nvSpPr>
          <p:spPr>
            <a:xfrm>
              <a:off x="8491847" y="5480936"/>
              <a:ext cx="108000" cy="108000"/>
            </a:xfrm>
            <a:prstGeom prst="rect">
              <a:avLst/>
            </a:prstGeom>
            <a:solidFill>
              <a:srgbClr val="B4C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013B451A-ABD8-4057-8435-2BD340FBF491}"/>
                </a:ext>
              </a:extLst>
            </p:cNvPr>
            <p:cNvSpPr txBox="1"/>
            <p:nvPr/>
          </p:nvSpPr>
          <p:spPr>
            <a:xfrm>
              <a:off x="8606148" y="5407978"/>
              <a:ext cx="97151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Serie 4</a:t>
              </a: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B52BEC8B-7AC0-428A-9C42-7FF0270930A8}"/>
                </a:ext>
              </a:extLst>
            </p:cNvPr>
            <p:cNvSpPr/>
            <p:nvPr/>
          </p:nvSpPr>
          <p:spPr>
            <a:xfrm>
              <a:off x="8491847" y="5661911"/>
              <a:ext cx="108000" cy="108000"/>
            </a:xfrm>
            <a:prstGeom prst="rect">
              <a:avLst/>
            </a:prstGeom>
            <a:solidFill>
              <a:srgbClr val="B4CB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DF1A3EB8-6105-451C-A231-21329EA2A45E}"/>
                </a:ext>
              </a:extLst>
            </p:cNvPr>
            <p:cNvSpPr txBox="1"/>
            <p:nvPr/>
          </p:nvSpPr>
          <p:spPr>
            <a:xfrm>
              <a:off x="8606148" y="5588953"/>
              <a:ext cx="971510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000" dirty="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Serie 5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A5760E04-89A0-4BA4-A51B-4D7F6E7E7880}"/>
              </a:ext>
            </a:extLst>
          </p:cNvPr>
          <p:cNvGrpSpPr/>
          <p:nvPr/>
        </p:nvGrpSpPr>
        <p:grpSpPr>
          <a:xfrm>
            <a:off x="0" y="689"/>
            <a:ext cx="12192000" cy="6856622"/>
            <a:chOff x="0" y="689"/>
            <a:chExt cx="12192000" cy="6856622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F49B246B-39F6-4659-9762-6010FFDFD45A}"/>
                </a:ext>
              </a:extLst>
            </p:cNvPr>
            <p:cNvCxnSpPr>
              <a:cxnSpLocks/>
            </p:cNvCxnSpPr>
            <p:nvPr/>
          </p:nvCxnSpPr>
          <p:spPr>
            <a:xfrm>
              <a:off x="758825" y="2332038"/>
              <a:ext cx="0" cy="2409825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orma livre 40">
              <a:extLst>
                <a:ext uri="{FF2B5EF4-FFF2-40B4-BE49-F238E27FC236}">
                  <a16:creationId xmlns:a16="http://schemas.microsoft.com/office/drawing/2014/main" id="{A2CC2E36-05C6-42A4-BA58-51F5D3631BAC}"/>
                </a:ext>
              </a:extLst>
            </p:cNvPr>
            <p:cNvSpPr/>
            <p:nvPr/>
          </p:nvSpPr>
          <p:spPr>
            <a:xfrm>
              <a:off x="0" y="689"/>
              <a:ext cx="12192000" cy="6856622"/>
            </a:xfrm>
            <a:custGeom>
              <a:avLst/>
              <a:gdLst>
                <a:gd name="connsiteX0" fmla="*/ 469232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0" fmla="*/ 4211053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8" fmla="*/ 0 w 12192000"/>
                <a:gd name="connsiteY8" fmla="*/ 0 h 6858000"/>
                <a:gd name="connsiteX0" fmla="*/ 4211053 w 12192000"/>
                <a:gd name="connsiteY0" fmla="*/ 5426242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0 w 12192000"/>
                <a:gd name="connsiteY3" fmla="*/ 0 h 6858000"/>
                <a:gd name="connsiteX4" fmla="*/ 12192000 w 12192000"/>
                <a:gd name="connsiteY4" fmla="*/ 0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  <a:gd name="connsiteX7" fmla="*/ 0 w 12192000"/>
                <a:gd name="connsiteY7" fmla="*/ 0 h 6858000"/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</a:t>
              </a:r>
            </a:p>
          </p:txBody>
        </p:sp>
        <p:grpSp>
          <p:nvGrpSpPr>
            <p:cNvPr id="15" name="Grupo 41">
              <a:extLst>
                <a:ext uri="{FF2B5EF4-FFF2-40B4-BE49-F238E27FC236}">
                  <a16:creationId xmlns:a16="http://schemas.microsoft.com/office/drawing/2014/main" id="{40225C38-AE6F-4AFA-BF90-35828CC62F3B}"/>
                </a:ext>
              </a:extLst>
            </p:cNvPr>
            <p:cNvGrpSpPr/>
            <p:nvPr/>
          </p:nvGrpSpPr>
          <p:grpSpPr>
            <a:xfrm>
              <a:off x="246431" y="343134"/>
              <a:ext cx="463564" cy="463564"/>
              <a:chOff x="11146899" y="250908"/>
              <a:chExt cx="667581" cy="6675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0818F195-7DD3-4243-9F13-35B67970C5C8}"/>
                  </a:ext>
                </a:extLst>
              </p:cNvPr>
              <p:cNvSpPr/>
              <p:nvPr/>
            </p:nvSpPr>
            <p:spPr>
              <a:xfrm>
                <a:off x="11146899" y="250908"/>
                <a:ext cx="667581" cy="6675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7" name="Multiplicar 43">
                <a:extLst>
                  <a:ext uri="{FF2B5EF4-FFF2-40B4-BE49-F238E27FC236}">
                    <a16:creationId xmlns:a16="http://schemas.microsoft.com/office/drawing/2014/main" id="{849AF501-578A-4EBB-8AAD-3802BB399695}"/>
                  </a:ext>
                </a:extLst>
              </p:cNvPr>
              <p:cNvSpPr/>
              <p:nvPr/>
            </p:nvSpPr>
            <p:spPr>
              <a:xfrm>
                <a:off x="11239469" y="343478"/>
                <a:ext cx="482440" cy="482440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1104819D-312B-471A-98FA-85E26D945A57}"/>
                </a:ext>
              </a:extLst>
            </p:cNvPr>
            <p:cNvSpPr/>
            <p:nvPr/>
          </p:nvSpPr>
          <p:spPr>
            <a:xfrm>
              <a:off x="246431" y="1073398"/>
              <a:ext cx="4517641" cy="52353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974C08BD-0C22-4998-9E57-787DA8EE0CCC}"/>
                </a:ext>
              </a:extLst>
            </p:cNvPr>
            <p:cNvSpPr/>
            <p:nvPr/>
          </p:nvSpPr>
          <p:spPr>
            <a:xfrm>
              <a:off x="495494" y="1248375"/>
              <a:ext cx="3495935" cy="51244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lnSpc>
                  <a:spcPct val="90000"/>
                </a:lnSpc>
                <a:spcAft>
                  <a:spcPts val="16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as proporções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desse gráfico, clique nas barras com o botão direito &gt; Editar Dados.  Ao abrir a tabela do Excel, coloque os números que desejar.</a:t>
              </a:r>
            </a:p>
            <a:p>
              <a:pPr lvl="0">
                <a:lnSpc>
                  <a:spcPct val="90000"/>
                </a:lnSpc>
                <a:spcAft>
                  <a:spcPts val="16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 cor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 todas as barras, clique em cima de uma delas e em seguida escolha cor desejada na ferramenta Preenchimento da Forma. </a:t>
              </a:r>
            </a:p>
            <a:p>
              <a:pPr lvl="0">
                <a:lnSpc>
                  <a:spcPct val="90000"/>
                </a:lnSpc>
                <a:spcAft>
                  <a:spcPts val="16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Você também pode alterar a cor de apenas uma barra clicando duas vezes nela e seguindo o mesmo procedimento anterior para a escolha da cor.</a:t>
              </a:r>
            </a:p>
            <a:p>
              <a:pPr lvl="0">
                <a:lnSpc>
                  <a:spcPct val="90000"/>
                </a:lnSpc>
                <a:spcAft>
                  <a:spcPts val="16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os números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basta clicar em cima deles e digitar o valor desejado.</a:t>
              </a:r>
            </a:p>
            <a:p>
              <a:pPr lvl="0">
                <a:lnSpc>
                  <a:spcPct val="90000"/>
                </a:lnSpc>
                <a:spcAft>
                  <a:spcPts val="16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imagem dos limões pode ter seu tamanho alterado clicando em cima dela e mexendo com o mouse nas bolinhas que aparecem nas arestas. </a:t>
              </a:r>
            </a:p>
            <a:p>
              <a:pPr lvl="0">
                <a:lnSpc>
                  <a:spcPct val="90000"/>
                </a:lnSpc>
                <a:spcAft>
                  <a:spcPts val="16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Ah! Todos os textos são editáveis e estão esperando pelo seu conteúdo!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6978415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1F7FF114-961D-428D-A736-8AB1F7782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E4751F4-3BD3-42D3-B845-7D93B182B158}"/>
              </a:ext>
            </a:extLst>
          </p:cNvPr>
          <p:cNvSpPr txBox="1"/>
          <p:nvPr/>
        </p:nvSpPr>
        <p:spPr>
          <a:xfrm>
            <a:off x="784275" y="2879963"/>
            <a:ext cx="84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VIDA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204E3087-6F37-481F-8F18-421BCD4605D6}"/>
              </a:ext>
            </a:extLst>
          </p:cNvPr>
          <p:cNvSpPr txBox="1"/>
          <p:nvPr/>
        </p:nvSpPr>
        <p:spPr>
          <a:xfrm>
            <a:off x="733475" y="3174626"/>
            <a:ext cx="3544560" cy="817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0" cap="none" spc="-150" normalizeH="0" baseline="0" noProof="0" dirty="0" err="1">
                <a:ln>
                  <a:noFill/>
                </a:ln>
                <a:solidFill>
                  <a:srgbClr val="FF6E00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moderna</a:t>
            </a:r>
            <a:r>
              <a:rPr kumimoji="0" lang="en-US" sz="6600" b="1" i="0" u="none" strike="noStrike" kern="0" cap="none" spc="-150" normalizeH="0" baseline="0" noProof="0" dirty="0">
                <a:ln>
                  <a:noFill/>
                </a:ln>
                <a:solidFill>
                  <a:srgbClr val="FF6E00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61DBACF-DA23-4AE4-BF8B-B09C90CA97CA}"/>
              </a:ext>
            </a:extLst>
          </p:cNvPr>
          <p:cNvSpPr txBox="1"/>
          <p:nvPr/>
        </p:nvSpPr>
        <p:spPr>
          <a:xfrm>
            <a:off x="1024611" y="3963273"/>
            <a:ext cx="1916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porttitor congue massa. Fusce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9B5FA8A-9406-496B-8CF0-4889973E50D8}"/>
              </a:ext>
            </a:extLst>
          </p:cNvPr>
          <p:cNvCxnSpPr>
            <a:cxnSpLocks/>
          </p:cNvCxnSpPr>
          <p:nvPr/>
        </p:nvCxnSpPr>
        <p:spPr>
          <a:xfrm>
            <a:off x="914604" y="4114800"/>
            <a:ext cx="0" cy="13462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DF4EC44-BDC7-46BC-9EA0-C74ECEEB791A}"/>
              </a:ext>
            </a:extLst>
          </p:cNvPr>
          <p:cNvCxnSpPr>
            <a:cxnSpLocks/>
          </p:cNvCxnSpPr>
          <p:nvPr/>
        </p:nvCxnSpPr>
        <p:spPr>
          <a:xfrm>
            <a:off x="914604" y="4009404"/>
            <a:ext cx="0" cy="679450"/>
          </a:xfrm>
          <a:prstGeom prst="line">
            <a:avLst/>
          </a:prstGeom>
          <a:ln w="57150">
            <a:solidFill>
              <a:srgbClr val="FF6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593BF2E-670D-4ACB-8680-AF659AE2446E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14" name="Retângulo 13">
              <a:extLst>
                <a:ext uri="{FF2B5EF4-FFF2-40B4-BE49-F238E27FC236}">
                  <a16:creationId xmlns:a16="http://schemas.microsoft.com/office/drawing/2014/main" id="{CEF674DC-6731-48D4-8BB2-D6AE0C0BD299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835F9960-9DB3-469D-8A42-F415F76EB74F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069681FC-FCE6-473B-95F3-510685FE7820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33807D96-B443-4AFA-9064-2ADFCFEAE9C5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877059AB-017A-4D31-B032-DB015BAABA10}"/>
              </a:ext>
            </a:extLst>
          </p:cNvPr>
          <p:cNvCxnSpPr>
            <a:cxnSpLocks/>
          </p:cNvCxnSpPr>
          <p:nvPr/>
        </p:nvCxnSpPr>
        <p:spPr>
          <a:xfrm flipH="1">
            <a:off x="8911771" y="5357169"/>
            <a:ext cx="2581729" cy="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1C9C7B-AB60-4058-B07F-F7CFCD5D9755}"/>
              </a:ext>
            </a:extLst>
          </p:cNvPr>
          <p:cNvGrpSpPr/>
          <p:nvPr/>
        </p:nvGrpSpPr>
        <p:grpSpPr>
          <a:xfrm>
            <a:off x="9244114" y="1555353"/>
            <a:ext cx="485572" cy="4171200"/>
            <a:chOff x="9244114" y="1555353"/>
            <a:chExt cx="485572" cy="4171200"/>
          </a:xfrm>
        </p:grpSpPr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07614AEE-3E01-4227-BC48-8E1A5CD58BC4}"/>
                </a:ext>
              </a:extLst>
            </p:cNvPr>
            <p:cNvSpPr/>
            <p:nvPr/>
          </p:nvSpPr>
          <p:spPr>
            <a:xfrm>
              <a:off x="9348597" y="1955800"/>
              <a:ext cx="276606" cy="3403600"/>
            </a:xfrm>
            <a:prstGeom prst="rect">
              <a:avLst/>
            </a:prstGeom>
            <a:solidFill>
              <a:srgbClr val="D4D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D5085986-4302-46BC-BF6C-9FBE0DB1E2B3}"/>
                </a:ext>
              </a:extLst>
            </p:cNvPr>
            <p:cNvSpPr txBox="1"/>
            <p:nvPr/>
          </p:nvSpPr>
          <p:spPr>
            <a:xfrm>
              <a:off x="9324517" y="1555353"/>
              <a:ext cx="290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-15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9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24BBEEB5-F894-4F0F-9C76-1BFEE2F96BB6}"/>
                </a:ext>
              </a:extLst>
            </p:cNvPr>
            <p:cNvSpPr txBox="1"/>
            <p:nvPr/>
          </p:nvSpPr>
          <p:spPr>
            <a:xfrm>
              <a:off x="9244114" y="5372610"/>
              <a:ext cx="48557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Série 1</a:t>
              </a: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6BD183AA-8B25-428D-BD07-4C2DA834D6DA}"/>
              </a:ext>
            </a:extLst>
          </p:cNvPr>
          <p:cNvGrpSpPr/>
          <p:nvPr/>
        </p:nvGrpSpPr>
        <p:grpSpPr>
          <a:xfrm>
            <a:off x="9702479" y="1052433"/>
            <a:ext cx="485572" cy="4674120"/>
            <a:chOff x="9853714" y="1052433"/>
            <a:chExt cx="485572" cy="4674120"/>
          </a:xfrm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BDAC0C26-9A23-4437-A20B-E4BE35FE9949}"/>
                </a:ext>
              </a:extLst>
            </p:cNvPr>
            <p:cNvSpPr/>
            <p:nvPr/>
          </p:nvSpPr>
          <p:spPr>
            <a:xfrm>
              <a:off x="9948672" y="1460500"/>
              <a:ext cx="276606" cy="3898900"/>
            </a:xfrm>
            <a:prstGeom prst="rect">
              <a:avLst/>
            </a:prstGeom>
            <a:solidFill>
              <a:srgbClr val="D4D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A47E318A-C55A-44CE-925F-B18FD00B6F2E}"/>
                </a:ext>
              </a:extLst>
            </p:cNvPr>
            <p:cNvSpPr txBox="1"/>
            <p:nvPr/>
          </p:nvSpPr>
          <p:spPr>
            <a:xfrm>
              <a:off x="9889920" y="1052433"/>
              <a:ext cx="397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-15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13</a:t>
              </a:r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B385B625-7C94-48AB-9CF9-773FBE82CD32}"/>
                </a:ext>
              </a:extLst>
            </p:cNvPr>
            <p:cNvSpPr txBox="1"/>
            <p:nvPr/>
          </p:nvSpPr>
          <p:spPr>
            <a:xfrm>
              <a:off x="9853714" y="5372610"/>
              <a:ext cx="48557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85000"/>
                </a:lnSpc>
                <a:defRPr/>
              </a:pPr>
              <a:r>
                <a:rPr lang="en-US" sz="1000" dirty="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Série </a:t>
              </a:r>
              <a:r>
                <a:rPr kumimoji="0" lang="en-US" sz="1000" b="0" i="0" u="none" strike="noStrike" kern="120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2</a:t>
              </a: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DD12DB8-A5AF-4F82-A77F-DAE57F64FE8E}"/>
              </a:ext>
            </a:extLst>
          </p:cNvPr>
          <p:cNvGrpSpPr/>
          <p:nvPr/>
        </p:nvGrpSpPr>
        <p:grpSpPr>
          <a:xfrm>
            <a:off x="10160844" y="1975977"/>
            <a:ext cx="485673" cy="3750576"/>
            <a:chOff x="10258526" y="1975977"/>
            <a:chExt cx="485673" cy="3750576"/>
          </a:xfrm>
        </p:grpSpPr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187060F-01EB-467E-87B6-8C1903E3B41E}"/>
                </a:ext>
              </a:extLst>
            </p:cNvPr>
            <p:cNvSpPr/>
            <p:nvPr/>
          </p:nvSpPr>
          <p:spPr>
            <a:xfrm>
              <a:off x="10358247" y="2362200"/>
              <a:ext cx="276606" cy="2997200"/>
            </a:xfrm>
            <a:prstGeom prst="rect">
              <a:avLst/>
            </a:prstGeom>
            <a:solidFill>
              <a:srgbClr val="D4D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DA2E42C7-C70B-4B5C-B945-91B67A99F6E4}"/>
                </a:ext>
              </a:extLst>
            </p:cNvPr>
            <p:cNvSpPr txBox="1"/>
            <p:nvPr/>
          </p:nvSpPr>
          <p:spPr>
            <a:xfrm>
              <a:off x="10347120" y="1975977"/>
              <a:ext cx="397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-15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8</a:t>
              </a: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5194476E-7592-4D1F-B84F-95114AAE76B0}"/>
                </a:ext>
              </a:extLst>
            </p:cNvPr>
            <p:cNvSpPr txBox="1"/>
            <p:nvPr/>
          </p:nvSpPr>
          <p:spPr>
            <a:xfrm>
              <a:off x="10258526" y="5372610"/>
              <a:ext cx="48557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85000"/>
                </a:lnSpc>
                <a:defRPr/>
              </a:pPr>
              <a:r>
                <a:rPr lang="en-US" sz="1000" dirty="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Série </a:t>
              </a:r>
              <a:r>
                <a:rPr kumimoji="0" lang="en-US" sz="1000" b="0" i="0" u="none" strike="noStrike" kern="120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3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72DC9932-4A4B-4F3A-99C6-24835BE0BCC3}"/>
              </a:ext>
            </a:extLst>
          </p:cNvPr>
          <p:cNvGrpSpPr/>
          <p:nvPr/>
        </p:nvGrpSpPr>
        <p:grpSpPr>
          <a:xfrm>
            <a:off x="10619310" y="1198737"/>
            <a:ext cx="485572" cy="4527816"/>
            <a:chOff x="10668101" y="1198737"/>
            <a:chExt cx="485572" cy="4527816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337027F5-1CBC-4D1A-98F1-7C70E7F14709}"/>
                </a:ext>
              </a:extLst>
            </p:cNvPr>
            <p:cNvSpPr/>
            <p:nvPr/>
          </p:nvSpPr>
          <p:spPr>
            <a:xfrm>
              <a:off x="10767822" y="1562100"/>
              <a:ext cx="276606" cy="3797300"/>
            </a:xfrm>
            <a:prstGeom prst="rect">
              <a:avLst/>
            </a:prstGeom>
            <a:solidFill>
              <a:srgbClr val="D4D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CaixaDeTexto 28">
              <a:extLst>
                <a:ext uri="{FF2B5EF4-FFF2-40B4-BE49-F238E27FC236}">
                  <a16:creationId xmlns:a16="http://schemas.microsoft.com/office/drawing/2014/main" id="{23D6662F-E1BD-48D3-B557-A999C715E895}"/>
                </a:ext>
              </a:extLst>
            </p:cNvPr>
            <p:cNvSpPr txBox="1"/>
            <p:nvPr/>
          </p:nvSpPr>
          <p:spPr>
            <a:xfrm>
              <a:off x="10694592" y="1198737"/>
              <a:ext cx="397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-15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12</a:t>
              </a:r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C4166525-2483-4CE9-801D-20B75B43D2DD}"/>
                </a:ext>
              </a:extLst>
            </p:cNvPr>
            <p:cNvSpPr txBox="1"/>
            <p:nvPr/>
          </p:nvSpPr>
          <p:spPr>
            <a:xfrm>
              <a:off x="10668101" y="5372610"/>
              <a:ext cx="48557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85000"/>
                </a:lnSpc>
                <a:defRPr/>
              </a:pPr>
              <a:r>
                <a:rPr lang="en-US" sz="1000" dirty="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Série </a:t>
              </a:r>
              <a:r>
                <a:rPr kumimoji="0" lang="en-US" sz="1000" b="0" i="0" u="none" strike="noStrike" kern="120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4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6AEA4E9-F8FE-40AD-BEF0-DC5BE8AD2EEA}"/>
              </a:ext>
            </a:extLst>
          </p:cNvPr>
          <p:cNvGrpSpPr/>
          <p:nvPr/>
        </p:nvGrpSpPr>
        <p:grpSpPr>
          <a:xfrm>
            <a:off x="11077676" y="1290177"/>
            <a:ext cx="485572" cy="4436376"/>
            <a:chOff x="11077676" y="1290177"/>
            <a:chExt cx="485572" cy="4436376"/>
          </a:xfrm>
        </p:grpSpPr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0A59AF60-5297-4F23-82C0-BE0A26702221}"/>
                </a:ext>
              </a:extLst>
            </p:cNvPr>
            <p:cNvSpPr/>
            <p:nvPr/>
          </p:nvSpPr>
          <p:spPr>
            <a:xfrm>
              <a:off x="11177397" y="1689100"/>
              <a:ext cx="276606" cy="3670300"/>
            </a:xfrm>
            <a:prstGeom prst="rect">
              <a:avLst/>
            </a:prstGeom>
            <a:solidFill>
              <a:srgbClr val="D4D8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8B975E50-4BB4-4A88-9F30-29D71D528E16}"/>
                </a:ext>
              </a:extLst>
            </p:cNvPr>
            <p:cNvSpPr txBox="1"/>
            <p:nvPr/>
          </p:nvSpPr>
          <p:spPr>
            <a:xfrm>
              <a:off x="11106072" y="1290177"/>
              <a:ext cx="397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-15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11</a:t>
              </a: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C3EC4E90-B986-4A43-AF76-9D47CCA63283}"/>
                </a:ext>
              </a:extLst>
            </p:cNvPr>
            <p:cNvSpPr txBox="1"/>
            <p:nvPr/>
          </p:nvSpPr>
          <p:spPr>
            <a:xfrm>
              <a:off x="11077676" y="5372610"/>
              <a:ext cx="48557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>
                <a:lnSpc>
                  <a:spcPct val="85000"/>
                </a:lnSpc>
                <a:defRPr/>
              </a:pPr>
              <a:r>
                <a:rPr lang="en-US" sz="1000" dirty="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Série </a:t>
              </a:r>
              <a:r>
                <a:rPr kumimoji="0" lang="en-US" sz="1000" b="0" i="0" u="none" strike="noStrike" kern="120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7657955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5FD5F06-86E3-4AC7-889C-3D0F4D1CFEF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5" name="Imagem 54">
              <a:extLst>
                <a:ext uri="{FF2B5EF4-FFF2-40B4-BE49-F238E27FC236}">
                  <a16:creationId xmlns:a16="http://schemas.microsoft.com/office/drawing/2014/main" id="{75C17944-FE14-4A93-83DD-CF4A1742F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AFA8CC08-E2D6-4895-89C8-5121CF2F1744}"/>
                </a:ext>
              </a:extLst>
            </p:cNvPr>
            <p:cNvSpPr txBox="1"/>
            <p:nvPr/>
          </p:nvSpPr>
          <p:spPr>
            <a:xfrm>
              <a:off x="784275" y="2879963"/>
              <a:ext cx="8494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VIDA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2A5E7C03-B539-432D-8D22-5DFFFEF237DD}"/>
                </a:ext>
              </a:extLst>
            </p:cNvPr>
            <p:cNvSpPr txBox="1"/>
            <p:nvPr/>
          </p:nvSpPr>
          <p:spPr>
            <a:xfrm>
              <a:off x="733475" y="3174626"/>
              <a:ext cx="3488455" cy="817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0" cap="none" spc="-150" normalizeH="0" baseline="0" noProof="0" dirty="0" err="1">
                  <a:ln>
                    <a:noFill/>
                  </a:ln>
                  <a:solidFill>
                    <a:srgbClr val="FF6E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moderna</a:t>
              </a:r>
              <a:r>
                <a:rPr kumimoji="0" lang="en-US" sz="6600" b="1" i="0" u="none" strike="noStrike" kern="0" cap="none" spc="-150" normalizeH="0" baseline="0" noProof="0" dirty="0">
                  <a:ln>
                    <a:noFill/>
                  </a:ln>
                  <a:solidFill>
                    <a:srgbClr val="FF6E00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 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8EF1CD32-40E3-424E-AD30-5B3E70EE25D7}"/>
                </a:ext>
              </a:extLst>
            </p:cNvPr>
            <p:cNvSpPr txBox="1"/>
            <p:nvPr/>
          </p:nvSpPr>
          <p:spPr>
            <a:xfrm>
              <a:off x="1024611" y="3963273"/>
              <a:ext cx="19164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Lorem ipsum dolor sit amet, consectetuer adipiscing elit. Maecenas porttitor congue massa. Fusce </a:t>
              </a:r>
              <a:r>
                <a:rPr kumimoji="0" lang="en-US" sz="10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posuere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FA1E2EB9-AEB9-4C1F-9443-21208CD0E3C8}"/>
                </a:ext>
              </a:extLst>
            </p:cNvPr>
            <p:cNvCxnSpPr>
              <a:cxnSpLocks/>
            </p:cNvCxnSpPr>
            <p:nvPr/>
          </p:nvCxnSpPr>
          <p:spPr>
            <a:xfrm>
              <a:off x="914604" y="4114800"/>
              <a:ext cx="0" cy="134620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0235B436-DDC0-497C-816A-B4460E7AFAEA}"/>
                </a:ext>
              </a:extLst>
            </p:cNvPr>
            <p:cNvCxnSpPr>
              <a:cxnSpLocks/>
            </p:cNvCxnSpPr>
            <p:nvPr/>
          </p:nvCxnSpPr>
          <p:spPr>
            <a:xfrm>
              <a:off x="914604" y="4009404"/>
              <a:ext cx="0" cy="679450"/>
            </a:xfrm>
            <a:prstGeom prst="line">
              <a:avLst/>
            </a:prstGeom>
            <a:ln w="57150">
              <a:solidFill>
                <a:srgbClr val="FF6E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Agrupar 60">
              <a:extLst>
                <a:ext uri="{FF2B5EF4-FFF2-40B4-BE49-F238E27FC236}">
                  <a16:creationId xmlns:a16="http://schemas.microsoft.com/office/drawing/2014/main" id="{80547CBB-9245-4619-93E6-6E0B346E4398}"/>
                </a:ext>
              </a:extLst>
            </p:cNvPr>
            <p:cNvGrpSpPr/>
            <p:nvPr/>
          </p:nvGrpSpPr>
          <p:grpSpPr>
            <a:xfrm>
              <a:off x="0" y="0"/>
              <a:ext cx="12191999" cy="6858000"/>
              <a:chOff x="0" y="0"/>
              <a:chExt cx="12191999" cy="6858000"/>
            </a:xfrm>
            <a:solidFill>
              <a:srgbClr val="E8E8E8"/>
            </a:solidFill>
          </p:grpSpPr>
          <p:sp>
            <p:nvSpPr>
              <p:cNvPr id="62" name="Retângulo 61">
                <a:extLst>
                  <a:ext uri="{FF2B5EF4-FFF2-40B4-BE49-F238E27FC236}">
                    <a16:creationId xmlns:a16="http://schemas.microsoft.com/office/drawing/2014/main" id="{7E02D660-1E27-40C8-91B3-D8DEDFE25286}"/>
                  </a:ext>
                </a:extLst>
              </p:cNvPr>
              <p:cNvSpPr/>
              <p:nvPr/>
            </p:nvSpPr>
            <p:spPr>
              <a:xfrm>
                <a:off x="0" y="0"/>
                <a:ext cx="12190476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3" name="Retângulo 62">
                <a:extLst>
                  <a:ext uri="{FF2B5EF4-FFF2-40B4-BE49-F238E27FC236}">
                    <a16:creationId xmlns:a16="http://schemas.microsoft.com/office/drawing/2014/main" id="{94B35CFB-E07D-4356-9023-189EF745A6B9}"/>
                  </a:ext>
                </a:extLst>
              </p:cNvPr>
              <p:cNvSpPr/>
              <p:nvPr/>
            </p:nvSpPr>
            <p:spPr>
              <a:xfrm>
                <a:off x="0" y="6553200"/>
                <a:ext cx="12190476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4" name="Retângulo 63">
                <a:extLst>
                  <a:ext uri="{FF2B5EF4-FFF2-40B4-BE49-F238E27FC236}">
                    <a16:creationId xmlns:a16="http://schemas.microsoft.com/office/drawing/2014/main" id="{DDE3F0C6-4C95-4ED6-8DEA-1F949D3F6138}"/>
                  </a:ext>
                </a:extLst>
              </p:cNvPr>
              <p:cNvSpPr/>
              <p:nvPr/>
            </p:nvSpPr>
            <p:spPr>
              <a:xfrm rot="5400000">
                <a:off x="-3276600" y="3276600"/>
                <a:ext cx="6858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5" name="Retângulo 64">
                <a:extLst>
                  <a:ext uri="{FF2B5EF4-FFF2-40B4-BE49-F238E27FC236}">
                    <a16:creationId xmlns:a16="http://schemas.microsoft.com/office/drawing/2014/main" id="{98870B38-0878-4205-AA4F-23ECA8C10F55}"/>
                  </a:ext>
                </a:extLst>
              </p:cNvPr>
              <p:cNvSpPr/>
              <p:nvPr/>
            </p:nvSpPr>
            <p:spPr>
              <a:xfrm rot="5400000">
                <a:off x="8610599" y="3276600"/>
                <a:ext cx="6858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7B58A48A-E788-4B05-865D-BA9202B760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11771" y="5357169"/>
              <a:ext cx="2581729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Agrupar 66">
              <a:extLst>
                <a:ext uri="{FF2B5EF4-FFF2-40B4-BE49-F238E27FC236}">
                  <a16:creationId xmlns:a16="http://schemas.microsoft.com/office/drawing/2014/main" id="{60992CC0-1B88-4BFE-B114-10766D78B82D}"/>
                </a:ext>
              </a:extLst>
            </p:cNvPr>
            <p:cNvGrpSpPr/>
            <p:nvPr/>
          </p:nvGrpSpPr>
          <p:grpSpPr>
            <a:xfrm>
              <a:off x="9244114" y="1555353"/>
              <a:ext cx="485572" cy="4171200"/>
              <a:chOff x="9244114" y="1555353"/>
              <a:chExt cx="485572" cy="4171200"/>
            </a:xfrm>
          </p:grpSpPr>
          <p:sp>
            <p:nvSpPr>
              <p:cNvPr id="68" name="Retângulo 67">
                <a:extLst>
                  <a:ext uri="{FF2B5EF4-FFF2-40B4-BE49-F238E27FC236}">
                    <a16:creationId xmlns:a16="http://schemas.microsoft.com/office/drawing/2014/main" id="{80574858-AD01-4E7D-BFB0-98ADBDF36785}"/>
                  </a:ext>
                </a:extLst>
              </p:cNvPr>
              <p:cNvSpPr/>
              <p:nvPr/>
            </p:nvSpPr>
            <p:spPr>
              <a:xfrm>
                <a:off x="9348597" y="1955800"/>
                <a:ext cx="276606" cy="3403600"/>
              </a:xfrm>
              <a:prstGeom prst="rect">
                <a:avLst/>
              </a:prstGeom>
              <a:solidFill>
                <a:srgbClr val="D4D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69" name="CaixaDeTexto 68">
                <a:extLst>
                  <a:ext uri="{FF2B5EF4-FFF2-40B4-BE49-F238E27FC236}">
                    <a16:creationId xmlns:a16="http://schemas.microsoft.com/office/drawing/2014/main" id="{0A19292A-B08A-48D2-861A-FAD79DBF329F}"/>
                  </a:ext>
                </a:extLst>
              </p:cNvPr>
              <p:cNvSpPr txBox="1"/>
              <p:nvPr/>
            </p:nvSpPr>
            <p:spPr>
              <a:xfrm>
                <a:off x="9324517" y="1555353"/>
                <a:ext cx="2904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-150" normalizeH="0" baseline="0" noProof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34" charset="-128"/>
                    <a:cs typeface="Segoe UI" panose="020B0502040204020203" pitchFamily="34" charset="0"/>
                  </a:rPr>
                  <a:t>9</a:t>
                </a:r>
              </a:p>
            </p:txBody>
          </p:sp>
          <p:sp>
            <p:nvSpPr>
              <p:cNvPr id="70" name="CaixaDeTexto 69">
                <a:extLst>
                  <a:ext uri="{FF2B5EF4-FFF2-40B4-BE49-F238E27FC236}">
                    <a16:creationId xmlns:a16="http://schemas.microsoft.com/office/drawing/2014/main" id="{9E033A75-5258-4ED0-91B6-5A111E80D534}"/>
                  </a:ext>
                </a:extLst>
              </p:cNvPr>
              <p:cNvSpPr txBox="1"/>
              <p:nvPr/>
            </p:nvSpPr>
            <p:spPr>
              <a:xfrm>
                <a:off x="9244114" y="5372610"/>
                <a:ext cx="48557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normalizeH="0" baseline="0" noProof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34" charset="-128"/>
                    <a:cs typeface="Segoe UI" panose="020B0502040204020203" pitchFamily="34" charset="0"/>
                  </a:rPr>
                  <a:t>Serie 1</a:t>
                </a:r>
              </a:p>
            </p:txBody>
          </p:sp>
        </p:grpSp>
        <p:grpSp>
          <p:nvGrpSpPr>
            <p:cNvPr id="71" name="Agrupar 70">
              <a:extLst>
                <a:ext uri="{FF2B5EF4-FFF2-40B4-BE49-F238E27FC236}">
                  <a16:creationId xmlns:a16="http://schemas.microsoft.com/office/drawing/2014/main" id="{8FAC51F9-13EA-4791-960C-295379F6A389}"/>
                </a:ext>
              </a:extLst>
            </p:cNvPr>
            <p:cNvGrpSpPr/>
            <p:nvPr/>
          </p:nvGrpSpPr>
          <p:grpSpPr>
            <a:xfrm>
              <a:off x="9702479" y="1052433"/>
              <a:ext cx="485572" cy="4674120"/>
              <a:chOff x="9853714" y="1052433"/>
              <a:chExt cx="485572" cy="4674120"/>
            </a:xfrm>
          </p:grpSpPr>
          <p:sp>
            <p:nvSpPr>
              <p:cNvPr id="72" name="Retângulo 71">
                <a:extLst>
                  <a:ext uri="{FF2B5EF4-FFF2-40B4-BE49-F238E27FC236}">
                    <a16:creationId xmlns:a16="http://schemas.microsoft.com/office/drawing/2014/main" id="{0879CD88-CE05-4972-AFF9-31D2E34C2617}"/>
                  </a:ext>
                </a:extLst>
              </p:cNvPr>
              <p:cNvSpPr/>
              <p:nvPr/>
            </p:nvSpPr>
            <p:spPr>
              <a:xfrm>
                <a:off x="9948672" y="1460500"/>
                <a:ext cx="276606" cy="3898900"/>
              </a:xfrm>
              <a:prstGeom prst="rect">
                <a:avLst/>
              </a:prstGeom>
              <a:solidFill>
                <a:srgbClr val="D4D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3" name="CaixaDeTexto 72">
                <a:extLst>
                  <a:ext uri="{FF2B5EF4-FFF2-40B4-BE49-F238E27FC236}">
                    <a16:creationId xmlns:a16="http://schemas.microsoft.com/office/drawing/2014/main" id="{601649A2-452A-404C-B393-00659E990E04}"/>
                  </a:ext>
                </a:extLst>
              </p:cNvPr>
              <p:cNvSpPr txBox="1"/>
              <p:nvPr/>
            </p:nvSpPr>
            <p:spPr>
              <a:xfrm>
                <a:off x="9889920" y="1052433"/>
                <a:ext cx="397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-150" normalizeH="0" baseline="0" noProof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34" charset="-128"/>
                    <a:cs typeface="Segoe UI" panose="020B0502040204020203" pitchFamily="34" charset="0"/>
                  </a:rPr>
                  <a:t>13</a:t>
                </a:r>
              </a:p>
            </p:txBody>
          </p:sp>
          <p:sp>
            <p:nvSpPr>
              <p:cNvPr id="74" name="CaixaDeTexto 73">
                <a:extLst>
                  <a:ext uri="{FF2B5EF4-FFF2-40B4-BE49-F238E27FC236}">
                    <a16:creationId xmlns:a16="http://schemas.microsoft.com/office/drawing/2014/main" id="{176EB027-FD47-4519-92FC-D26539C95A83}"/>
                  </a:ext>
                </a:extLst>
              </p:cNvPr>
              <p:cNvSpPr txBox="1"/>
              <p:nvPr/>
            </p:nvSpPr>
            <p:spPr>
              <a:xfrm>
                <a:off x="9853714" y="5372610"/>
                <a:ext cx="48557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normalizeH="0" baseline="0" noProof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34" charset="-128"/>
                    <a:cs typeface="Segoe UI" panose="020B0502040204020203" pitchFamily="34" charset="0"/>
                  </a:rPr>
                  <a:t>Serie 2</a:t>
                </a:r>
              </a:p>
            </p:txBody>
          </p:sp>
        </p:grpSp>
        <p:grpSp>
          <p:nvGrpSpPr>
            <p:cNvPr id="75" name="Agrupar 74">
              <a:extLst>
                <a:ext uri="{FF2B5EF4-FFF2-40B4-BE49-F238E27FC236}">
                  <a16:creationId xmlns:a16="http://schemas.microsoft.com/office/drawing/2014/main" id="{3251B00E-27B1-4A6D-9ECE-DE3960D1929E}"/>
                </a:ext>
              </a:extLst>
            </p:cNvPr>
            <p:cNvGrpSpPr/>
            <p:nvPr/>
          </p:nvGrpSpPr>
          <p:grpSpPr>
            <a:xfrm>
              <a:off x="10160844" y="1975977"/>
              <a:ext cx="485673" cy="3750576"/>
              <a:chOff x="10258526" y="1975977"/>
              <a:chExt cx="485673" cy="3750576"/>
            </a:xfrm>
          </p:grpSpPr>
          <p:sp>
            <p:nvSpPr>
              <p:cNvPr id="76" name="Retângulo 75">
                <a:extLst>
                  <a:ext uri="{FF2B5EF4-FFF2-40B4-BE49-F238E27FC236}">
                    <a16:creationId xmlns:a16="http://schemas.microsoft.com/office/drawing/2014/main" id="{758FF40D-D076-4813-8F53-C8E7C14A28C2}"/>
                  </a:ext>
                </a:extLst>
              </p:cNvPr>
              <p:cNvSpPr/>
              <p:nvPr/>
            </p:nvSpPr>
            <p:spPr>
              <a:xfrm>
                <a:off x="10358247" y="2362200"/>
                <a:ext cx="276606" cy="2997200"/>
              </a:xfrm>
              <a:prstGeom prst="rect">
                <a:avLst/>
              </a:prstGeom>
              <a:solidFill>
                <a:srgbClr val="D4D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7" name="CaixaDeTexto 76">
                <a:extLst>
                  <a:ext uri="{FF2B5EF4-FFF2-40B4-BE49-F238E27FC236}">
                    <a16:creationId xmlns:a16="http://schemas.microsoft.com/office/drawing/2014/main" id="{5E8A7C06-CBA5-422B-A91C-A4D7A9028A32}"/>
                  </a:ext>
                </a:extLst>
              </p:cNvPr>
              <p:cNvSpPr txBox="1"/>
              <p:nvPr/>
            </p:nvSpPr>
            <p:spPr>
              <a:xfrm>
                <a:off x="10347120" y="1975977"/>
                <a:ext cx="397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-150" normalizeH="0" baseline="0" noProof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34" charset="-128"/>
                    <a:cs typeface="Segoe UI" panose="020B0502040204020203" pitchFamily="34" charset="0"/>
                  </a:rPr>
                  <a:t>8</a:t>
                </a:r>
              </a:p>
            </p:txBody>
          </p:sp>
          <p:sp>
            <p:nvSpPr>
              <p:cNvPr id="78" name="CaixaDeTexto 77">
                <a:extLst>
                  <a:ext uri="{FF2B5EF4-FFF2-40B4-BE49-F238E27FC236}">
                    <a16:creationId xmlns:a16="http://schemas.microsoft.com/office/drawing/2014/main" id="{D13B0087-76A2-4855-9DCC-4A8C93366EDC}"/>
                  </a:ext>
                </a:extLst>
              </p:cNvPr>
              <p:cNvSpPr txBox="1"/>
              <p:nvPr/>
            </p:nvSpPr>
            <p:spPr>
              <a:xfrm>
                <a:off x="10258526" y="5372610"/>
                <a:ext cx="48557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normalizeH="0" baseline="0" noProof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34" charset="-128"/>
                    <a:cs typeface="Segoe UI" panose="020B0502040204020203" pitchFamily="34" charset="0"/>
                  </a:rPr>
                  <a:t>Serie 3</a:t>
                </a:r>
              </a:p>
            </p:txBody>
          </p:sp>
        </p:grpSp>
        <p:grpSp>
          <p:nvGrpSpPr>
            <p:cNvPr id="79" name="Agrupar 78">
              <a:extLst>
                <a:ext uri="{FF2B5EF4-FFF2-40B4-BE49-F238E27FC236}">
                  <a16:creationId xmlns:a16="http://schemas.microsoft.com/office/drawing/2014/main" id="{0EEFB3F1-81AD-47B8-AD23-6AAB2F3BF93C}"/>
                </a:ext>
              </a:extLst>
            </p:cNvPr>
            <p:cNvGrpSpPr/>
            <p:nvPr/>
          </p:nvGrpSpPr>
          <p:grpSpPr>
            <a:xfrm>
              <a:off x="10619310" y="1198737"/>
              <a:ext cx="485572" cy="4527816"/>
              <a:chOff x="10668101" y="1198737"/>
              <a:chExt cx="485572" cy="4527816"/>
            </a:xfrm>
          </p:grpSpPr>
          <p:sp>
            <p:nvSpPr>
              <p:cNvPr id="80" name="Retângulo 79">
                <a:extLst>
                  <a:ext uri="{FF2B5EF4-FFF2-40B4-BE49-F238E27FC236}">
                    <a16:creationId xmlns:a16="http://schemas.microsoft.com/office/drawing/2014/main" id="{0DDF0BBD-2FDB-489E-8AD4-C9A9526D9D58}"/>
                  </a:ext>
                </a:extLst>
              </p:cNvPr>
              <p:cNvSpPr/>
              <p:nvPr/>
            </p:nvSpPr>
            <p:spPr>
              <a:xfrm>
                <a:off x="10767822" y="1562100"/>
                <a:ext cx="276606" cy="3797300"/>
              </a:xfrm>
              <a:prstGeom prst="rect">
                <a:avLst/>
              </a:prstGeom>
              <a:solidFill>
                <a:srgbClr val="D4D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1" name="CaixaDeTexto 80">
                <a:extLst>
                  <a:ext uri="{FF2B5EF4-FFF2-40B4-BE49-F238E27FC236}">
                    <a16:creationId xmlns:a16="http://schemas.microsoft.com/office/drawing/2014/main" id="{D3FDBE23-C167-4EA6-99FD-2CA4D90E4A0E}"/>
                  </a:ext>
                </a:extLst>
              </p:cNvPr>
              <p:cNvSpPr txBox="1"/>
              <p:nvPr/>
            </p:nvSpPr>
            <p:spPr>
              <a:xfrm>
                <a:off x="10694592" y="1198737"/>
                <a:ext cx="397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-150" normalizeH="0" baseline="0" noProof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34" charset="-128"/>
                    <a:cs typeface="Segoe UI" panose="020B0502040204020203" pitchFamily="34" charset="0"/>
                  </a:rPr>
                  <a:t>12</a:t>
                </a:r>
              </a:p>
            </p:txBody>
          </p:sp>
          <p:sp>
            <p:nvSpPr>
              <p:cNvPr id="82" name="CaixaDeTexto 81">
                <a:extLst>
                  <a:ext uri="{FF2B5EF4-FFF2-40B4-BE49-F238E27FC236}">
                    <a16:creationId xmlns:a16="http://schemas.microsoft.com/office/drawing/2014/main" id="{507CCCB6-AA0E-40BD-80FA-8E84EAF369C6}"/>
                  </a:ext>
                </a:extLst>
              </p:cNvPr>
              <p:cNvSpPr txBox="1"/>
              <p:nvPr/>
            </p:nvSpPr>
            <p:spPr>
              <a:xfrm>
                <a:off x="10668101" y="5372610"/>
                <a:ext cx="48557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normalizeH="0" baseline="0" noProof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34" charset="-128"/>
                    <a:cs typeface="Segoe UI" panose="020B0502040204020203" pitchFamily="34" charset="0"/>
                  </a:rPr>
                  <a:t>Serie 4</a:t>
                </a:r>
              </a:p>
            </p:txBody>
          </p:sp>
        </p:grpSp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F470CD54-49C9-411C-859E-66C8E4073DA7}"/>
                </a:ext>
              </a:extLst>
            </p:cNvPr>
            <p:cNvGrpSpPr/>
            <p:nvPr/>
          </p:nvGrpSpPr>
          <p:grpSpPr>
            <a:xfrm>
              <a:off x="11077676" y="1290177"/>
              <a:ext cx="485572" cy="4436376"/>
              <a:chOff x="11077676" y="1290177"/>
              <a:chExt cx="485572" cy="4436376"/>
            </a:xfrm>
          </p:grpSpPr>
          <p:sp>
            <p:nvSpPr>
              <p:cNvPr id="84" name="Retângulo 83">
                <a:extLst>
                  <a:ext uri="{FF2B5EF4-FFF2-40B4-BE49-F238E27FC236}">
                    <a16:creationId xmlns:a16="http://schemas.microsoft.com/office/drawing/2014/main" id="{407B2468-3B8A-4B54-8A69-0570793E5661}"/>
                  </a:ext>
                </a:extLst>
              </p:cNvPr>
              <p:cNvSpPr/>
              <p:nvPr/>
            </p:nvSpPr>
            <p:spPr>
              <a:xfrm>
                <a:off x="11177397" y="1689100"/>
                <a:ext cx="276606" cy="3670300"/>
              </a:xfrm>
              <a:prstGeom prst="rect">
                <a:avLst/>
              </a:prstGeom>
              <a:solidFill>
                <a:srgbClr val="D4D8D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85" name="CaixaDeTexto 84">
                <a:extLst>
                  <a:ext uri="{FF2B5EF4-FFF2-40B4-BE49-F238E27FC236}">
                    <a16:creationId xmlns:a16="http://schemas.microsoft.com/office/drawing/2014/main" id="{03C28E01-7F44-4BDD-9626-70DAC35704BD}"/>
                  </a:ext>
                </a:extLst>
              </p:cNvPr>
              <p:cNvSpPr txBox="1"/>
              <p:nvPr/>
            </p:nvSpPr>
            <p:spPr>
              <a:xfrm>
                <a:off x="11106072" y="1290177"/>
                <a:ext cx="3970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-150" normalizeH="0" baseline="0" noProof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34" charset="-128"/>
                    <a:cs typeface="Segoe UI" panose="020B0502040204020203" pitchFamily="34" charset="0"/>
                  </a:rPr>
                  <a:t>11</a:t>
                </a:r>
              </a:p>
            </p:txBody>
          </p:sp>
          <p:sp>
            <p:nvSpPr>
              <p:cNvPr id="86" name="CaixaDeTexto 85">
                <a:extLst>
                  <a:ext uri="{FF2B5EF4-FFF2-40B4-BE49-F238E27FC236}">
                    <a16:creationId xmlns:a16="http://schemas.microsoft.com/office/drawing/2014/main" id="{6B2EA511-BF65-412B-83D5-6D3D4F77F25E}"/>
                  </a:ext>
                </a:extLst>
              </p:cNvPr>
              <p:cNvSpPr txBox="1"/>
              <p:nvPr/>
            </p:nvSpPr>
            <p:spPr>
              <a:xfrm>
                <a:off x="11077676" y="5372610"/>
                <a:ext cx="48557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0" fontAlgn="base" latinLnBrk="0" hangingPunct="0">
                  <a:lnSpc>
                    <a:spcPct val="85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normalizeH="0" baseline="0" noProof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34" charset="-128"/>
                    <a:cs typeface="Segoe UI" panose="020B0502040204020203" pitchFamily="34" charset="0"/>
                  </a:rPr>
                  <a:t>Serie 5</a:t>
                </a:r>
              </a:p>
            </p:txBody>
          </p:sp>
        </p:grp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DCE412AD-9EB0-4E9B-BBA8-690C428A6CE8}"/>
              </a:ext>
            </a:extLst>
          </p:cNvPr>
          <p:cNvGrpSpPr/>
          <p:nvPr/>
        </p:nvGrpSpPr>
        <p:grpSpPr>
          <a:xfrm>
            <a:off x="-1524" y="1378"/>
            <a:ext cx="12192000" cy="6856622"/>
            <a:chOff x="0" y="689"/>
            <a:chExt cx="12192000" cy="6856622"/>
          </a:xfrm>
        </p:grpSpPr>
        <p:sp>
          <p:nvSpPr>
            <p:cNvPr id="19" name="Forma livre 40">
              <a:extLst>
                <a:ext uri="{FF2B5EF4-FFF2-40B4-BE49-F238E27FC236}">
                  <a16:creationId xmlns:a16="http://schemas.microsoft.com/office/drawing/2014/main" id="{6B2AE4D9-76B9-4894-90D9-C66945514749}"/>
                </a:ext>
              </a:extLst>
            </p:cNvPr>
            <p:cNvSpPr/>
            <p:nvPr/>
          </p:nvSpPr>
          <p:spPr>
            <a:xfrm>
              <a:off x="0" y="689"/>
              <a:ext cx="12192000" cy="6856622"/>
            </a:xfrm>
            <a:custGeom>
              <a:avLst/>
              <a:gdLst>
                <a:gd name="connsiteX0" fmla="*/ 469232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0" fmla="*/ 4211053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8" fmla="*/ 0 w 12192000"/>
                <a:gd name="connsiteY8" fmla="*/ 0 h 6858000"/>
                <a:gd name="connsiteX0" fmla="*/ 4211053 w 12192000"/>
                <a:gd name="connsiteY0" fmla="*/ 5426242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0 w 12192000"/>
                <a:gd name="connsiteY3" fmla="*/ 0 h 6858000"/>
                <a:gd name="connsiteX4" fmla="*/ 12192000 w 12192000"/>
                <a:gd name="connsiteY4" fmla="*/ 0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  <a:gd name="connsiteX7" fmla="*/ 0 w 12192000"/>
                <a:gd name="connsiteY7" fmla="*/ 0 h 6858000"/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</a:t>
              </a:r>
            </a:p>
          </p:txBody>
        </p:sp>
        <p:grpSp>
          <p:nvGrpSpPr>
            <p:cNvPr id="26" name="Grupo 41">
              <a:extLst>
                <a:ext uri="{FF2B5EF4-FFF2-40B4-BE49-F238E27FC236}">
                  <a16:creationId xmlns:a16="http://schemas.microsoft.com/office/drawing/2014/main" id="{9DFA2F43-E330-4AE7-9710-7ADA06B22D8F}"/>
                </a:ext>
              </a:extLst>
            </p:cNvPr>
            <p:cNvGrpSpPr/>
            <p:nvPr/>
          </p:nvGrpSpPr>
          <p:grpSpPr>
            <a:xfrm>
              <a:off x="246431" y="343134"/>
              <a:ext cx="463564" cy="463564"/>
              <a:chOff x="11146899" y="250908"/>
              <a:chExt cx="667581" cy="6675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8" name="Elipse 27">
                <a:extLst>
                  <a:ext uri="{FF2B5EF4-FFF2-40B4-BE49-F238E27FC236}">
                    <a16:creationId xmlns:a16="http://schemas.microsoft.com/office/drawing/2014/main" id="{1A46DDFA-AF45-4494-87EA-883577F73715}"/>
                  </a:ext>
                </a:extLst>
              </p:cNvPr>
              <p:cNvSpPr/>
              <p:nvPr/>
            </p:nvSpPr>
            <p:spPr>
              <a:xfrm>
                <a:off x="11146899" y="250908"/>
                <a:ext cx="667581" cy="6675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9" name="Multiplicar 43">
                <a:extLst>
                  <a:ext uri="{FF2B5EF4-FFF2-40B4-BE49-F238E27FC236}">
                    <a16:creationId xmlns:a16="http://schemas.microsoft.com/office/drawing/2014/main" id="{5F95F7E1-1900-41C2-9AC2-C49414DF845C}"/>
                  </a:ext>
                </a:extLst>
              </p:cNvPr>
              <p:cNvSpPr/>
              <p:nvPr/>
            </p:nvSpPr>
            <p:spPr>
              <a:xfrm>
                <a:off x="11239469" y="343478"/>
                <a:ext cx="482440" cy="482440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63C10547-6224-4472-8D01-8E88F44162FC}"/>
                </a:ext>
              </a:extLst>
            </p:cNvPr>
            <p:cNvSpPr/>
            <p:nvPr/>
          </p:nvSpPr>
          <p:spPr>
            <a:xfrm>
              <a:off x="246431" y="1073398"/>
              <a:ext cx="4517657" cy="523532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D7D61687-E491-4EE9-945B-0BF5744541C5}"/>
                </a:ext>
              </a:extLst>
            </p:cNvPr>
            <p:cNvSpPr txBox="1"/>
            <p:nvPr/>
          </p:nvSpPr>
          <p:spPr>
            <a:xfrm>
              <a:off x="501022" y="1245767"/>
              <a:ext cx="3519435" cy="397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as proporções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desse gráfico, clique em cima da barra que deseja modificar e em seguida na bolinha que aparece na ponta dele.  Com o mouse, arraste a bolinha para cima ou para baixo até chegar no tamanho que represente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 valor desejado. 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 cor da barra,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clique em cima dela e em seguida escolha cor desejada na ferramenta Preenchimento da Forma.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os números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basta clicar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 cima deles e digitar o valor desejado.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Ah! Todos os textos são editáveis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 estão esperando pelo seu conteúdo!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ts val="180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4587933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9144FA55-080C-4FE8-A755-3D87E2F03084}"/>
              </a:ext>
            </a:extLst>
          </p:cNvPr>
          <p:cNvCxnSpPr>
            <a:cxnSpLocks/>
          </p:cNvCxnSpPr>
          <p:nvPr/>
        </p:nvCxnSpPr>
        <p:spPr>
          <a:xfrm>
            <a:off x="9499804" y="2757714"/>
            <a:ext cx="0" cy="3577355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tângulo 47">
            <a:extLst>
              <a:ext uri="{FF2B5EF4-FFF2-40B4-BE49-F238E27FC236}">
                <a16:creationId xmlns:a16="http://schemas.microsoft.com/office/drawing/2014/main" id="{27275911-CE9C-4168-A4B6-09FEF93BC479}"/>
              </a:ext>
            </a:extLst>
          </p:cNvPr>
          <p:cNvSpPr/>
          <p:nvPr/>
        </p:nvSpPr>
        <p:spPr>
          <a:xfrm>
            <a:off x="1320800" y="2755900"/>
            <a:ext cx="4610100" cy="1054101"/>
          </a:xfrm>
          <a:prstGeom prst="rect">
            <a:avLst/>
          </a:prstGeom>
          <a:solidFill>
            <a:srgbClr val="64B3D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746054-FA0C-40EF-9930-92C4584D190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21100" y="1041400"/>
            <a:ext cx="5422900" cy="5816600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31D2CA1-4169-42C5-8598-FDECB4ED37A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7271" y="1240971"/>
            <a:ext cx="2171700" cy="1943100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7EA1B470-936D-4C4A-A32C-CAF9D6A1858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3000" y="3467100"/>
            <a:ext cx="1638300" cy="1676400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C8613DCF-CE37-456F-85E0-4738C1F626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50" t="44999" r="21042" b="17408"/>
          <a:stretch/>
        </p:blipFill>
        <p:spPr>
          <a:xfrm>
            <a:off x="7162800" y="3086100"/>
            <a:ext cx="2463800" cy="257810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2EE20196-34CD-4781-9120-EC6F65F5139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00700" y="292100"/>
            <a:ext cx="1955800" cy="609600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0C5B0397-28F5-4453-B0E0-8937C8D7F7CB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1E7F43C6-3C9F-4E10-B021-6A97D4B7CF7E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3B56806D-AC83-48B6-855A-06C7F58C8FC9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AA3BEF27-9828-4481-8764-A1B8B4B3835B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50A252B2-B31E-46AC-BB6D-B34797A7BF15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F7528134-DCF7-4684-B4B1-44461131E1E4}"/>
              </a:ext>
            </a:extLst>
          </p:cNvPr>
          <p:cNvSpPr txBox="1"/>
          <p:nvPr/>
        </p:nvSpPr>
        <p:spPr>
          <a:xfrm>
            <a:off x="1381175" y="2395549"/>
            <a:ext cx="15391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TAXA DE 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2063E9A-0851-45D2-A7B9-2DAF58268B0C}"/>
              </a:ext>
            </a:extLst>
          </p:cNvPr>
          <p:cNvSpPr txBox="1"/>
          <p:nvPr/>
        </p:nvSpPr>
        <p:spPr>
          <a:xfrm>
            <a:off x="1381175" y="2913369"/>
            <a:ext cx="3547766" cy="883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b="1" kern="0" spc="-150" dirty="0" err="1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oxigênio</a:t>
            </a:r>
            <a:r>
              <a:rPr lang="en-US" sz="7200" b="1" kern="0" spc="-15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endParaRPr kumimoji="0" lang="en-US" sz="72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06EC1A30-6FC5-4394-9E91-2B2850C9D5A9}"/>
              </a:ext>
            </a:extLst>
          </p:cNvPr>
          <p:cNvSpPr txBox="1"/>
          <p:nvPr/>
        </p:nvSpPr>
        <p:spPr>
          <a:xfrm>
            <a:off x="9584411" y="5639673"/>
            <a:ext cx="19164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porttitor congue massa. Fusce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3F2F24F9-F345-4D06-9DF4-08850FAA0A85}"/>
              </a:ext>
            </a:extLst>
          </p:cNvPr>
          <p:cNvCxnSpPr>
            <a:cxnSpLocks/>
          </p:cNvCxnSpPr>
          <p:nvPr/>
        </p:nvCxnSpPr>
        <p:spPr>
          <a:xfrm>
            <a:off x="9499804" y="5653147"/>
            <a:ext cx="0" cy="679450"/>
          </a:xfrm>
          <a:prstGeom prst="line">
            <a:avLst/>
          </a:prstGeom>
          <a:ln w="57150">
            <a:solidFill>
              <a:srgbClr val="64B3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4F9A158E-4936-4BA1-AF3E-32DFFF7DB9F8}"/>
              </a:ext>
            </a:extLst>
          </p:cNvPr>
          <p:cNvSpPr txBox="1"/>
          <p:nvPr/>
        </p:nvSpPr>
        <p:spPr>
          <a:xfrm>
            <a:off x="4153404" y="1904626"/>
            <a:ext cx="923651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29 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C6D9716-5349-4B90-9888-2D42EE158564}"/>
              </a:ext>
            </a:extLst>
          </p:cNvPr>
          <p:cNvSpPr txBox="1"/>
          <p:nvPr/>
        </p:nvSpPr>
        <p:spPr>
          <a:xfrm>
            <a:off x="1558975" y="4145269"/>
            <a:ext cx="914033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27 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C4D3E405-B95B-4F23-B9BE-E305C23931B2}"/>
              </a:ext>
            </a:extLst>
          </p:cNvPr>
          <p:cNvSpPr txBox="1"/>
          <p:nvPr/>
        </p:nvSpPr>
        <p:spPr>
          <a:xfrm>
            <a:off x="7857907" y="4030969"/>
            <a:ext cx="768159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0" cap="none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30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ADD11F4-A724-406B-8DE4-B3A9E761B50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50" b="49074"/>
          <a:stretch/>
        </p:blipFill>
        <p:spPr>
          <a:xfrm>
            <a:off x="8764980" y="0"/>
            <a:ext cx="3427020" cy="3414603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1AEC6554-420A-4FA2-B7C2-187786653EBA}"/>
              </a:ext>
            </a:extLst>
          </p:cNvPr>
          <p:cNvSpPr/>
          <p:nvPr/>
        </p:nvSpPr>
        <p:spPr>
          <a:xfrm>
            <a:off x="1588855" y="4533868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kern="0" dirty="0">
                <a:solidFill>
                  <a:srgbClr val="8A8A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Série 1</a:t>
            </a:r>
            <a:endParaRPr lang="pt-BR" sz="1200" dirty="0">
              <a:solidFill>
                <a:srgbClr val="8A8A8A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A1D5C6D4-3386-4727-A3DE-FC11A857BDE6}"/>
              </a:ext>
            </a:extLst>
          </p:cNvPr>
          <p:cNvSpPr/>
          <p:nvPr/>
        </p:nvSpPr>
        <p:spPr>
          <a:xfrm>
            <a:off x="4192355" y="2324068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kern="0" dirty="0">
                <a:solidFill>
                  <a:srgbClr val="8A8A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Série 2</a:t>
            </a:r>
            <a:endParaRPr lang="pt-BR" sz="1200" dirty="0">
              <a:solidFill>
                <a:srgbClr val="8A8A8A"/>
              </a:solidFill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465F1820-62FF-4B90-9C94-9091D6959640}"/>
              </a:ext>
            </a:extLst>
          </p:cNvPr>
          <p:cNvGrpSpPr/>
          <p:nvPr/>
        </p:nvGrpSpPr>
        <p:grpSpPr>
          <a:xfrm>
            <a:off x="4453168" y="3911879"/>
            <a:ext cx="1506120" cy="1785031"/>
            <a:chOff x="4453168" y="3911879"/>
            <a:chExt cx="1506120" cy="1785031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BC57BCC0-7883-4FAD-9AC4-CB899BCF52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453168" y="3911879"/>
              <a:ext cx="1506120" cy="1785031"/>
            </a:xfrm>
            <a:prstGeom prst="rect">
              <a:avLst/>
            </a:prstGeom>
          </p:spPr>
        </p:pic>
        <p:sp>
          <p:nvSpPr>
            <p:cNvPr id="47" name="CaixaDeTexto 46">
              <a:extLst>
                <a:ext uri="{FF2B5EF4-FFF2-40B4-BE49-F238E27FC236}">
                  <a16:creationId xmlns:a16="http://schemas.microsoft.com/office/drawing/2014/main" id="{FFE44F2C-0CB7-4F28-AB7A-779C8342603A}"/>
                </a:ext>
              </a:extLst>
            </p:cNvPr>
            <p:cNvSpPr txBox="1"/>
            <p:nvPr/>
          </p:nvSpPr>
          <p:spPr>
            <a:xfrm>
              <a:off x="4838546" y="4516591"/>
              <a:ext cx="824265" cy="5756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0" cap="none" normalizeH="0" baseline="0" noProof="0" dirty="0">
                  <a:ln>
                    <a:noFill/>
                  </a:ln>
                  <a:solidFill>
                    <a:srgbClr val="64B3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17 </a:t>
              </a:r>
            </a:p>
          </p:txBody>
        </p: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C4D6ADD5-996A-4EC9-AB3B-0F8106DEFF5B}"/>
                </a:ext>
              </a:extLst>
            </p:cNvPr>
            <p:cNvSpPr/>
            <p:nvPr/>
          </p:nvSpPr>
          <p:spPr>
            <a:xfrm>
              <a:off x="4866417" y="4927568"/>
              <a:ext cx="6415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200" kern="0" dirty="0">
                  <a:solidFill>
                    <a:srgbClr val="8A8A8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Série 3</a:t>
              </a:r>
              <a:endParaRPr lang="pt-BR" sz="1200" dirty="0">
                <a:solidFill>
                  <a:srgbClr val="8A8A8A"/>
                </a:solidFill>
              </a:endParaRPr>
            </a:p>
          </p:txBody>
        </p:sp>
      </p:grpSp>
      <p:sp>
        <p:nvSpPr>
          <p:cNvPr id="38" name="Retângulo 37">
            <a:extLst>
              <a:ext uri="{FF2B5EF4-FFF2-40B4-BE49-F238E27FC236}">
                <a16:creationId xmlns:a16="http://schemas.microsoft.com/office/drawing/2014/main" id="{9260EDE9-01A0-40A3-955E-6D0C499D7EE4}"/>
              </a:ext>
            </a:extLst>
          </p:cNvPr>
          <p:cNvSpPr/>
          <p:nvPr/>
        </p:nvSpPr>
        <p:spPr>
          <a:xfrm>
            <a:off x="7921225" y="4451858"/>
            <a:ext cx="64152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pt-BR" sz="1200" kern="0" dirty="0">
                <a:solidFill>
                  <a:srgbClr val="8A8A8A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Série 4</a:t>
            </a:r>
            <a:endParaRPr lang="pt-BR" sz="1200" dirty="0">
              <a:solidFill>
                <a:srgbClr val="8A8A8A"/>
              </a:solidFill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8A2EA9-D408-4813-AECB-481CAEAB3A96}"/>
              </a:ext>
            </a:extLst>
          </p:cNvPr>
          <p:cNvGrpSpPr/>
          <p:nvPr/>
        </p:nvGrpSpPr>
        <p:grpSpPr>
          <a:xfrm>
            <a:off x="9712375" y="1222805"/>
            <a:ext cx="1483098" cy="1318690"/>
            <a:chOff x="9712375" y="1356155"/>
            <a:chExt cx="1483098" cy="1318690"/>
          </a:xfrm>
        </p:grpSpPr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A3F5B115-C774-490A-BB3E-AD2F7BDEA92F}"/>
                </a:ext>
              </a:extLst>
            </p:cNvPr>
            <p:cNvSpPr txBox="1"/>
            <p:nvPr/>
          </p:nvSpPr>
          <p:spPr>
            <a:xfrm>
              <a:off x="9712375" y="1356155"/>
              <a:ext cx="1483098" cy="1058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800" b="1" i="0" u="none" strike="noStrike" kern="0" cap="none" normalizeH="0" baseline="0" noProof="0" dirty="0">
                  <a:ln>
                    <a:noFill/>
                  </a:ln>
                  <a:solidFill>
                    <a:srgbClr val="64B3D5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35</a:t>
              </a: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1BFDA72-57D3-410F-BAA3-832BD52176D9}"/>
                </a:ext>
              </a:extLst>
            </p:cNvPr>
            <p:cNvSpPr/>
            <p:nvPr/>
          </p:nvSpPr>
          <p:spPr>
            <a:xfrm>
              <a:off x="9978474" y="2274735"/>
              <a:ext cx="950901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2000" kern="0" dirty="0">
                  <a:solidFill>
                    <a:srgbClr val="8A8A8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Série 5</a:t>
              </a:r>
              <a:endParaRPr lang="pt-BR" sz="2000" dirty="0">
                <a:solidFill>
                  <a:srgbClr val="8A8A8A"/>
                </a:solidFill>
              </a:endParaRPr>
            </a:p>
          </p:txBody>
        </p:sp>
        <p:cxnSp>
          <p:nvCxnSpPr>
            <p:cNvPr id="40" name="Conector reto 39">
              <a:extLst>
                <a:ext uri="{FF2B5EF4-FFF2-40B4-BE49-F238E27FC236}">
                  <a16:creationId xmlns:a16="http://schemas.microsoft.com/office/drawing/2014/main" id="{EF35DBCF-8506-4971-AEAA-7E7987E0AB7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53924" y="2071491"/>
              <a:ext cx="0" cy="353287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071257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CBA483F5-F233-4FE6-9AF1-7A10E56274AA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6B8888CD-DD51-46A6-8A34-410A01DD928E}"/>
                </a:ext>
              </a:extLst>
            </p:cNvPr>
            <p:cNvCxnSpPr>
              <a:cxnSpLocks/>
            </p:cNvCxnSpPr>
            <p:nvPr/>
          </p:nvCxnSpPr>
          <p:spPr>
            <a:xfrm>
              <a:off x="9499804" y="2757714"/>
              <a:ext cx="0" cy="3577355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Retângulo 93">
              <a:extLst>
                <a:ext uri="{FF2B5EF4-FFF2-40B4-BE49-F238E27FC236}">
                  <a16:creationId xmlns:a16="http://schemas.microsoft.com/office/drawing/2014/main" id="{70448CDA-5D92-4689-A6CD-E932F783B115}"/>
                </a:ext>
              </a:extLst>
            </p:cNvPr>
            <p:cNvSpPr/>
            <p:nvPr/>
          </p:nvSpPr>
          <p:spPr>
            <a:xfrm>
              <a:off x="1320800" y="2755900"/>
              <a:ext cx="4610100" cy="1054101"/>
            </a:xfrm>
            <a:prstGeom prst="rect">
              <a:avLst/>
            </a:prstGeom>
            <a:solidFill>
              <a:srgbClr val="64B3D5"/>
            </a:solidFill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95" name="Imagem 94">
              <a:extLst>
                <a:ext uri="{FF2B5EF4-FFF2-40B4-BE49-F238E27FC236}">
                  <a16:creationId xmlns:a16="http://schemas.microsoft.com/office/drawing/2014/main" id="{131D0D66-BD99-49EF-9E49-34359D3E9F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721100" y="1041400"/>
              <a:ext cx="5422900" cy="5816600"/>
            </a:xfrm>
            <a:prstGeom prst="rect">
              <a:avLst/>
            </a:prstGeom>
          </p:spPr>
        </p:pic>
        <p:pic>
          <p:nvPicPr>
            <p:cNvPr id="96" name="Imagem 95">
              <a:extLst>
                <a:ext uri="{FF2B5EF4-FFF2-40B4-BE49-F238E27FC236}">
                  <a16:creationId xmlns:a16="http://schemas.microsoft.com/office/drawing/2014/main" id="{8997B11B-E0E1-49D5-904E-2BAB620AA6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3387271" y="1240971"/>
              <a:ext cx="2171700" cy="1943100"/>
            </a:xfrm>
            <a:prstGeom prst="rect">
              <a:avLst/>
            </a:prstGeom>
          </p:spPr>
        </p:pic>
        <p:pic>
          <p:nvPicPr>
            <p:cNvPr id="97" name="Imagem 96">
              <a:extLst>
                <a:ext uri="{FF2B5EF4-FFF2-40B4-BE49-F238E27FC236}">
                  <a16:creationId xmlns:a16="http://schemas.microsoft.com/office/drawing/2014/main" id="{6752533F-84DA-4F32-9F3B-9B057E6F1A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000" y="3467100"/>
              <a:ext cx="1638300" cy="1676400"/>
            </a:xfrm>
            <a:prstGeom prst="rect">
              <a:avLst/>
            </a:prstGeom>
          </p:spPr>
        </p:pic>
        <p:pic>
          <p:nvPicPr>
            <p:cNvPr id="98" name="Imagem 97">
              <a:extLst>
                <a:ext uri="{FF2B5EF4-FFF2-40B4-BE49-F238E27FC236}">
                  <a16:creationId xmlns:a16="http://schemas.microsoft.com/office/drawing/2014/main" id="{8764C527-7C60-4791-A5AA-422A8F62EC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750" t="44999" r="21042" b="17408"/>
            <a:stretch/>
          </p:blipFill>
          <p:spPr>
            <a:xfrm>
              <a:off x="7162800" y="3086100"/>
              <a:ext cx="2463800" cy="2578100"/>
            </a:xfrm>
            <a:prstGeom prst="rect">
              <a:avLst/>
            </a:prstGeom>
          </p:spPr>
        </p:pic>
        <p:pic>
          <p:nvPicPr>
            <p:cNvPr id="99" name="Imagem 98">
              <a:extLst>
                <a:ext uri="{FF2B5EF4-FFF2-40B4-BE49-F238E27FC236}">
                  <a16:creationId xmlns:a16="http://schemas.microsoft.com/office/drawing/2014/main" id="{F9BC9231-A991-4C67-A8BB-F151404477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00700" y="292100"/>
              <a:ext cx="1955800" cy="609600"/>
            </a:xfrm>
            <a:prstGeom prst="rect">
              <a:avLst/>
            </a:prstGeom>
          </p:spPr>
        </p:pic>
        <p:grpSp>
          <p:nvGrpSpPr>
            <p:cNvPr id="100" name="Agrupar 99">
              <a:extLst>
                <a:ext uri="{FF2B5EF4-FFF2-40B4-BE49-F238E27FC236}">
                  <a16:creationId xmlns:a16="http://schemas.microsoft.com/office/drawing/2014/main" id="{6056E5BD-CAF0-4487-ABF3-9A8377413A09}"/>
                </a:ext>
              </a:extLst>
            </p:cNvPr>
            <p:cNvGrpSpPr/>
            <p:nvPr/>
          </p:nvGrpSpPr>
          <p:grpSpPr>
            <a:xfrm>
              <a:off x="0" y="0"/>
              <a:ext cx="12191999" cy="6858000"/>
              <a:chOff x="0" y="0"/>
              <a:chExt cx="12191999" cy="6858000"/>
            </a:xfrm>
            <a:solidFill>
              <a:srgbClr val="E8E8E8"/>
            </a:solidFill>
          </p:grpSpPr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4668D2F1-A674-418F-AB0D-A3549B3DDA45}"/>
                  </a:ext>
                </a:extLst>
              </p:cNvPr>
              <p:cNvSpPr/>
              <p:nvPr/>
            </p:nvSpPr>
            <p:spPr>
              <a:xfrm>
                <a:off x="0" y="0"/>
                <a:ext cx="12190476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2" name="Retângulo 101">
                <a:extLst>
                  <a:ext uri="{FF2B5EF4-FFF2-40B4-BE49-F238E27FC236}">
                    <a16:creationId xmlns:a16="http://schemas.microsoft.com/office/drawing/2014/main" id="{C84F310F-8375-4CF3-A590-4A1D8EA3F74E}"/>
                  </a:ext>
                </a:extLst>
              </p:cNvPr>
              <p:cNvSpPr/>
              <p:nvPr/>
            </p:nvSpPr>
            <p:spPr>
              <a:xfrm>
                <a:off x="0" y="6553200"/>
                <a:ext cx="12190476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A13BE936-7AB1-40CE-9544-897D7EFA4883}"/>
                  </a:ext>
                </a:extLst>
              </p:cNvPr>
              <p:cNvSpPr/>
              <p:nvPr/>
            </p:nvSpPr>
            <p:spPr>
              <a:xfrm rot="5400000">
                <a:off x="-3276600" y="3276600"/>
                <a:ext cx="6858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1B5C2783-4D7E-4D27-B61C-3EAA96FF2303}"/>
                  </a:ext>
                </a:extLst>
              </p:cNvPr>
              <p:cNvSpPr/>
              <p:nvPr/>
            </p:nvSpPr>
            <p:spPr>
              <a:xfrm rot="5400000">
                <a:off x="8610599" y="3276600"/>
                <a:ext cx="6858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BD726CC0-83E7-4589-A771-9584A89099BA}"/>
                </a:ext>
              </a:extLst>
            </p:cNvPr>
            <p:cNvSpPr txBox="1"/>
            <p:nvPr/>
          </p:nvSpPr>
          <p:spPr>
            <a:xfrm>
              <a:off x="1381175" y="2395549"/>
              <a:ext cx="15391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30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TAXA DE </a:t>
              </a: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B199D6B3-B716-4D52-BF5E-E43B3A151543}"/>
                </a:ext>
              </a:extLst>
            </p:cNvPr>
            <p:cNvSpPr txBox="1"/>
            <p:nvPr/>
          </p:nvSpPr>
          <p:spPr>
            <a:xfrm>
              <a:off x="1381175" y="2913369"/>
              <a:ext cx="3547766" cy="883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lvl="0" eaLnBrk="1" fontAlgn="auto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7200" b="1" kern="0" spc="-150" dirty="0" err="1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oxigênio</a:t>
              </a:r>
              <a:r>
                <a:rPr lang="en-US" sz="7200" b="1" kern="0" spc="-150" dirty="0">
                  <a:solidFill>
                    <a:prstClr val="white"/>
                  </a:solidFill>
                  <a:latin typeface="Segoe UI Light" panose="020B0502040204020203" pitchFamily="34" charset="0"/>
                  <a:cs typeface="Segoe UI Light" panose="020B0502040204020203" pitchFamily="34" charset="0"/>
                </a:rPr>
                <a:t> </a:t>
              </a:r>
              <a:endParaRPr kumimoji="0" lang="en-US" sz="72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endParaRP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E24267EC-EF63-4179-A33A-90557BC9585D}"/>
                </a:ext>
              </a:extLst>
            </p:cNvPr>
            <p:cNvSpPr txBox="1"/>
            <p:nvPr/>
          </p:nvSpPr>
          <p:spPr>
            <a:xfrm>
              <a:off x="9584411" y="5639673"/>
              <a:ext cx="1916415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Lorem ipsum dolor sit amet, consectetuer adipiscing elit. Maecenas porttitor congue massa. Fusce </a:t>
              </a:r>
              <a:r>
                <a:rPr kumimoji="0" lang="en-US" sz="10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posuere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108" name="Conector reto 107">
              <a:extLst>
                <a:ext uri="{FF2B5EF4-FFF2-40B4-BE49-F238E27FC236}">
                  <a16:creationId xmlns:a16="http://schemas.microsoft.com/office/drawing/2014/main" id="{3A1BAA82-BBDD-42AE-B159-BE6F6FEF3C17}"/>
                </a:ext>
              </a:extLst>
            </p:cNvPr>
            <p:cNvCxnSpPr>
              <a:cxnSpLocks/>
            </p:cNvCxnSpPr>
            <p:nvPr/>
          </p:nvCxnSpPr>
          <p:spPr>
            <a:xfrm>
              <a:off x="9499804" y="5653147"/>
              <a:ext cx="0" cy="679450"/>
            </a:xfrm>
            <a:prstGeom prst="line">
              <a:avLst/>
            </a:prstGeom>
            <a:ln w="57150">
              <a:solidFill>
                <a:srgbClr val="64B3D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FCD29126-93E1-4B38-B47E-8EC3AEACAF79}"/>
                </a:ext>
              </a:extLst>
            </p:cNvPr>
            <p:cNvSpPr txBox="1"/>
            <p:nvPr/>
          </p:nvSpPr>
          <p:spPr>
            <a:xfrm>
              <a:off x="4153404" y="1904626"/>
              <a:ext cx="923651" cy="5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0" cap="none" normalizeH="0" baseline="0" noProof="0" dirty="0">
                  <a:ln>
                    <a:noFill/>
                  </a:ln>
                  <a:solidFill>
                    <a:srgbClr val="64B3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29 </a:t>
              </a:r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9078EF3B-D708-460A-B192-333F57B71CB1}"/>
                </a:ext>
              </a:extLst>
            </p:cNvPr>
            <p:cNvSpPr txBox="1"/>
            <p:nvPr/>
          </p:nvSpPr>
          <p:spPr>
            <a:xfrm>
              <a:off x="1558975" y="4145269"/>
              <a:ext cx="914033" cy="5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0" cap="none" normalizeH="0" baseline="0" noProof="0" dirty="0">
                  <a:ln>
                    <a:noFill/>
                  </a:ln>
                  <a:solidFill>
                    <a:srgbClr val="64B3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27 </a:t>
              </a: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7A8F8835-AB43-4B7A-971F-26FE16B37DF7}"/>
                </a:ext>
              </a:extLst>
            </p:cNvPr>
            <p:cNvSpPr txBox="1"/>
            <p:nvPr/>
          </p:nvSpPr>
          <p:spPr>
            <a:xfrm>
              <a:off x="7857907" y="4030969"/>
              <a:ext cx="768159" cy="5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400" b="1" i="0" u="none" strike="noStrike" kern="0" cap="none" normalizeH="0" baseline="0" noProof="0" dirty="0">
                  <a:ln>
                    <a:noFill/>
                  </a:ln>
                  <a:solidFill>
                    <a:srgbClr val="64B3D5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30</a:t>
              </a:r>
            </a:p>
          </p:txBody>
        </p:sp>
        <p:pic>
          <p:nvPicPr>
            <p:cNvPr id="112" name="Imagem 111">
              <a:extLst>
                <a:ext uri="{FF2B5EF4-FFF2-40B4-BE49-F238E27FC236}">
                  <a16:creationId xmlns:a16="http://schemas.microsoft.com/office/drawing/2014/main" id="{E80A4E21-E244-4659-AF63-92F4086E6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50" b="49074"/>
            <a:stretch/>
          </p:blipFill>
          <p:spPr>
            <a:xfrm>
              <a:off x="8764980" y="0"/>
              <a:ext cx="3427020" cy="3414603"/>
            </a:xfrm>
            <a:prstGeom prst="rect">
              <a:avLst/>
            </a:prstGeom>
          </p:spPr>
        </p:pic>
        <p:sp>
          <p:nvSpPr>
            <p:cNvPr id="113" name="Retângulo 112">
              <a:extLst>
                <a:ext uri="{FF2B5EF4-FFF2-40B4-BE49-F238E27FC236}">
                  <a16:creationId xmlns:a16="http://schemas.microsoft.com/office/drawing/2014/main" id="{A97C45DC-BDF8-4815-B5CE-0335647319BB}"/>
                </a:ext>
              </a:extLst>
            </p:cNvPr>
            <p:cNvSpPr/>
            <p:nvPr/>
          </p:nvSpPr>
          <p:spPr>
            <a:xfrm>
              <a:off x="1588855" y="4533868"/>
              <a:ext cx="6415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kern="0" dirty="0">
                  <a:solidFill>
                    <a:srgbClr val="8A8A8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Serie 1</a:t>
              </a:r>
              <a:endParaRPr lang="pt-BR" sz="1200" dirty="0">
                <a:solidFill>
                  <a:srgbClr val="8A8A8A"/>
                </a:solidFill>
              </a:endParaRPr>
            </a:p>
          </p:txBody>
        </p:sp>
        <p:sp>
          <p:nvSpPr>
            <p:cNvPr id="114" name="Retângulo 113">
              <a:extLst>
                <a:ext uri="{FF2B5EF4-FFF2-40B4-BE49-F238E27FC236}">
                  <a16:creationId xmlns:a16="http://schemas.microsoft.com/office/drawing/2014/main" id="{E53AB8D5-A9A5-41AA-B1B4-AF4205AFD7F0}"/>
                </a:ext>
              </a:extLst>
            </p:cNvPr>
            <p:cNvSpPr/>
            <p:nvPr/>
          </p:nvSpPr>
          <p:spPr>
            <a:xfrm>
              <a:off x="4192355" y="2324068"/>
              <a:ext cx="6415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200" kern="0" dirty="0">
                  <a:solidFill>
                    <a:srgbClr val="8A8A8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Serie 2</a:t>
              </a:r>
              <a:endParaRPr lang="pt-BR" sz="1200" dirty="0">
                <a:solidFill>
                  <a:srgbClr val="8A8A8A"/>
                </a:solidFill>
              </a:endParaRPr>
            </a:p>
          </p:txBody>
        </p:sp>
        <p:grpSp>
          <p:nvGrpSpPr>
            <p:cNvPr id="115" name="Agrupar 114">
              <a:extLst>
                <a:ext uri="{FF2B5EF4-FFF2-40B4-BE49-F238E27FC236}">
                  <a16:creationId xmlns:a16="http://schemas.microsoft.com/office/drawing/2014/main" id="{368F9976-30DD-4395-9E8D-7286F93372D9}"/>
                </a:ext>
              </a:extLst>
            </p:cNvPr>
            <p:cNvGrpSpPr/>
            <p:nvPr/>
          </p:nvGrpSpPr>
          <p:grpSpPr>
            <a:xfrm>
              <a:off x="4453168" y="3911879"/>
              <a:ext cx="1506120" cy="1785031"/>
              <a:chOff x="4453168" y="3911879"/>
              <a:chExt cx="1506120" cy="1785031"/>
            </a:xfrm>
          </p:grpSpPr>
          <p:pic>
            <p:nvPicPr>
              <p:cNvPr id="116" name="Imagem 115">
                <a:extLst>
                  <a:ext uri="{FF2B5EF4-FFF2-40B4-BE49-F238E27FC236}">
                    <a16:creationId xmlns:a16="http://schemas.microsoft.com/office/drawing/2014/main" id="{1C30AE63-D7A6-4FFD-A7C8-08C077AAB61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4453168" y="3911879"/>
                <a:ext cx="1506120" cy="1785031"/>
              </a:xfrm>
              <a:prstGeom prst="rect">
                <a:avLst/>
              </a:prstGeom>
            </p:spPr>
          </p:pic>
          <p:sp>
            <p:nvSpPr>
              <p:cNvPr id="117" name="CaixaDeTexto 116">
                <a:extLst>
                  <a:ext uri="{FF2B5EF4-FFF2-40B4-BE49-F238E27FC236}">
                    <a16:creationId xmlns:a16="http://schemas.microsoft.com/office/drawing/2014/main" id="{86609B9B-1836-4F6B-946C-E89E208C2AE3}"/>
                  </a:ext>
                </a:extLst>
              </p:cNvPr>
              <p:cNvSpPr txBox="1"/>
              <p:nvPr/>
            </p:nvSpPr>
            <p:spPr>
              <a:xfrm>
                <a:off x="4838546" y="4516591"/>
                <a:ext cx="824265" cy="575607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400" b="1" i="0" u="none" strike="noStrike" kern="0" cap="none" normalizeH="0" baseline="0" noProof="0" dirty="0">
                    <a:ln>
                      <a:noFill/>
                    </a:ln>
                    <a:solidFill>
                      <a:srgbClr val="64B3D5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ＭＳ Ｐゴシック" panose="020B0600070205080204" pitchFamily="34" charset="-128"/>
                    <a:cs typeface="Segoe UI Light" panose="020B0502040204020203" pitchFamily="34" charset="0"/>
                  </a:rPr>
                  <a:t>17 </a:t>
                </a:r>
              </a:p>
            </p:txBody>
          </p:sp>
          <p:sp>
            <p:nvSpPr>
              <p:cNvPr id="118" name="Retângulo 117">
                <a:extLst>
                  <a:ext uri="{FF2B5EF4-FFF2-40B4-BE49-F238E27FC236}">
                    <a16:creationId xmlns:a16="http://schemas.microsoft.com/office/drawing/2014/main" id="{7CAE96D0-C43E-4777-A4F0-16D2285EC7E7}"/>
                  </a:ext>
                </a:extLst>
              </p:cNvPr>
              <p:cNvSpPr/>
              <p:nvPr/>
            </p:nvSpPr>
            <p:spPr>
              <a:xfrm>
                <a:off x="4866417" y="4927568"/>
                <a:ext cx="641522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1200" kern="0" dirty="0">
                    <a:solidFill>
                      <a:srgbClr val="8A8A8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Serie 3</a:t>
                </a:r>
                <a:endParaRPr lang="pt-BR" sz="1200" dirty="0">
                  <a:solidFill>
                    <a:srgbClr val="8A8A8A"/>
                  </a:solidFill>
                </a:endParaRPr>
              </a:p>
            </p:txBody>
          </p:sp>
        </p:grpSp>
        <p:sp>
          <p:nvSpPr>
            <p:cNvPr id="119" name="Retângulo 118">
              <a:extLst>
                <a:ext uri="{FF2B5EF4-FFF2-40B4-BE49-F238E27FC236}">
                  <a16:creationId xmlns:a16="http://schemas.microsoft.com/office/drawing/2014/main" id="{6319F819-8F9B-4C83-8460-98A39EFEA58D}"/>
                </a:ext>
              </a:extLst>
            </p:cNvPr>
            <p:cNvSpPr/>
            <p:nvPr/>
          </p:nvSpPr>
          <p:spPr>
            <a:xfrm>
              <a:off x="7921225" y="4451858"/>
              <a:ext cx="64152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200" kern="0" dirty="0">
                  <a:solidFill>
                    <a:srgbClr val="8A8A8A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Serie 4</a:t>
              </a:r>
              <a:endParaRPr lang="pt-BR" sz="1200" dirty="0">
                <a:solidFill>
                  <a:srgbClr val="8A8A8A"/>
                </a:solidFill>
              </a:endParaRPr>
            </a:p>
          </p:txBody>
        </p:sp>
        <p:grpSp>
          <p:nvGrpSpPr>
            <p:cNvPr id="120" name="Agrupar 119">
              <a:extLst>
                <a:ext uri="{FF2B5EF4-FFF2-40B4-BE49-F238E27FC236}">
                  <a16:creationId xmlns:a16="http://schemas.microsoft.com/office/drawing/2014/main" id="{8A51EA02-FBB4-497F-A3D9-BAB5BA92E2FC}"/>
                </a:ext>
              </a:extLst>
            </p:cNvPr>
            <p:cNvGrpSpPr/>
            <p:nvPr/>
          </p:nvGrpSpPr>
          <p:grpSpPr>
            <a:xfrm>
              <a:off x="9712375" y="1222805"/>
              <a:ext cx="1483098" cy="1318690"/>
              <a:chOff x="9712375" y="1356155"/>
              <a:chExt cx="1483098" cy="1318690"/>
            </a:xfrm>
          </p:grpSpPr>
          <p:sp>
            <p:nvSpPr>
              <p:cNvPr id="121" name="CaixaDeTexto 120">
                <a:extLst>
                  <a:ext uri="{FF2B5EF4-FFF2-40B4-BE49-F238E27FC236}">
                    <a16:creationId xmlns:a16="http://schemas.microsoft.com/office/drawing/2014/main" id="{389DEA95-3FAA-4CE0-BE19-371BF0F427BA}"/>
                  </a:ext>
                </a:extLst>
              </p:cNvPr>
              <p:cNvSpPr txBox="1"/>
              <p:nvPr/>
            </p:nvSpPr>
            <p:spPr>
              <a:xfrm>
                <a:off x="9712375" y="1356155"/>
                <a:ext cx="1483098" cy="10588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800" b="1" i="0" u="none" strike="noStrike" kern="0" cap="none" normalizeH="0" baseline="0" noProof="0" dirty="0">
                    <a:ln>
                      <a:noFill/>
                    </a:ln>
                    <a:solidFill>
                      <a:srgbClr val="64B3D5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34" charset="-128"/>
                    <a:cs typeface="Segoe UI" panose="020B0502040204020203" pitchFamily="34" charset="0"/>
                  </a:rPr>
                  <a:t>35</a:t>
                </a:r>
              </a:p>
            </p:txBody>
          </p:sp>
          <p:sp>
            <p:nvSpPr>
              <p:cNvPr id="122" name="Retângulo 121">
                <a:extLst>
                  <a:ext uri="{FF2B5EF4-FFF2-40B4-BE49-F238E27FC236}">
                    <a16:creationId xmlns:a16="http://schemas.microsoft.com/office/drawing/2014/main" id="{119D246F-307B-43AB-8233-BCD0D945B040}"/>
                  </a:ext>
                </a:extLst>
              </p:cNvPr>
              <p:cNvSpPr/>
              <p:nvPr/>
            </p:nvSpPr>
            <p:spPr>
              <a:xfrm>
                <a:off x="9978474" y="2274735"/>
                <a:ext cx="95090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pt-BR" sz="2000" kern="0" dirty="0">
                    <a:solidFill>
                      <a:srgbClr val="8A8A8A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Serie 5</a:t>
                </a:r>
                <a:endParaRPr lang="pt-BR" sz="2000" dirty="0">
                  <a:solidFill>
                    <a:srgbClr val="8A8A8A"/>
                  </a:solidFill>
                </a:endParaRPr>
              </a:p>
            </p:txBody>
          </p:sp>
          <p:cxnSp>
            <p:nvCxnSpPr>
              <p:cNvPr id="123" name="Conector reto 122">
                <a:extLst>
                  <a:ext uri="{FF2B5EF4-FFF2-40B4-BE49-F238E27FC236}">
                    <a16:creationId xmlns:a16="http://schemas.microsoft.com/office/drawing/2014/main" id="{9584CEE9-033A-4518-B821-0486CBE636E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453924" y="2071491"/>
                <a:ext cx="0" cy="353287"/>
              </a:xfrm>
              <a:prstGeom prst="line">
                <a:avLst/>
              </a:prstGeom>
              <a:ln>
                <a:solidFill>
                  <a:srgbClr val="A6A6A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5BF9012-C6C6-4FB3-9F77-10C1D5263DAA}"/>
              </a:ext>
            </a:extLst>
          </p:cNvPr>
          <p:cNvGrpSpPr/>
          <p:nvPr/>
        </p:nvGrpSpPr>
        <p:grpSpPr>
          <a:xfrm>
            <a:off x="0" y="689"/>
            <a:ext cx="12192000" cy="6856622"/>
            <a:chOff x="0" y="689"/>
            <a:chExt cx="12192000" cy="6856622"/>
          </a:xfrm>
        </p:grpSpPr>
        <p:sp>
          <p:nvSpPr>
            <p:cNvPr id="33" name="Forma livre 40">
              <a:extLst>
                <a:ext uri="{FF2B5EF4-FFF2-40B4-BE49-F238E27FC236}">
                  <a16:creationId xmlns:a16="http://schemas.microsoft.com/office/drawing/2014/main" id="{141AD8A1-2C57-4F8F-A74D-228879D04E4A}"/>
                </a:ext>
              </a:extLst>
            </p:cNvPr>
            <p:cNvSpPr/>
            <p:nvPr/>
          </p:nvSpPr>
          <p:spPr>
            <a:xfrm>
              <a:off x="0" y="689"/>
              <a:ext cx="12192000" cy="6856622"/>
            </a:xfrm>
            <a:custGeom>
              <a:avLst/>
              <a:gdLst>
                <a:gd name="connsiteX0" fmla="*/ 469232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0" fmla="*/ 4211053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8" fmla="*/ 0 w 12192000"/>
                <a:gd name="connsiteY8" fmla="*/ 0 h 6858000"/>
                <a:gd name="connsiteX0" fmla="*/ 4211053 w 12192000"/>
                <a:gd name="connsiteY0" fmla="*/ 5426242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0 w 12192000"/>
                <a:gd name="connsiteY3" fmla="*/ 0 h 6858000"/>
                <a:gd name="connsiteX4" fmla="*/ 12192000 w 12192000"/>
                <a:gd name="connsiteY4" fmla="*/ 0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  <a:gd name="connsiteX7" fmla="*/ 0 w 12192000"/>
                <a:gd name="connsiteY7" fmla="*/ 0 h 6858000"/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</a:t>
              </a:r>
            </a:p>
          </p:txBody>
        </p:sp>
        <p:grpSp>
          <p:nvGrpSpPr>
            <p:cNvPr id="34" name="Grupo 41">
              <a:extLst>
                <a:ext uri="{FF2B5EF4-FFF2-40B4-BE49-F238E27FC236}">
                  <a16:creationId xmlns:a16="http://schemas.microsoft.com/office/drawing/2014/main" id="{951704A0-F75D-431E-ADAA-C9C23E406316}"/>
                </a:ext>
              </a:extLst>
            </p:cNvPr>
            <p:cNvGrpSpPr/>
            <p:nvPr/>
          </p:nvGrpSpPr>
          <p:grpSpPr>
            <a:xfrm>
              <a:off x="246431" y="343134"/>
              <a:ext cx="463564" cy="463564"/>
              <a:chOff x="11146899" y="250908"/>
              <a:chExt cx="667581" cy="6675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5" name="Elipse 34">
                <a:extLst>
                  <a:ext uri="{FF2B5EF4-FFF2-40B4-BE49-F238E27FC236}">
                    <a16:creationId xmlns:a16="http://schemas.microsoft.com/office/drawing/2014/main" id="{3D9E2E2A-07AD-43FA-87C5-458AB81B2DF5}"/>
                  </a:ext>
                </a:extLst>
              </p:cNvPr>
              <p:cNvSpPr/>
              <p:nvPr/>
            </p:nvSpPr>
            <p:spPr>
              <a:xfrm>
                <a:off x="11146899" y="250908"/>
                <a:ext cx="667581" cy="6675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6" name="Multiplicar 43">
                <a:extLst>
                  <a:ext uri="{FF2B5EF4-FFF2-40B4-BE49-F238E27FC236}">
                    <a16:creationId xmlns:a16="http://schemas.microsoft.com/office/drawing/2014/main" id="{EB110EE2-F04C-48E8-A941-F909DF6D56CE}"/>
                  </a:ext>
                </a:extLst>
              </p:cNvPr>
              <p:cNvSpPr/>
              <p:nvPr/>
            </p:nvSpPr>
            <p:spPr>
              <a:xfrm>
                <a:off x="11239469" y="343478"/>
                <a:ext cx="482440" cy="482440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7" name="Retângulo 36">
              <a:extLst>
                <a:ext uri="{FF2B5EF4-FFF2-40B4-BE49-F238E27FC236}">
                  <a16:creationId xmlns:a16="http://schemas.microsoft.com/office/drawing/2014/main" id="{960EE0BD-0A29-4821-A8E1-BA29820F8F2C}"/>
                </a:ext>
              </a:extLst>
            </p:cNvPr>
            <p:cNvSpPr/>
            <p:nvPr/>
          </p:nvSpPr>
          <p:spPr>
            <a:xfrm>
              <a:off x="246431" y="1073398"/>
              <a:ext cx="4528975" cy="524510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2F59204C-7DEC-468F-B40E-460D27281913}"/>
                </a:ext>
              </a:extLst>
            </p:cNvPr>
            <p:cNvSpPr txBox="1"/>
            <p:nvPr/>
          </p:nvSpPr>
          <p:spPr>
            <a:xfrm>
              <a:off x="507999" y="1251053"/>
              <a:ext cx="3657601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as proporções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desse gráfico, clique em cima da bolha que deseja modificar e em seguida na bolinha que aparece na borda dela.  Com o mouse, arraste a bolinha da aresta para cima ou para baixo até chegar no tamanho que represente o valor desejado. 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os números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basta clicar em cima deles e digitar o valor desejado.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imagem do mergulhador pode ter seu tamanho alterado clicando em cima dela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 mexendo com o mouse nas bolinhas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que aparecem nas bordas.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Ah! Todos os textos são editáveis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 estão esperando pelo seu conteúdo!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317945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CC746D0F-0F0C-44A1-AB6F-23DEB2A8DF0F}"/>
              </a:ext>
            </a:extLst>
          </p:cNvPr>
          <p:cNvSpPr/>
          <p:nvPr/>
        </p:nvSpPr>
        <p:spPr>
          <a:xfrm rot="5400000">
            <a:off x="7497037" y="366802"/>
            <a:ext cx="228600" cy="5476492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FC82C4D4-2FCC-4AA8-B008-CA1230DF8D05}"/>
              </a:ext>
            </a:extLst>
          </p:cNvPr>
          <p:cNvSpPr/>
          <p:nvPr/>
        </p:nvSpPr>
        <p:spPr>
          <a:xfrm rot="5400000">
            <a:off x="7895513" y="377901"/>
            <a:ext cx="228600" cy="6273444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54237781-A20C-457E-88FD-BA671B3AFC6D}"/>
              </a:ext>
            </a:extLst>
          </p:cNvPr>
          <p:cNvSpPr/>
          <p:nvPr/>
        </p:nvSpPr>
        <p:spPr>
          <a:xfrm rot="5400000">
            <a:off x="7170082" y="1512907"/>
            <a:ext cx="228600" cy="4822582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48E00E23-8D06-4009-AC3A-016081C9DF9D}"/>
              </a:ext>
            </a:extLst>
          </p:cNvPr>
          <p:cNvSpPr/>
          <p:nvPr/>
        </p:nvSpPr>
        <p:spPr>
          <a:xfrm rot="5400000">
            <a:off x="7813775" y="1278791"/>
            <a:ext cx="228600" cy="6109967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5AC7284-ECD8-4C0E-9583-F3025AC042D3}"/>
              </a:ext>
            </a:extLst>
          </p:cNvPr>
          <p:cNvSpPr/>
          <p:nvPr/>
        </p:nvSpPr>
        <p:spPr>
          <a:xfrm rot="5400000">
            <a:off x="7711601" y="1790538"/>
            <a:ext cx="228600" cy="5905620"/>
          </a:xfrm>
          <a:prstGeom prst="rect">
            <a:avLst/>
          </a:prstGeom>
          <a:solidFill>
            <a:srgbClr val="FF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CE7A0C1-2399-4880-95E3-C8C7B7C65F75}"/>
              </a:ext>
            </a:extLst>
          </p:cNvPr>
          <p:cNvCxnSpPr>
            <a:cxnSpLocks/>
          </p:cNvCxnSpPr>
          <p:nvPr/>
        </p:nvCxnSpPr>
        <p:spPr>
          <a:xfrm rot="5400000" flipH="1">
            <a:off x="3873484" y="3917950"/>
            <a:ext cx="2006396" cy="0"/>
          </a:xfrm>
          <a:prstGeom prst="line">
            <a:avLst/>
          </a:prstGeom>
          <a:solidFill>
            <a:srgbClr val="FF9999"/>
          </a:solidFill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m 3">
            <a:extLst>
              <a:ext uri="{FF2B5EF4-FFF2-40B4-BE49-F238E27FC236}">
                <a16:creationId xmlns:a16="http://schemas.microsoft.com/office/drawing/2014/main" id="{27EC2BDD-81C0-406B-A44C-BBE4CFBF8E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298" y="1843442"/>
            <a:ext cx="5721042" cy="4446263"/>
          </a:xfrm>
          <a:prstGeom prst="rect">
            <a:avLst/>
          </a:prstGeom>
        </p:spPr>
      </p:pic>
      <p:grpSp>
        <p:nvGrpSpPr>
          <p:cNvPr id="5" name="Agrupar 4">
            <a:extLst>
              <a:ext uri="{FF2B5EF4-FFF2-40B4-BE49-F238E27FC236}">
                <a16:creationId xmlns:a16="http://schemas.microsoft.com/office/drawing/2014/main" id="{B670CB41-C4F2-4E0B-873E-2C2DCEB440BE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F230EB5A-26AB-4140-825A-9E994317072D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4B7C1488-9A1D-4EF0-AD37-E6E22417167C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333B3C5-76B5-4F28-A8ED-A7CAAFE29EFB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7BE5E2EF-7CF8-4618-B1B7-1DCC6DBA835A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4B4166C-6B0B-4579-A464-17578CDD55C1}"/>
              </a:ext>
            </a:extLst>
          </p:cNvPr>
          <p:cNvSpPr txBox="1"/>
          <p:nvPr/>
        </p:nvSpPr>
        <p:spPr>
          <a:xfrm>
            <a:off x="5117515" y="1245727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O QUE NOS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26E53DF-CFB5-4BEC-BA4C-6C64BB71C73C}"/>
              </a:ext>
            </a:extLst>
          </p:cNvPr>
          <p:cNvSpPr txBox="1"/>
          <p:nvPr/>
        </p:nvSpPr>
        <p:spPr>
          <a:xfrm>
            <a:off x="5066715" y="1482333"/>
            <a:ext cx="2090637" cy="817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0" cap="none" spc="-150" normalizeH="0" baseline="0" noProof="0" dirty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move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F120663-1B5F-44AE-B737-8AB37B1BE228}"/>
              </a:ext>
            </a:extLst>
          </p:cNvPr>
          <p:cNvSpPr txBox="1"/>
          <p:nvPr/>
        </p:nvSpPr>
        <p:spPr>
          <a:xfrm>
            <a:off x="5141951" y="2372598"/>
            <a:ext cx="35346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porttitor congue massa. Fusce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7B7E3B82-0D23-4E39-955C-8AFC2786B486}"/>
              </a:ext>
            </a:extLst>
          </p:cNvPr>
          <p:cNvCxnSpPr>
            <a:cxnSpLocks/>
          </p:cNvCxnSpPr>
          <p:nvPr/>
        </p:nvCxnSpPr>
        <p:spPr>
          <a:xfrm>
            <a:off x="5031944" y="974725"/>
            <a:ext cx="0" cy="13462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to 31">
            <a:extLst>
              <a:ext uri="{FF2B5EF4-FFF2-40B4-BE49-F238E27FC236}">
                <a16:creationId xmlns:a16="http://schemas.microsoft.com/office/drawing/2014/main" id="{EE3B97C7-E7B2-4789-BD14-57871A16EC1F}"/>
              </a:ext>
            </a:extLst>
          </p:cNvPr>
          <p:cNvCxnSpPr>
            <a:cxnSpLocks/>
          </p:cNvCxnSpPr>
          <p:nvPr/>
        </p:nvCxnSpPr>
        <p:spPr>
          <a:xfrm>
            <a:off x="5031944" y="869329"/>
            <a:ext cx="0" cy="679450"/>
          </a:xfrm>
          <a:prstGeom prst="line">
            <a:avLst/>
          </a:prstGeom>
          <a:ln w="57150">
            <a:solidFill>
              <a:srgbClr val="FF99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191CBEF8-B67E-4D35-92FF-69416EE18709}"/>
              </a:ext>
            </a:extLst>
          </p:cNvPr>
          <p:cNvSpPr txBox="1"/>
          <p:nvPr/>
        </p:nvSpPr>
        <p:spPr>
          <a:xfrm>
            <a:off x="10344327" y="2912475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10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08B536C-4C93-41C8-B947-03ECA25E218A}"/>
              </a:ext>
            </a:extLst>
          </p:cNvPr>
          <p:cNvSpPr txBox="1"/>
          <p:nvPr/>
        </p:nvSpPr>
        <p:spPr>
          <a:xfrm>
            <a:off x="11113439" y="332090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12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C9A6E1FA-E063-4928-AF95-4F3C134C26FF}"/>
              </a:ext>
            </a:extLst>
          </p:cNvPr>
          <p:cNvSpPr txBox="1"/>
          <p:nvPr/>
        </p:nvSpPr>
        <p:spPr>
          <a:xfrm>
            <a:off x="9716185" y="3749913"/>
            <a:ext cx="290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9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41099384-C0E4-41AC-BC9C-9A485AFC3589}"/>
              </a:ext>
            </a:extLst>
          </p:cNvPr>
          <p:cNvSpPr txBox="1"/>
          <p:nvPr/>
        </p:nvSpPr>
        <p:spPr>
          <a:xfrm>
            <a:off x="10947831" y="4140057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11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BA940BDD-0F93-4162-A2C6-9D7658694D75}"/>
              </a:ext>
            </a:extLst>
          </p:cNvPr>
          <p:cNvSpPr txBox="1"/>
          <p:nvPr/>
        </p:nvSpPr>
        <p:spPr>
          <a:xfrm>
            <a:off x="10752505" y="456271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5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10,4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705E476B-58C4-42B5-B873-24C0791EDF10}"/>
              </a:ext>
            </a:extLst>
          </p:cNvPr>
          <p:cNvSpPr txBox="1"/>
          <p:nvPr/>
        </p:nvSpPr>
        <p:spPr>
          <a:xfrm>
            <a:off x="5384038" y="2960798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Série1</a:t>
            </a:r>
            <a:endParaRPr kumimoji="0" lang="en-US" sz="1200" b="0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6DC50297-432D-4828-B087-17B209E8011F}"/>
              </a:ext>
            </a:extLst>
          </p:cNvPr>
          <p:cNvSpPr txBox="1"/>
          <p:nvPr/>
        </p:nvSpPr>
        <p:spPr>
          <a:xfrm>
            <a:off x="5384038" y="3373548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Série</a:t>
            </a:r>
            <a:r>
              <a:rPr kumimoji="0" lang="en-US" sz="12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2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872D356-A7CE-43AE-87CD-42372D53F486}"/>
              </a:ext>
            </a:extLst>
          </p:cNvPr>
          <p:cNvSpPr txBox="1"/>
          <p:nvPr/>
        </p:nvSpPr>
        <p:spPr>
          <a:xfrm>
            <a:off x="5384038" y="3779948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Série</a:t>
            </a:r>
            <a:r>
              <a:rPr kumimoji="0" lang="en-US" sz="12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3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E3F595B-F946-40F9-AC5F-A281D670060A}"/>
              </a:ext>
            </a:extLst>
          </p:cNvPr>
          <p:cNvSpPr txBox="1"/>
          <p:nvPr/>
        </p:nvSpPr>
        <p:spPr>
          <a:xfrm>
            <a:off x="5384038" y="4192698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Série</a:t>
            </a:r>
            <a:r>
              <a:rPr kumimoji="0" lang="en-US" sz="12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4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96B36927-8418-4BFA-8FDB-33CFDA28D583}"/>
              </a:ext>
            </a:extLst>
          </p:cNvPr>
          <p:cNvSpPr txBox="1"/>
          <p:nvPr/>
        </p:nvSpPr>
        <p:spPr>
          <a:xfrm>
            <a:off x="5384038" y="4605448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Série</a:t>
            </a:r>
            <a:r>
              <a:rPr kumimoji="0" lang="en-US" sz="1200" b="0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5</a:t>
            </a:r>
          </a:p>
        </p:txBody>
      </p:sp>
    </p:spTree>
    <p:extLst>
      <p:ext uri="{BB962C8B-B14F-4D97-AF65-F5344CB8AC3E}">
        <p14:creationId xmlns:p14="http://schemas.microsoft.com/office/powerpoint/2010/main" val="2667392068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993EA8F7-5639-409F-A06A-A8BEDDFC9483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</p:grpSpPr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C6000740-A654-44EC-9A09-C1E8759CDA50}"/>
                </a:ext>
              </a:extLst>
            </p:cNvPr>
            <p:cNvCxnSpPr>
              <a:cxnSpLocks/>
            </p:cNvCxnSpPr>
            <p:nvPr/>
          </p:nvCxnSpPr>
          <p:spPr>
            <a:xfrm>
              <a:off x="5031944" y="4775200"/>
              <a:ext cx="0" cy="644525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B85B0006-927F-461A-A351-EEC1688B8E98}"/>
                </a:ext>
              </a:extLst>
            </p:cNvPr>
            <p:cNvSpPr/>
            <p:nvPr/>
          </p:nvSpPr>
          <p:spPr>
            <a:xfrm rot="5400000">
              <a:off x="7497037" y="366802"/>
              <a:ext cx="228600" cy="5476492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2D7E7DDA-00F7-419A-AF16-B658979EC574}"/>
                </a:ext>
              </a:extLst>
            </p:cNvPr>
            <p:cNvSpPr/>
            <p:nvPr/>
          </p:nvSpPr>
          <p:spPr>
            <a:xfrm rot="5400000">
              <a:off x="7895513" y="377901"/>
              <a:ext cx="228600" cy="6273444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F2738481-61A3-40E7-ACAB-4AF80156DD96}"/>
                </a:ext>
              </a:extLst>
            </p:cNvPr>
            <p:cNvSpPr/>
            <p:nvPr/>
          </p:nvSpPr>
          <p:spPr>
            <a:xfrm rot="5400000">
              <a:off x="7170082" y="1512907"/>
              <a:ext cx="228600" cy="4822582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etângulo 50">
              <a:extLst>
                <a:ext uri="{FF2B5EF4-FFF2-40B4-BE49-F238E27FC236}">
                  <a16:creationId xmlns:a16="http://schemas.microsoft.com/office/drawing/2014/main" id="{75BEF588-E5C2-40ED-87AA-E091C9D7158F}"/>
                </a:ext>
              </a:extLst>
            </p:cNvPr>
            <p:cNvSpPr/>
            <p:nvPr/>
          </p:nvSpPr>
          <p:spPr>
            <a:xfrm rot="5400000">
              <a:off x="7813775" y="1278791"/>
              <a:ext cx="228600" cy="6109967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785DEED9-68E1-42FE-9335-F29954684ECD}"/>
                </a:ext>
              </a:extLst>
            </p:cNvPr>
            <p:cNvSpPr/>
            <p:nvPr/>
          </p:nvSpPr>
          <p:spPr>
            <a:xfrm rot="5400000">
              <a:off x="7711601" y="1790538"/>
              <a:ext cx="228600" cy="5905620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245AAE3F-9EE8-4B9F-89C6-0286546423DA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873484" y="3917950"/>
              <a:ext cx="2006396" cy="0"/>
            </a:xfrm>
            <a:prstGeom prst="line">
              <a:avLst/>
            </a:prstGeom>
            <a:solidFill>
              <a:srgbClr val="FF9999"/>
            </a:solidFill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Imagem 53">
              <a:extLst>
                <a:ext uri="{FF2B5EF4-FFF2-40B4-BE49-F238E27FC236}">
                  <a16:creationId xmlns:a16="http://schemas.microsoft.com/office/drawing/2014/main" id="{19F1FF1F-BC1B-47B9-81DB-592C1EF278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82298" y="1843442"/>
              <a:ext cx="5721042" cy="4446263"/>
            </a:xfrm>
            <a:prstGeom prst="rect">
              <a:avLst/>
            </a:prstGeom>
          </p:spPr>
        </p:pic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B34772AA-65F8-4CB4-95EC-35C6706BE675}"/>
                </a:ext>
              </a:extLst>
            </p:cNvPr>
            <p:cNvGrpSpPr/>
            <p:nvPr/>
          </p:nvGrpSpPr>
          <p:grpSpPr>
            <a:xfrm>
              <a:off x="0" y="0"/>
              <a:ext cx="12191999" cy="6858000"/>
              <a:chOff x="0" y="0"/>
              <a:chExt cx="12191999" cy="6858000"/>
            </a:xfrm>
            <a:solidFill>
              <a:srgbClr val="E8E8E8"/>
            </a:solidFill>
          </p:grpSpPr>
          <p:sp>
            <p:nvSpPr>
              <p:cNvPr id="56" name="Retângulo 55">
                <a:extLst>
                  <a:ext uri="{FF2B5EF4-FFF2-40B4-BE49-F238E27FC236}">
                    <a16:creationId xmlns:a16="http://schemas.microsoft.com/office/drawing/2014/main" id="{F3A707B4-70F2-437F-91AE-D38C54DA9E0F}"/>
                  </a:ext>
                </a:extLst>
              </p:cNvPr>
              <p:cNvSpPr/>
              <p:nvPr/>
            </p:nvSpPr>
            <p:spPr>
              <a:xfrm>
                <a:off x="0" y="0"/>
                <a:ext cx="12190476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Retângulo 56">
                <a:extLst>
                  <a:ext uri="{FF2B5EF4-FFF2-40B4-BE49-F238E27FC236}">
                    <a16:creationId xmlns:a16="http://schemas.microsoft.com/office/drawing/2014/main" id="{63BE3C89-7C98-42D2-A42C-F498143A4E80}"/>
                  </a:ext>
                </a:extLst>
              </p:cNvPr>
              <p:cNvSpPr/>
              <p:nvPr/>
            </p:nvSpPr>
            <p:spPr>
              <a:xfrm>
                <a:off x="0" y="6553200"/>
                <a:ext cx="12190476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D2877C11-A70C-4FBC-A693-6B59DD7389E5}"/>
                  </a:ext>
                </a:extLst>
              </p:cNvPr>
              <p:cNvSpPr/>
              <p:nvPr/>
            </p:nvSpPr>
            <p:spPr>
              <a:xfrm rot="5400000">
                <a:off x="-3276600" y="3276600"/>
                <a:ext cx="6858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9" name="Retângulo 58">
                <a:extLst>
                  <a:ext uri="{FF2B5EF4-FFF2-40B4-BE49-F238E27FC236}">
                    <a16:creationId xmlns:a16="http://schemas.microsoft.com/office/drawing/2014/main" id="{84BB4978-3AEE-4197-B96B-B1FE4D141D3A}"/>
                  </a:ext>
                </a:extLst>
              </p:cNvPr>
              <p:cNvSpPr/>
              <p:nvPr/>
            </p:nvSpPr>
            <p:spPr>
              <a:xfrm rot="5400000">
                <a:off x="8610599" y="3276600"/>
                <a:ext cx="6858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D62E41C6-DAA8-432D-8E0B-C05AFE0321E1}"/>
                </a:ext>
              </a:extLst>
            </p:cNvPr>
            <p:cNvSpPr txBox="1"/>
            <p:nvPr/>
          </p:nvSpPr>
          <p:spPr>
            <a:xfrm>
              <a:off x="5117515" y="1245727"/>
              <a:ext cx="1752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30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O QUE NOS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44EE6166-8613-4701-896E-EF9A0AD2C7D9}"/>
                </a:ext>
              </a:extLst>
            </p:cNvPr>
            <p:cNvSpPr txBox="1"/>
            <p:nvPr/>
          </p:nvSpPr>
          <p:spPr>
            <a:xfrm>
              <a:off x="5066715" y="1482333"/>
              <a:ext cx="2090637" cy="8172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600" b="1" i="0" u="none" strike="noStrike" kern="0" cap="none" spc="-150" normalizeH="0" baseline="0" noProof="0" dirty="0">
                  <a:ln>
                    <a:noFill/>
                  </a:ln>
                  <a:solidFill>
                    <a:srgbClr val="FF9999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move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A07D5694-5014-445E-8996-E0E657743925}"/>
                </a:ext>
              </a:extLst>
            </p:cNvPr>
            <p:cNvSpPr txBox="1"/>
            <p:nvPr/>
          </p:nvSpPr>
          <p:spPr>
            <a:xfrm>
              <a:off x="5141951" y="2372598"/>
              <a:ext cx="3534689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Lorem ipsum dolor sit amet, consectetuer adipiscing elit. Maecenas porttitor congue massa. Fusce </a:t>
              </a:r>
              <a:r>
                <a:rPr kumimoji="0" lang="en-US" sz="105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posuere</a:t>
              </a:r>
              <a:endPara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endParaRPr>
            </a:p>
          </p:txBody>
        </p:sp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0E4639C8-2CFE-4203-AAD1-1ED089B02CD8}"/>
                </a:ext>
              </a:extLst>
            </p:cNvPr>
            <p:cNvCxnSpPr>
              <a:cxnSpLocks/>
            </p:cNvCxnSpPr>
            <p:nvPr/>
          </p:nvCxnSpPr>
          <p:spPr>
            <a:xfrm>
              <a:off x="5031944" y="974725"/>
              <a:ext cx="0" cy="134620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78AFD345-EF0B-4206-A150-404329313692}"/>
                </a:ext>
              </a:extLst>
            </p:cNvPr>
            <p:cNvCxnSpPr>
              <a:cxnSpLocks/>
            </p:cNvCxnSpPr>
            <p:nvPr/>
          </p:nvCxnSpPr>
          <p:spPr>
            <a:xfrm>
              <a:off x="5031944" y="869329"/>
              <a:ext cx="0" cy="679450"/>
            </a:xfrm>
            <a:prstGeom prst="line">
              <a:avLst/>
            </a:prstGeom>
            <a:ln w="57150"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A0001118-D714-4A4A-A505-F7D5C872E1B2}"/>
                </a:ext>
              </a:extLst>
            </p:cNvPr>
            <p:cNvSpPr txBox="1"/>
            <p:nvPr/>
          </p:nvSpPr>
          <p:spPr>
            <a:xfrm>
              <a:off x="10344327" y="2912475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-15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10</a:t>
              </a: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9A7E86B7-2E14-4214-AAF5-D8382BC01A63}"/>
                </a:ext>
              </a:extLst>
            </p:cNvPr>
            <p:cNvSpPr txBox="1"/>
            <p:nvPr/>
          </p:nvSpPr>
          <p:spPr>
            <a:xfrm>
              <a:off x="11113439" y="332090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-15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12</a:t>
              </a: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03597CE7-D793-425B-94DF-F54F2C3C0C20}"/>
                </a:ext>
              </a:extLst>
            </p:cNvPr>
            <p:cNvSpPr txBox="1"/>
            <p:nvPr/>
          </p:nvSpPr>
          <p:spPr>
            <a:xfrm>
              <a:off x="9716185" y="3749913"/>
              <a:ext cx="2904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-15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9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08AE42B1-9060-4C72-AEE1-C2E32C698CA9}"/>
                </a:ext>
              </a:extLst>
            </p:cNvPr>
            <p:cNvSpPr txBox="1"/>
            <p:nvPr/>
          </p:nvSpPr>
          <p:spPr>
            <a:xfrm>
              <a:off x="10947831" y="4140057"/>
              <a:ext cx="396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-15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11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C0E1E330-1715-4715-A760-A31AC7E75C58}"/>
                </a:ext>
              </a:extLst>
            </p:cNvPr>
            <p:cNvSpPr txBox="1"/>
            <p:nvPr/>
          </p:nvSpPr>
          <p:spPr>
            <a:xfrm>
              <a:off x="10752505" y="4562713"/>
              <a:ext cx="532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-150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10,4</a:t>
              </a:r>
            </a:p>
          </p:txBody>
        </p:sp>
        <p:grpSp>
          <p:nvGrpSpPr>
            <p:cNvPr id="70" name="Agrupar 69">
              <a:extLst>
                <a:ext uri="{FF2B5EF4-FFF2-40B4-BE49-F238E27FC236}">
                  <a16:creationId xmlns:a16="http://schemas.microsoft.com/office/drawing/2014/main" id="{29515AE2-8C09-4DA6-A7DC-B133AF10AD61}"/>
                </a:ext>
              </a:extLst>
            </p:cNvPr>
            <p:cNvGrpSpPr/>
            <p:nvPr/>
          </p:nvGrpSpPr>
          <p:grpSpPr>
            <a:xfrm>
              <a:off x="5228691" y="5131569"/>
              <a:ext cx="864446" cy="307777"/>
              <a:chOff x="5228691" y="5131569"/>
              <a:chExt cx="864446" cy="307777"/>
            </a:xfrm>
          </p:grpSpPr>
          <p:sp>
            <p:nvSpPr>
              <p:cNvPr id="71" name="Retângulo 70">
                <a:extLst>
                  <a:ext uri="{FF2B5EF4-FFF2-40B4-BE49-F238E27FC236}">
                    <a16:creationId xmlns:a16="http://schemas.microsoft.com/office/drawing/2014/main" id="{1041E426-6822-40D7-9EE3-0673EDDF5883}"/>
                  </a:ext>
                </a:extLst>
              </p:cNvPr>
              <p:cNvSpPr/>
              <p:nvPr/>
            </p:nvSpPr>
            <p:spPr>
              <a:xfrm rot="5400000">
                <a:off x="5229591" y="5177953"/>
                <a:ext cx="228600" cy="230400"/>
              </a:xfrm>
              <a:prstGeom prst="rect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72" name="CaixaDeTexto 71">
                <a:extLst>
                  <a:ext uri="{FF2B5EF4-FFF2-40B4-BE49-F238E27FC236}">
                    <a16:creationId xmlns:a16="http://schemas.microsoft.com/office/drawing/2014/main" id="{4ED28496-EC30-419F-B101-1BF87B368D31}"/>
                  </a:ext>
                </a:extLst>
              </p:cNvPr>
              <p:cNvSpPr txBox="1"/>
              <p:nvPr/>
            </p:nvSpPr>
            <p:spPr>
              <a:xfrm>
                <a:off x="5409104" y="5131569"/>
                <a:ext cx="6840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normalizeH="0" baseline="0" noProof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ＭＳ Ｐゴシック" panose="020B0600070205080204" pitchFamily="34" charset="-128"/>
                    <a:cs typeface="Segoe UI" panose="020B0502040204020203" pitchFamily="34" charset="0"/>
                  </a:rPr>
                  <a:t>Lorem</a:t>
                </a:r>
              </a:p>
            </p:txBody>
          </p:sp>
        </p:grp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EFE7F59B-0127-4BF3-ACAA-A0EF46F5ABD1}"/>
              </a:ext>
            </a:extLst>
          </p:cNvPr>
          <p:cNvGrpSpPr/>
          <p:nvPr/>
        </p:nvGrpSpPr>
        <p:grpSpPr>
          <a:xfrm>
            <a:off x="0" y="689"/>
            <a:ext cx="12192000" cy="6856622"/>
            <a:chOff x="0" y="689"/>
            <a:chExt cx="12192000" cy="6856622"/>
          </a:xfrm>
        </p:grpSpPr>
        <p:sp>
          <p:nvSpPr>
            <p:cNvPr id="27" name="Forma livre 40">
              <a:extLst>
                <a:ext uri="{FF2B5EF4-FFF2-40B4-BE49-F238E27FC236}">
                  <a16:creationId xmlns:a16="http://schemas.microsoft.com/office/drawing/2014/main" id="{A9DCC132-B8B3-459D-8BCB-DC761700A40E}"/>
                </a:ext>
              </a:extLst>
            </p:cNvPr>
            <p:cNvSpPr/>
            <p:nvPr/>
          </p:nvSpPr>
          <p:spPr>
            <a:xfrm>
              <a:off x="0" y="689"/>
              <a:ext cx="12192000" cy="6856622"/>
            </a:xfrm>
            <a:custGeom>
              <a:avLst/>
              <a:gdLst>
                <a:gd name="connsiteX0" fmla="*/ 469232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0" fmla="*/ 4211053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8" fmla="*/ 0 w 12192000"/>
                <a:gd name="connsiteY8" fmla="*/ 0 h 6858000"/>
                <a:gd name="connsiteX0" fmla="*/ 4211053 w 12192000"/>
                <a:gd name="connsiteY0" fmla="*/ 5426242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0 w 12192000"/>
                <a:gd name="connsiteY3" fmla="*/ 0 h 6858000"/>
                <a:gd name="connsiteX4" fmla="*/ 12192000 w 12192000"/>
                <a:gd name="connsiteY4" fmla="*/ 0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  <a:gd name="connsiteX7" fmla="*/ 0 w 12192000"/>
                <a:gd name="connsiteY7" fmla="*/ 0 h 6858000"/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</a:t>
              </a:r>
            </a:p>
          </p:txBody>
        </p:sp>
        <p:grpSp>
          <p:nvGrpSpPr>
            <p:cNvPr id="40" name="Grupo 41">
              <a:extLst>
                <a:ext uri="{FF2B5EF4-FFF2-40B4-BE49-F238E27FC236}">
                  <a16:creationId xmlns:a16="http://schemas.microsoft.com/office/drawing/2014/main" id="{25AD9B6C-4547-49E9-B0F0-D0C7F99808AD}"/>
                </a:ext>
              </a:extLst>
            </p:cNvPr>
            <p:cNvGrpSpPr/>
            <p:nvPr/>
          </p:nvGrpSpPr>
          <p:grpSpPr>
            <a:xfrm>
              <a:off x="246431" y="343134"/>
              <a:ext cx="463564" cy="463564"/>
              <a:chOff x="11146899" y="250908"/>
              <a:chExt cx="667581" cy="6675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Elipse 40">
                <a:extLst>
                  <a:ext uri="{FF2B5EF4-FFF2-40B4-BE49-F238E27FC236}">
                    <a16:creationId xmlns:a16="http://schemas.microsoft.com/office/drawing/2014/main" id="{5B3D93FD-E9BF-4313-B5F1-5F96D8FFED54}"/>
                  </a:ext>
                </a:extLst>
              </p:cNvPr>
              <p:cNvSpPr/>
              <p:nvPr/>
            </p:nvSpPr>
            <p:spPr>
              <a:xfrm>
                <a:off x="11146899" y="250908"/>
                <a:ext cx="667581" cy="6675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2" name="Multiplicar 43">
                <a:extLst>
                  <a:ext uri="{FF2B5EF4-FFF2-40B4-BE49-F238E27FC236}">
                    <a16:creationId xmlns:a16="http://schemas.microsoft.com/office/drawing/2014/main" id="{23C57955-7ABB-4FFB-AAD4-648EAFC3B0E0}"/>
                  </a:ext>
                </a:extLst>
              </p:cNvPr>
              <p:cNvSpPr/>
              <p:nvPr/>
            </p:nvSpPr>
            <p:spPr>
              <a:xfrm>
                <a:off x="11239469" y="343478"/>
                <a:ext cx="482440" cy="482440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3EA2930A-20F2-4867-AAFC-054BA4DA51B3}"/>
                </a:ext>
              </a:extLst>
            </p:cNvPr>
            <p:cNvSpPr/>
            <p:nvPr/>
          </p:nvSpPr>
          <p:spPr>
            <a:xfrm>
              <a:off x="246431" y="1073398"/>
              <a:ext cx="4532850" cy="52353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DF025B25-4C6F-456D-90C8-1B092FE8D2A5}"/>
                </a:ext>
              </a:extLst>
            </p:cNvPr>
            <p:cNvSpPr txBox="1"/>
            <p:nvPr/>
          </p:nvSpPr>
          <p:spPr>
            <a:xfrm>
              <a:off x="487214" y="1251053"/>
              <a:ext cx="3547757" cy="45058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as proporções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desse gráfico, clique em cima da barra que deseja modificar e em seguida na bolinha que aparece na ponta dele. Com o mouse, arraste a bolinha para um lado e para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 outro até chegar no tamanho que represente o valor desejado. 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 cor da barra,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clique em cima dela e em seguida escolha cor desejada na ferramenta Preenchimento da Forma.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os números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basta clicar em cima deles e digitar o valor desejado.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imagem da roda pode ter seu tamanho alterado clicando em cima dela e mexendo com o mouse nas bolinhas que aparecem nas bordas. 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Ah! Todos os textos são editáveis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 estão esperando pelo seu conteúdo!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1018608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6161B9F4-8E44-4080-81C7-2824C876E3C0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84A7798-86AE-44D5-8DB3-B71424B9FD93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D45EB30-CD80-4FE7-9C9B-B3EF982B2462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7DD1EA9-BA30-4F79-8F34-78ED502F97A9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2415239-F549-4C66-816C-3AF852EDCB57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4" name="Espaço Reservado para Imagem 43">
            <a:extLst>
              <a:ext uri="{FF2B5EF4-FFF2-40B4-BE49-F238E27FC236}">
                <a16:creationId xmlns:a16="http://schemas.microsoft.com/office/drawing/2014/main" id="{5BFB72B2-40E3-4D13-A47D-CAC36DAF909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7527" y="785262"/>
            <a:ext cx="6404473" cy="3329538"/>
          </a:xfr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E08AAA0-B422-47D2-9640-47EC4592D42E}"/>
              </a:ext>
            </a:extLst>
          </p:cNvPr>
          <p:cNvSpPr txBox="1"/>
          <p:nvPr/>
        </p:nvSpPr>
        <p:spPr>
          <a:xfrm>
            <a:off x="2624267" y="1136142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EVOLUÇÃO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92C0C22-0112-4A58-984A-1C4C392286AF}"/>
              </a:ext>
            </a:extLst>
          </p:cNvPr>
          <p:cNvSpPr txBox="1"/>
          <p:nvPr/>
        </p:nvSpPr>
        <p:spPr>
          <a:xfrm>
            <a:off x="1195313" y="1504366"/>
            <a:ext cx="3092513" cy="751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150" normalizeH="0" baseline="0" noProof="0" dirty="0" err="1">
                <a:ln>
                  <a:noFill/>
                </a:ln>
                <a:solidFill>
                  <a:srgbClr val="EF8E94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financeira</a:t>
            </a:r>
            <a:endParaRPr kumimoji="0" lang="en-US" sz="6000" b="1" i="0" u="none" strike="noStrike" kern="0" cap="none" spc="-150" normalizeH="0" baseline="0" noProof="0" dirty="0">
              <a:ln>
                <a:noFill/>
              </a:ln>
              <a:solidFill>
                <a:srgbClr val="EF8E94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D12D00-537F-4EBA-AEFB-BA99E55A5DEA}"/>
              </a:ext>
            </a:extLst>
          </p:cNvPr>
          <p:cNvSpPr txBox="1"/>
          <p:nvPr/>
        </p:nvSpPr>
        <p:spPr>
          <a:xfrm>
            <a:off x="7036078" y="4683517"/>
            <a:ext cx="3931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porttitor congue massa.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Fusce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consectetuer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. Maecenas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porttitor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congue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massa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Fusce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CB94810-F088-442A-8074-E2CDCD7C1BEC}"/>
              </a:ext>
            </a:extLst>
          </p:cNvPr>
          <p:cNvCxnSpPr>
            <a:cxnSpLocks/>
          </p:cNvCxnSpPr>
          <p:nvPr/>
        </p:nvCxnSpPr>
        <p:spPr>
          <a:xfrm flipV="1">
            <a:off x="6896377" y="4756543"/>
            <a:ext cx="0" cy="710647"/>
          </a:xfrm>
          <a:prstGeom prst="line">
            <a:avLst/>
          </a:prstGeom>
          <a:ln w="57150">
            <a:solidFill>
              <a:srgbClr val="EF8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9E510AA7-BDBD-4C74-A632-EED299D078E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2802" y="2148400"/>
            <a:ext cx="2096367" cy="4878849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BAEE0CB4-6EEF-40CE-BE21-B6FFC3DB738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1662" y="2372742"/>
            <a:ext cx="2096367" cy="487884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2D6C31C5-6CD2-4778-8B34-59E6160BC1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19" y="3282433"/>
            <a:ext cx="2096367" cy="4878849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536CC070-D793-4514-876F-DF3B28A30EF8}"/>
              </a:ext>
            </a:extLst>
          </p:cNvPr>
          <p:cNvSpPr txBox="1"/>
          <p:nvPr/>
        </p:nvSpPr>
        <p:spPr>
          <a:xfrm>
            <a:off x="4792860" y="3016591"/>
            <a:ext cx="816249" cy="531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96</a:t>
            </a:r>
            <a:r>
              <a:rPr kumimoji="0" lang="en-US" sz="16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%</a:t>
            </a:r>
            <a:endParaRPr kumimoji="0" lang="en-US" sz="40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471DAD72-0179-43BC-ACE0-45A446D947CE}"/>
              </a:ext>
            </a:extLst>
          </p:cNvPr>
          <p:cNvSpPr txBox="1"/>
          <p:nvPr/>
        </p:nvSpPr>
        <p:spPr>
          <a:xfrm>
            <a:off x="2850054" y="3740491"/>
            <a:ext cx="697627" cy="443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150" normalizeH="0" baseline="0" noProof="0" dirty="0">
                <a:ln>
                  <a:noFill/>
                </a:ln>
                <a:solidFill>
                  <a:srgbClr val="EF8E94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84</a:t>
            </a:r>
            <a:r>
              <a:rPr kumimoji="0" lang="en-US" sz="1200" b="1" i="0" u="none" strike="noStrike" kern="0" cap="none" spc="-150" normalizeH="0" baseline="0" noProof="0" dirty="0">
                <a:ln>
                  <a:noFill/>
                </a:ln>
                <a:solidFill>
                  <a:srgbClr val="EF8E94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%</a:t>
            </a:r>
            <a:endParaRPr kumimoji="0" lang="en-US" sz="3200" b="1" i="0" u="none" strike="noStrike" kern="0" cap="none" spc="-150" normalizeH="0" baseline="0" noProof="0" dirty="0">
              <a:ln>
                <a:noFill/>
              </a:ln>
              <a:solidFill>
                <a:srgbClr val="EF8E94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8BF6FDCE-4792-4C31-A474-A928652E19D2}"/>
              </a:ext>
            </a:extLst>
          </p:cNvPr>
          <p:cNvSpPr txBox="1"/>
          <p:nvPr/>
        </p:nvSpPr>
        <p:spPr>
          <a:xfrm>
            <a:off x="919122" y="4654321"/>
            <a:ext cx="697627" cy="443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150" normalizeH="0" baseline="0" noProof="0" dirty="0">
                <a:ln>
                  <a:noFill/>
                </a:ln>
                <a:solidFill>
                  <a:srgbClr val="EF8E94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84</a:t>
            </a:r>
            <a:r>
              <a:rPr kumimoji="0" lang="en-US" sz="1200" b="1" i="0" u="none" strike="noStrike" kern="0" cap="none" spc="-150" normalizeH="0" baseline="0" noProof="0" dirty="0">
                <a:ln>
                  <a:noFill/>
                </a:ln>
                <a:solidFill>
                  <a:srgbClr val="EF8E94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%</a:t>
            </a:r>
            <a:endParaRPr kumimoji="0" lang="en-US" sz="3200" b="1" i="0" u="none" strike="noStrike" kern="0" cap="none" spc="-150" normalizeH="0" baseline="0" noProof="0" dirty="0">
              <a:ln>
                <a:noFill/>
              </a:ln>
              <a:solidFill>
                <a:srgbClr val="EF8E94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271CA7CC-C655-4F45-8B58-B4F2BA641C2D}"/>
              </a:ext>
            </a:extLst>
          </p:cNvPr>
          <p:cNvGrpSpPr/>
          <p:nvPr/>
        </p:nvGrpSpPr>
        <p:grpSpPr>
          <a:xfrm rot="5400000">
            <a:off x="3109271" y="3785386"/>
            <a:ext cx="2" cy="5043792"/>
            <a:chOff x="5031944" y="1729643"/>
            <a:chExt cx="2" cy="5043792"/>
          </a:xfrm>
        </p:grpSpPr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5F3873CA-FAC2-4A1E-A1CE-F361B3831BF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521079" y="4262569"/>
              <a:ext cx="5021733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C6B7FA23-A9CF-4F61-8C77-82A3A1445A5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01760" y="6174246"/>
              <a:ext cx="860368" cy="0"/>
            </a:xfrm>
            <a:prstGeom prst="line">
              <a:avLst/>
            </a:prstGeom>
            <a:ln w="57150"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0F5042BC-33F8-493F-9A48-A6A3A5211CE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01760" y="4189058"/>
              <a:ext cx="860368" cy="0"/>
            </a:xfrm>
            <a:prstGeom prst="line">
              <a:avLst/>
            </a:prstGeom>
            <a:ln w="57150"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AD7B6BA8-B37D-432D-8CD9-9DE0EF56736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601760" y="2159827"/>
              <a:ext cx="860368" cy="0"/>
            </a:xfrm>
            <a:prstGeom prst="line">
              <a:avLst/>
            </a:prstGeom>
            <a:ln w="57150"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94A183E-41B0-4946-964B-4D817667C079}"/>
              </a:ext>
            </a:extLst>
          </p:cNvPr>
          <p:cNvSpPr txBox="1"/>
          <p:nvPr/>
        </p:nvSpPr>
        <p:spPr>
          <a:xfrm>
            <a:off x="4770799" y="5993874"/>
            <a:ext cx="860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F788FEB-B384-418E-BE6F-DDF9C7001035}"/>
              </a:ext>
            </a:extLst>
          </p:cNvPr>
          <p:cNvSpPr txBox="1"/>
          <p:nvPr/>
        </p:nvSpPr>
        <p:spPr>
          <a:xfrm>
            <a:off x="2751499" y="5993874"/>
            <a:ext cx="860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2018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DCDBD48-DA52-436A-9AEC-808C0B3AB297}"/>
              </a:ext>
            </a:extLst>
          </p:cNvPr>
          <p:cNvSpPr txBox="1"/>
          <p:nvPr/>
        </p:nvSpPr>
        <p:spPr>
          <a:xfrm>
            <a:off x="763949" y="5993874"/>
            <a:ext cx="860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lang="en-US" sz="120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2017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2583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Agrupar 29">
            <a:extLst>
              <a:ext uri="{FF2B5EF4-FFF2-40B4-BE49-F238E27FC236}">
                <a16:creationId xmlns:a16="http://schemas.microsoft.com/office/drawing/2014/main" id="{61F1E582-F267-4449-ABF3-DD317BC1222D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6AF95B4B-B6C5-47AA-9B36-B503BF78BB66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50DCA888-3565-4A5A-8347-6A0F383A011F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48DCFDB1-40B2-48DB-BBF1-34629802DAAF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B8806E47-7653-4A5B-BAAB-83AA7ACBACCA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40" name="Espaço Reservado para Imagem 43">
            <a:extLst>
              <a:ext uri="{FF2B5EF4-FFF2-40B4-BE49-F238E27FC236}">
                <a16:creationId xmlns:a16="http://schemas.microsoft.com/office/drawing/2014/main" id="{E5B97C8B-F5B0-491D-87FC-33159B1A3BF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7527" y="785262"/>
            <a:ext cx="6404473" cy="3329538"/>
          </a:xfrm>
        </p:spPr>
      </p:pic>
      <p:sp>
        <p:nvSpPr>
          <p:cNvPr id="41" name="CaixaDeTexto 40">
            <a:extLst>
              <a:ext uri="{FF2B5EF4-FFF2-40B4-BE49-F238E27FC236}">
                <a16:creationId xmlns:a16="http://schemas.microsoft.com/office/drawing/2014/main" id="{AA25E3E9-4FF4-44C8-A8C0-C0A89004BC05}"/>
              </a:ext>
            </a:extLst>
          </p:cNvPr>
          <p:cNvSpPr txBox="1"/>
          <p:nvPr/>
        </p:nvSpPr>
        <p:spPr>
          <a:xfrm>
            <a:off x="2624267" y="1136142"/>
            <a:ext cx="165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EVOLUÇÃO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5F7EB7C-F4BD-405B-9465-551C97093836}"/>
              </a:ext>
            </a:extLst>
          </p:cNvPr>
          <p:cNvSpPr txBox="1"/>
          <p:nvPr/>
        </p:nvSpPr>
        <p:spPr>
          <a:xfrm>
            <a:off x="1195313" y="1504366"/>
            <a:ext cx="3092513" cy="751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150" normalizeH="0" baseline="0" noProof="0" dirty="0" err="1">
                <a:ln>
                  <a:noFill/>
                </a:ln>
                <a:solidFill>
                  <a:srgbClr val="EF8E94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financeira</a:t>
            </a:r>
            <a:endParaRPr kumimoji="0" lang="en-US" sz="6000" b="1" i="0" u="none" strike="noStrike" kern="0" cap="none" spc="-150" normalizeH="0" baseline="0" noProof="0" dirty="0">
              <a:ln>
                <a:noFill/>
              </a:ln>
              <a:solidFill>
                <a:srgbClr val="EF8E94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7DD9FC7-94D4-48F3-BA2A-F4C4B703CD91}"/>
              </a:ext>
            </a:extLst>
          </p:cNvPr>
          <p:cNvSpPr txBox="1"/>
          <p:nvPr/>
        </p:nvSpPr>
        <p:spPr>
          <a:xfrm>
            <a:off x="7036078" y="4683517"/>
            <a:ext cx="3931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porttitor congue massa.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Fusce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amet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consectetuer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adipiscing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elit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. Maecenas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porttitor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congue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massa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.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Fusce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36E63D20-8ADB-4AFE-A977-9599F6CC6769}"/>
              </a:ext>
            </a:extLst>
          </p:cNvPr>
          <p:cNvCxnSpPr>
            <a:cxnSpLocks/>
          </p:cNvCxnSpPr>
          <p:nvPr/>
        </p:nvCxnSpPr>
        <p:spPr>
          <a:xfrm flipV="1">
            <a:off x="6896377" y="4756543"/>
            <a:ext cx="0" cy="710647"/>
          </a:xfrm>
          <a:prstGeom prst="line">
            <a:avLst/>
          </a:prstGeom>
          <a:ln w="57150">
            <a:solidFill>
              <a:srgbClr val="EF8E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m 45">
            <a:extLst>
              <a:ext uri="{FF2B5EF4-FFF2-40B4-BE49-F238E27FC236}">
                <a16:creationId xmlns:a16="http://schemas.microsoft.com/office/drawing/2014/main" id="{AF769870-8CA5-4B1D-8E34-9F09D930AD2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52802" y="2148401"/>
            <a:ext cx="2096367" cy="470960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AA5E9326-2495-4CEC-B5DE-4CC95623FA5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1662" y="2372743"/>
            <a:ext cx="2096367" cy="4485258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id="{9190B78D-03EE-457E-BEF7-4DF05759158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19" y="3282433"/>
            <a:ext cx="2096367" cy="3575567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D991F9F3-C594-4FBA-911B-715857D95DD4}"/>
              </a:ext>
            </a:extLst>
          </p:cNvPr>
          <p:cNvSpPr txBox="1"/>
          <p:nvPr/>
        </p:nvSpPr>
        <p:spPr>
          <a:xfrm>
            <a:off x="4792860" y="3016591"/>
            <a:ext cx="816249" cy="5316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96</a:t>
            </a:r>
            <a:r>
              <a:rPr kumimoji="0" lang="en-US" sz="16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%</a:t>
            </a:r>
            <a:endParaRPr kumimoji="0" lang="en-US" sz="4000" b="1" i="0" u="none" strike="noStrike" kern="0" cap="none" spc="-15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8C4C9956-4D42-4597-8A82-0A08E01E8F0D}"/>
              </a:ext>
            </a:extLst>
          </p:cNvPr>
          <p:cNvSpPr txBox="1"/>
          <p:nvPr/>
        </p:nvSpPr>
        <p:spPr>
          <a:xfrm>
            <a:off x="2850054" y="3740491"/>
            <a:ext cx="697627" cy="443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150" normalizeH="0" baseline="0" noProof="0" dirty="0">
                <a:ln>
                  <a:noFill/>
                </a:ln>
                <a:solidFill>
                  <a:srgbClr val="EF8E94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84</a:t>
            </a:r>
            <a:r>
              <a:rPr kumimoji="0" lang="en-US" sz="1200" b="1" i="0" u="none" strike="noStrike" kern="0" cap="none" spc="-150" normalizeH="0" baseline="0" noProof="0" dirty="0">
                <a:ln>
                  <a:noFill/>
                </a:ln>
                <a:solidFill>
                  <a:srgbClr val="EF8E94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%</a:t>
            </a:r>
            <a:endParaRPr kumimoji="0" lang="en-US" sz="3200" b="1" i="0" u="none" strike="noStrike" kern="0" cap="none" spc="-150" normalizeH="0" baseline="0" noProof="0" dirty="0">
              <a:ln>
                <a:noFill/>
              </a:ln>
              <a:solidFill>
                <a:srgbClr val="EF8E94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59ABC058-F01F-42C7-8CAA-703038202677}"/>
              </a:ext>
            </a:extLst>
          </p:cNvPr>
          <p:cNvSpPr txBox="1"/>
          <p:nvPr/>
        </p:nvSpPr>
        <p:spPr>
          <a:xfrm>
            <a:off x="919122" y="4654321"/>
            <a:ext cx="697627" cy="443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0" cap="none" spc="-150" normalizeH="0" baseline="0" noProof="0" dirty="0">
                <a:ln>
                  <a:noFill/>
                </a:ln>
                <a:solidFill>
                  <a:srgbClr val="EF8E94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84</a:t>
            </a:r>
            <a:r>
              <a:rPr kumimoji="0" lang="en-US" sz="1200" b="1" i="0" u="none" strike="noStrike" kern="0" cap="none" spc="-150" normalizeH="0" baseline="0" noProof="0" dirty="0">
                <a:ln>
                  <a:noFill/>
                </a:ln>
                <a:solidFill>
                  <a:srgbClr val="EF8E94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%</a:t>
            </a:r>
            <a:endParaRPr kumimoji="0" lang="en-US" sz="3200" b="1" i="0" u="none" strike="noStrike" kern="0" cap="none" spc="-150" normalizeH="0" baseline="0" noProof="0" dirty="0">
              <a:ln>
                <a:noFill/>
              </a:ln>
              <a:solidFill>
                <a:srgbClr val="EF8E94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B8EB3888-95FF-48E6-8870-42884B9D70C5}"/>
              </a:ext>
            </a:extLst>
          </p:cNvPr>
          <p:cNvGrpSpPr/>
          <p:nvPr/>
        </p:nvGrpSpPr>
        <p:grpSpPr>
          <a:xfrm rot="5400000">
            <a:off x="3711257" y="3183399"/>
            <a:ext cx="1" cy="6247765"/>
            <a:chOff x="5031944" y="525671"/>
            <a:chExt cx="1" cy="6247765"/>
          </a:xfrm>
        </p:grpSpPr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11409E8E-46DF-4335-9849-5EB791F86DAC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2132589" y="3874081"/>
              <a:ext cx="5798711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5202AB44-72A6-42EB-8CD4-2829EFD2FF4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20390" y="1037225"/>
              <a:ext cx="1023108" cy="0"/>
            </a:xfrm>
            <a:prstGeom prst="line">
              <a:avLst/>
            </a:prstGeom>
            <a:ln w="57150">
              <a:solidFill>
                <a:srgbClr val="FF99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74418C6-A074-499B-8EB3-D30214DCFF30}"/>
              </a:ext>
            </a:extLst>
          </p:cNvPr>
          <p:cNvSpPr txBox="1"/>
          <p:nvPr/>
        </p:nvSpPr>
        <p:spPr>
          <a:xfrm>
            <a:off x="5842425" y="6030282"/>
            <a:ext cx="1223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0673963C-AE35-4544-92F8-A8943CBB6EFF}"/>
              </a:ext>
            </a:extLst>
          </p:cNvPr>
          <p:cNvGrpSpPr/>
          <p:nvPr/>
        </p:nvGrpSpPr>
        <p:grpSpPr>
          <a:xfrm>
            <a:off x="0" y="689"/>
            <a:ext cx="12192000" cy="6856622"/>
            <a:chOff x="0" y="689"/>
            <a:chExt cx="12192000" cy="6856622"/>
          </a:xfrm>
        </p:grpSpPr>
        <p:sp>
          <p:nvSpPr>
            <p:cNvPr id="21" name="Forma livre 40">
              <a:extLst>
                <a:ext uri="{FF2B5EF4-FFF2-40B4-BE49-F238E27FC236}">
                  <a16:creationId xmlns:a16="http://schemas.microsoft.com/office/drawing/2014/main" id="{8E64C64D-9523-4C27-AC61-667E2FBF4DC3}"/>
                </a:ext>
              </a:extLst>
            </p:cNvPr>
            <p:cNvSpPr/>
            <p:nvPr/>
          </p:nvSpPr>
          <p:spPr>
            <a:xfrm>
              <a:off x="0" y="689"/>
              <a:ext cx="12192000" cy="6856622"/>
            </a:xfrm>
            <a:custGeom>
              <a:avLst/>
              <a:gdLst>
                <a:gd name="connsiteX0" fmla="*/ 469232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0" fmla="*/ 4211053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8" fmla="*/ 0 w 12192000"/>
                <a:gd name="connsiteY8" fmla="*/ 0 h 6858000"/>
                <a:gd name="connsiteX0" fmla="*/ 4211053 w 12192000"/>
                <a:gd name="connsiteY0" fmla="*/ 5426242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0 w 12192000"/>
                <a:gd name="connsiteY3" fmla="*/ 0 h 6858000"/>
                <a:gd name="connsiteX4" fmla="*/ 12192000 w 12192000"/>
                <a:gd name="connsiteY4" fmla="*/ 0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  <a:gd name="connsiteX7" fmla="*/ 0 w 12192000"/>
                <a:gd name="connsiteY7" fmla="*/ 0 h 6858000"/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</a:t>
              </a:r>
            </a:p>
          </p:txBody>
        </p:sp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446FC3E7-57A1-47B6-B7BA-9940AF8CF813}"/>
                </a:ext>
              </a:extLst>
            </p:cNvPr>
            <p:cNvGrpSpPr/>
            <p:nvPr/>
          </p:nvGrpSpPr>
          <p:grpSpPr>
            <a:xfrm>
              <a:off x="246431" y="343134"/>
              <a:ext cx="4515725" cy="5965591"/>
              <a:chOff x="246431" y="343134"/>
              <a:chExt cx="4515725" cy="5965591"/>
            </a:xfrm>
          </p:grpSpPr>
          <p:grpSp>
            <p:nvGrpSpPr>
              <p:cNvPr id="22" name="Grupo 41">
                <a:extLst>
                  <a:ext uri="{FF2B5EF4-FFF2-40B4-BE49-F238E27FC236}">
                    <a16:creationId xmlns:a16="http://schemas.microsoft.com/office/drawing/2014/main" id="{DBF6FA92-3B50-4A8D-8D7E-87F6977EDD11}"/>
                  </a:ext>
                </a:extLst>
              </p:cNvPr>
              <p:cNvGrpSpPr/>
              <p:nvPr/>
            </p:nvGrpSpPr>
            <p:grpSpPr>
              <a:xfrm>
                <a:off x="246431" y="343134"/>
                <a:ext cx="463564" cy="463564"/>
                <a:chOff x="11146899" y="250908"/>
                <a:chExt cx="667581" cy="667581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3" name="Elipse 22">
                  <a:extLst>
                    <a:ext uri="{FF2B5EF4-FFF2-40B4-BE49-F238E27FC236}">
                      <a16:creationId xmlns:a16="http://schemas.microsoft.com/office/drawing/2014/main" id="{9CBBF978-FE3A-4150-8DD8-611404DBD41E}"/>
                    </a:ext>
                  </a:extLst>
                </p:cNvPr>
                <p:cNvSpPr/>
                <p:nvPr/>
              </p:nvSpPr>
              <p:spPr>
                <a:xfrm>
                  <a:off x="11146899" y="250908"/>
                  <a:ext cx="667581" cy="667581"/>
                </a:xfrm>
                <a:prstGeom prst="ellipse">
                  <a:avLst/>
                </a:prstGeom>
                <a:noFill/>
                <a:ln w="5715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  <p:sp>
              <p:nvSpPr>
                <p:cNvPr id="24" name="Multiplicar 43">
                  <a:extLst>
                    <a:ext uri="{FF2B5EF4-FFF2-40B4-BE49-F238E27FC236}">
                      <a16:creationId xmlns:a16="http://schemas.microsoft.com/office/drawing/2014/main" id="{40F969A0-7CCA-4073-9548-7F29059529EA}"/>
                    </a:ext>
                  </a:extLst>
                </p:cNvPr>
                <p:cNvSpPr/>
                <p:nvPr/>
              </p:nvSpPr>
              <p:spPr>
                <a:xfrm>
                  <a:off x="11239469" y="343478"/>
                  <a:ext cx="482440" cy="482440"/>
                </a:xfrm>
                <a:prstGeom prst="mathMultipl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2FF8398A-3BA9-4B07-A4B5-E16774F3A1CE}"/>
                  </a:ext>
                </a:extLst>
              </p:cNvPr>
              <p:cNvSpPr/>
              <p:nvPr/>
            </p:nvSpPr>
            <p:spPr>
              <a:xfrm>
                <a:off x="246431" y="1073398"/>
                <a:ext cx="4515725" cy="5235327"/>
              </a:xfrm>
              <a:prstGeom prst="rect">
                <a:avLst/>
              </a:prstGeom>
              <a:solidFill>
                <a:srgbClr val="FFFFFF">
                  <a:alpha val="0"/>
                </a:srgbClr>
              </a:solidFill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69AA0A32-95DF-421B-B63B-ED9C90FF205F}"/>
                  </a:ext>
                </a:extLst>
              </p:cNvPr>
              <p:cNvSpPr txBox="1"/>
              <p:nvPr/>
            </p:nvSpPr>
            <p:spPr>
              <a:xfrm>
                <a:off x="486307" y="1245157"/>
                <a:ext cx="3505122" cy="3693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lnSpc>
                    <a:spcPct val="90000"/>
                  </a:lnSpc>
                  <a:spcAft>
                    <a:spcPts val="1800"/>
                  </a:spcAft>
                  <a:defRPr/>
                </a:pPr>
                <a:r>
                  <a:rPr lang="pt-BR" sz="1400" dirty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Para </a:t>
                </a:r>
                <a:r>
                  <a:rPr lang="pt-BR" sz="1400" u="sng" dirty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alterar as proporções </a:t>
                </a:r>
                <a:r>
                  <a:rPr lang="pt-BR" sz="1400" dirty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desse gráfico, clique em cima no balão que deseja modificar e em seguida na bolinha que aparece na borda dela.  Com o mouse, arraste a bolinha para cima ou para baixo até chegar no tamanho que represente o valor desejado. </a:t>
                </a:r>
              </a:p>
              <a:p>
                <a:pPr lvl="0">
                  <a:lnSpc>
                    <a:spcPct val="90000"/>
                  </a:lnSpc>
                  <a:spcAft>
                    <a:spcPts val="1800"/>
                  </a:spcAft>
                  <a:defRPr/>
                </a:pPr>
                <a:r>
                  <a:rPr lang="pt-BR" sz="1400" dirty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Para </a:t>
                </a:r>
                <a:r>
                  <a:rPr lang="pt-BR" sz="1400" u="sng" dirty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alterar os números</a:t>
                </a:r>
                <a:r>
                  <a:rPr lang="pt-BR" sz="1400" dirty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, basta clicar em cima deles e digitar o valor desejado.</a:t>
                </a:r>
              </a:p>
              <a:p>
                <a:pPr lvl="0">
                  <a:lnSpc>
                    <a:spcPct val="90000"/>
                  </a:lnSpc>
                  <a:spcAft>
                    <a:spcPts val="1800"/>
                  </a:spcAft>
                  <a:defRPr/>
                </a:pPr>
                <a:r>
                  <a:rPr lang="pt-BR" sz="1400" dirty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 imagem do mergulhador pode ter seu tamanho alterado clicando em cima dela e mexendo com o mouse nas bolinhas que aparecem nas bordas. </a:t>
                </a:r>
              </a:p>
              <a:p>
                <a:pPr lvl="0">
                  <a:lnSpc>
                    <a:spcPct val="90000"/>
                  </a:lnSpc>
                  <a:spcAft>
                    <a:spcPts val="1800"/>
                  </a:spcAft>
                  <a:defRPr/>
                </a:pPr>
                <a:r>
                  <a:rPr lang="pt-BR" sz="1400" dirty="0">
                    <a:solidFill>
                      <a:prstClr val="white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Ah! Todos os textos são editáveis e estão esperando pelo seu conteúdo!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81721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7B043D3F-7E34-4E03-8C60-482DB740D05C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AFB46EF6-3C0E-42A7-8203-E26160BA7059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64560D0C-403E-4F98-91F4-8D3D3AA3A92A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FAB5022-BA3C-415A-98AE-A7204E46BF7E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3428DFF-17CD-49FD-9311-0F2F67A5042F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 hidden="1">
            <a:extLst>
              <a:ext uri="{FF2B5EF4-FFF2-40B4-BE49-F238E27FC236}">
                <a16:creationId xmlns:a16="http://schemas.microsoft.com/office/drawing/2014/main" id="{5EAE345A-9058-4CD7-9CA3-A82C8BCBE155}"/>
              </a:ext>
            </a:extLst>
          </p:cNvPr>
          <p:cNvGrpSpPr/>
          <p:nvPr/>
        </p:nvGrpSpPr>
        <p:grpSpPr>
          <a:xfrm flipV="1">
            <a:off x="-2026728" y="304800"/>
            <a:ext cx="13912404" cy="6242765"/>
            <a:chOff x="304800" y="304800"/>
            <a:chExt cx="13912404" cy="6242765"/>
          </a:xfrm>
        </p:grpSpPr>
        <p:pic>
          <p:nvPicPr>
            <p:cNvPr id="1026" name="Picture 2" descr="https://pngimage.net/wp-content/uploads/2018/06/proporcion-aurea-png-2.png">
              <a:extLst>
                <a:ext uri="{FF2B5EF4-FFF2-40B4-BE49-F238E27FC236}">
                  <a16:creationId xmlns:a16="http://schemas.microsoft.com/office/drawing/2014/main" id="{67281426-887A-4161-B56E-DAF612C5E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04800"/>
              <a:ext cx="10060678" cy="6242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s://pngimage.net/wp-content/uploads/2018/06/proporcion-aurea-png-2.png">
              <a:extLst>
                <a:ext uri="{FF2B5EF4-FFF2-40B4-BE49-F238E27FC236}">
                  <a16:creationId xmlns:a16="http://schemas.microsoft.com/office/drawing/2014/main" id="{F8E77FE6-27E2-4072-9606-93B9396225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365477" y="304800"/>
              <a:ext cx="3851727" cy="6242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0DC874CE-57C9-4BD7-9C0E-8D6F9989B7A2}"/>
              </a:ext>
            </a:extLst>
          </p:cNvPr>
          <p:cNvSpPr txBox="1"/>
          <p:nvPr/>
        </p:nvSpPr>
        <p:spPr>
          <a:xfrm>
            <a:off x="852425" y="1735080"/>
            <a:ext cx="2578390" cy="165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latinLnBrk="0">
              <a:lnSpc>
                <a:spcPct val="90000"/>
              </a:lnSpc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Todos os elementos gráficos foram desenvolvidos diretamente no Power Point, o que possibilita a </a:t>
            </a:r>
            <a:r>
              <a:rPr lang="pt-BR" sz="1200" b="1" dirty="0">
                <a:solidFill>
                  <a:srgbClr val="64B3D5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edição sem distorções ou comprometimento da qualidade.</a:t>
            </a:r>
          </a:p>
          <a:p>
            <a:pPr marL="0" marR="0" lvl="0" indent="0" algn="r" defTabSz="914400" latinLnBrk="0">
              <a:lnSpc>
                <a:spcPct val="90000"/>
              </a:lnSpc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Assim eles podem ser alterados, reposicionados e adequados às suas necessidades do conteúdo.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5070D50-46EA-4D10-A09E-974B9AE4CFCA}"/>
              </a:ext>
            </a:extLst>
          </p:cNvPr>
          <p:cNvCxnSpPr>
            <a:cxnSpLocks/>
          </p:cNvCxnSpPr>
          <p:nvPr/>
        </p:nvCxnSpPr>
        <p:spPr>
          <a:xfrm>
            <a:off x="3599542" y="0"/>
            <a:ext cx="0" cy="32893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>
            <a:extLst>
              <a:ext uri="{FF2B5EF4-FFF2-40B4-BE49-F238E27FC236}">
                <a16:creationId xmlns:a16="http://schemas.microsoft.com/office/drawing/2014/main" id="{6AA403E0-445F-4C51-81A1-229392567032}"/>
              </a:ext>
            </a:extLst>
          </p:cNvPr>
          <p:cNvSpPr/>
          <p:nvPr/>
        </p:nvSpPr>
        <p:spPr>
          <a:xfrm>
            <a:off x="4149726" y="764267"/>
            <a:ext cx="2952750" cy="292100"/>
          </a:xfrm>
          <a:prstGeom prst="rect">
            <a:avLst/>
          </a:prstGeom>
          <a:solidFill>
            <a:srgbClr val="64B3D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33265A4-53AE-4A54-A712-2EDFFEFFF60E}"/>
              </a:ext>
            </a:extLst>
          </p:cNvPr>
          <p:cNvSpPr txBox="1"/>
          <p:nvPr/>
        </p:nvSpPr>
        <p:spPr>
          <a:xfrm>
            <a:off x="4162135" y="756428"/>
            <a:ext cx="2327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Redimensionando imagens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63EE82F-C49C-43C2-83A6-64D768938C1C}"/>
              </a:ext>
            </a:extLst>
          </p:cNvPr>
          <p:cNvSpPr/>
          <p:nvPr/>
        </p:nvSpPr>
        <p:spPr>
          <a:xfrm>
            <a:off x="5829524" y="1187033"/>
            <a:ext cx="1742851" cy="13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aumentar ou diminuir uma imagem proporcionalmente, clique em uma das bolinhas do canto na caixa de seleção e arraste na direção desejada, segurando a tecla Shift no teclado. 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3878BCB-EC7C-4CF9-834F-134020E63339}"/>
              </a:ext>
            </a:extLst>
          </p:cNvPr>
          <p:cNvGrpSpPr/>
          <p:nvPr/>
        </p:nvGrpSpPr>
        <p:grpSpPr>
          <a:xfrm>
            <a:off x="4133850" y="1241194"/>
            <a:ext cx="1541690" cy="980512"/>
            <a:chOff x="4376403" y="1645647"/>
            <a:chExt cx="1541690" cy="980512"/>
          </a:xfrm>
        </p:grpSpPr>
        <p:grpSp>
          <p:nvGrpSpPr>
            <p:cNvPr id="46" name="Agrupar 45">
              <a:extLst>
                <a:ext uri="{FF2B5EF4-FFF2-40B4-BE49-F238E27FC236}">
                  <a16:creationId xmlns:a16="http://schemas.microsoft.com/office/drawing/2014/main" id="{A259A5A6-BFE0-44A0-AC6C-44708DE148CD}"/>
                </a:ext>
              </a:extLst>
            </p:cNvPr>
            <p:cNvGrpSpPr/>
            <p:nvPr/>
          </p:nvGrpSpPr>
          <p:grpSpPr>
            <a:xfrm>
              <a:off x="4376403" y="1645647"/>
              <a:ext cx="1331581" cy="769910"/>
              <a:chOff x="8154923" y="2506413"/>
              <a:chExt cx="1917615" cy="1108750"/>
            </a:xfrm>
          </p:grpSpPr>
          <p:sp>
            <p:nvSpPr>
              <p:cNvPr id="47" name="Retângulo 46">
                <a:extLst>
                  <a:ext uri="{FF2B5EF4-FFF2-40B4-BE49-F238E27FC236}">
                    <a16:creationId xmlns:a16="http://schemas.microsoft.com/office/drawing/2014/main" id="{611F8BA3-86A8-4F9B-89D1-8E47A7E617F0}"/>
                  </a:ext>
                </a:extLst>
              </p:cNvPr>
              <p:cNvSpPr/>
              <p:nvPr/>
            </p:nvSpPr>
            <p:spPr>
              <a:xfrm>
                <a:off x="8184885" y="2533401"/>
                <a:ext cx="1849703" cy="1047114"/>
              </a:xfrm>
              <a:prstGeom prst="rect">
                <a:avLst/>
              </a:prstGeom>
              <a:solidFill>
                <a:srgbClr val="FF6F00">
                  <a:alpha val="40000"/>
                </a:srgbClr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48" name="Agrupar 47">
                <a:extLst>
                  <a:ext uri="{FF2B5EF4-FFF2-40B4-BE49-F238E27FC236}">
                    <a16:creationId xmlns:a16="http://schemas.microsoft.com/office/drawing/2014/main" id="{FC7C238E-C5C4-4EBE-B6EC-115C78B88130}"/>
                  </a:ext>
                </a:extLst>
              </p:cNvPr>
              <p:cNvGrpSpPr/>
              <p:nvPr/>
            </p:nvGrpSpPr>
            <p:grpSpPr>
              <a:xfrm>
                <a:off x="8154923" y="2506413"/>
                <a:ext cx="1917615" cy="1108750"/>
                <a:chOff x="8154923" y="2506413"/>
                <a:chExt cx="1917615" cy="1108750"/>
              </a:xfrm>
            </p:grpSpPr>
            <p:sp>
              <p:nvSpPr>
                <p:cNvPr id="49" name="Elipse 48">
                  <a:extLst>
                    <a:ext uri="{FF2B5EF4-FFF2-40B4-BE49-F238E27FC236}">
                      <a16:creationId xmlns:a16="http://schemas.microsoft.com/office/drawing/2014/main" id="{802807D0-C231-4827-AAED-CE28C767AD1E}"/>
                    </a:ext>
                  </a:extLst>
                </p:cNvPr>
                <p:cNvSpPr/>
                <p:nvPr/>
              </p:nvSpPr>
              <p:spPr>
                <a:xfrm>
                  <a:off x="8154923" y="2506413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0" name="Elipse 49">
                  <a:extLst>
                    <a:ext uri="{FF2B5EF4-FFF2-40B4-BE49-F238E27FC236}">
                      <a16:creationId xmlns:a16="http://schemas.microsoft.com/office/drawing/2014/main" id="{FB9C965B-46ED-41C0-9ACD-A15A8F7E1E4F}"/>
                    </a:ext>
                  </a:extLst>
                </p:cNvPr>
                <p:cNvSpPr/>
                <p:nvPr/>
              </p:nvSpPr>
              <p:spPr>
                <a:xfrm>
                  <a:off x="9082275" y="2506413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1" name="Elipse 50">
                  <a:extLst>
                    <a:ext uri="{FF2B5EF4-FFF2-40B4-BE49-F238E27FC236}">
                      <a16:creationId xmlns:a16="http://schemas.microsoft.com/office/drawing/2014/main" id="{6DFB31AC-FC00-4A17-BE27-092DC0E0B61E}"/>
                    </a:ext>
                  </a:extLst>
                </p:cNvPr>
                <p:cNvSpPr/>
                <p:nvPr/>
              </p:nvSpPr>
              <p:spPr>
                <a:xfrm>
                  <a:off x="10009627" y="2506413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2" name="Elipse 51">
                  <a:extLst>
                    <a:ext uri="{FF2B5EF4-FFF2-40B4-BE49-F238E27FC236}">
                      <a16:creationId xmlns:a16="http://schemas.microsoft.com/office/drawing/2014/main" id="{A04E79CF-BAFF-4045-B53F-F18FDA83969E}"/>
                    </a:ext>
                  </a:extLst>
                </p:cNvPr>
                <p:cNvSpPr/>
                <p:nvPr/>
              </p:nvSpPr>
              <p:spPr>
                <a:xfrm>
                  <a:off x="8154923" y="3552252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3" name="Elipse 52">
                  <a:extLst>
                    <a:ext uri="{FF2B5EF4-FFF2-40B4-BE49-F238E27FC236}">
                      <a16:creationId xmlns:a16="http://schemas.microsoft.com/office/drawing/2014/main" id="{AEC35E3F-9AC4-4029-9586-DC6E697DECB8}"/>
                    </a:ext>
                  </a:extLst>
                </p:cNvPr>
                <p:cNvSpPr/>
                <p:nvPr/>
              </p:nvSpPr>
              <p:spPr>
                <a:xfrm>
                  <a:off x="9082275" y="3552252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4" name="Elipse 53">
                  <a:extLst>
                    <a:ext uri="{FF2B5EF4-FFF2-40B4-BE49-F238E27FC236}">
                      <a16:creationId xmlns:a16="http://schemas.microsoft.com/office/drawing/2014/main" id="{BD01BEBC-B389-4E1F-8CF3-CF5E2A769617}"/>
                    </a:ext>
                  </a:extLst>
                </p:cNvPr>
                <p:cNvSpPr/>
                <p:nvPr/>
              </p:nvSpPr>
              <p:spPr>
                <a:xfrm>
                  <a:off x="10009627" y="3552252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5" name="Elipse 54">
                  <a:extLst>
                    <a:ext uri="{FF2B5EF4-FFF2-40B4-BE49-F238E27FC236}">
                      <a16:creationId xmlns:a16="http://schemas.microsoft.com/office/drawing/2014/main" id="{FCA755FD-E87F-4139-A9F6-A40937ED788B}"/>
                    </a:ext>
                  </a:extLst>
                </p:cNvPr>
                <p:cNvSpPr/>
                <p:nvPr/>
              </p:nvSpPr>
              <p:spPr>
                <a:xfrm>
                  <a:off x="8154923" y="3025503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56" name="Elipse 55">
                  <a:extLst>
                    <a:ext uri="{FF2B5EF4-FFF2-40B4-BE49-F238E27FC236}">
                      <a16:creationId xmlns:a16="http://schemas.microsoft.com/office/drawing/2014/main" id="{5F00848D-BF4C-406C-ABE0-48569B6233BD}"/>
                    </a:ext>
                  </a:extLst>
                </p:cNvPr>
                <p:cNvSpPr/>
                <p:nvPr/>
              </p:nvSpPr>
              <p:spPr>
                <a:xfrm>
                  <a:off x="10007724" y="3025503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40FC958D-4959-490C-BB6E-557259366806}"/>
                </a:ext>
              </a:extLst>
            </p:cNvPr>
            <p:cNvGrpSpPr/>
            <p:nvPr/>
          </p:nvGrpSpPr>
          <p:grpSpPr>
            <a:xfrm>
              <a:off x="5447690" y="2154863"/>
              <a:ext cx="470403" cy="471296"/>
              <a:chOff x="9697688" y="2847058"/>
              <a:chExt cx="677429" cy="678716"/>
            </a:xfrm>
          </p:grpSpPr>
          <p:sp>
            <p:nvSpPr>
              <p:cNvPr id="58" name="Retângulo 57">
                <a:extLst>
                  <a:ext uri="{FF2B5EF4-FFF2-40B4-BE49-F238E27FC236}">
                    <a16:creationId xmlns:a16="http://schemas.microsoft.com/office/drawing/2014/main" id="{8DC0D9AC-333E-4538-9164-B736566F76A4}"/>
                  </a:ext>
                </a:extLst>
              </p:cNvPr>
              <p:cNvSpPr/>
              <p:nvPr/>
            </p:nvSpPr>
            <p:spPr>
              <a:xfrm>
                <a:off x="9884002" y="3034016"/>
                <a:ext cx="304800" cy="304800"/>
              </a:xfrm>
              <a:prstGeom prst="rect">
                <a:avLst/>
              </a:prstGeom>
              <a:noFill/>
              <a:ln w="19050" cap="flat" cmpd="sng" algn="ctr">
                <a:solidFill>
                  <a:srgbClr val="FF6F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59" name="Agrupar 58">
                <a:extLst>
                  <a:ext uri="{FF2B5EF4-FFF2-40B4-BE49-F238E27FC236}">
                    <a16:creationId xmlns:a16="http://schemas.microsoft.com/office/drawing/2014/main" id="{A7B59F36-1122-407F-9B22-95552861A1EE}"/>
                  </a:ext>
                </a:extLst>
              </p:cNvPr>
              <p:cNvGrpSpPr/>
              <p:nvPr/>
            </p:nvGrpSpPr>
            <p:grpSpPr>
              <a:xfrm>
                <a:off x="9697688" y="2847058"/>
                <a:ext cx="677429" cy="678716"/>
                <a:chOff x="9697688" y="2856584"/>
                <a:chExt cx="677429" cy="678716"/>
              </a:xfrm>
            </p:grpSpPr>
            <p:cxnSp>
              <p:nvCxnSpPr>
                <p:cNvPr id="60" name="Conector de Seta Reta 59">
                  <a:extLst>
                    <a:ext uri="{FF2B5EF4-FFF2-40B4-BE49-F238E27FC236}">
                      <a16:creationId xmlns:a16="http://schemas.microsoft.com/office/drawing/2014/main" id="{52B8FD9B-666B-4CB0-BBB2-601EDD34BE81}"/>
                    </a:ext>
                  </a:extLst>
                </p:cNvPr>
                <p:cNvCxnSpPr/>
                <p:nvPr/>
              </p:nvCxnSpPr>
              <p:spPr>
                <a:xfrm>
                  <a:off x="10238242" y="3398425"/>
                  <a:ext cx="136875" cy="136875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FF6F00"/>
                  </a:solidFill>
                  <a:prstDash val="solid"/>
                  <a:miter lim="800000"/>
                  <a:headEnd type="none" w="med" len="med"/>
                  <a:tailEnd type="arrow" w="sm" len="sm"/>
                </a:ln>
                <a:effectLst/>
              </p:spPr>
            </p:cxnSp>
            <p:cxnSp>
              <p:nvCxnSpPr>
                <p:cNvPr id="61" name="Conector de Seta Reta 60">
                  <a:extLst>
                    <a:ext uri="{FF2B5EF4-FFF2-40B4-BE49-F238E27FC236}">
                      <a16:creationId xmlns:a16="http://schemas.microsoft.com/office/drawing/2014/main" id="{375B9D4E-68CE-48E4-A723-4A9B1154F627}"/>
                    </a:ext>
                  </a:extLst>
                </p:cNvPr>
                <p:cNvCxnSpPr/>
                <p:nvPr/>
              </p:nvCxnSpPr>
              <p:spPr>
                <a:xfrm flipH="1" flipV="1">
                  <a:off x="9697688" y="2856584"/>
                  <a:ext cx="136875" cy="136875"/>
                </a:xfrm>
                <a:prstGeom prst="straightConnector1">
                  <a:avLst/>
                </a:prstGeom>
                <a:noFill/>
                <a:ln w="19050" cap="flat" cmpd="sng" algn="ctr">
                  <a:solidFill>
                    <a:srgbClr val="FF6F00"/>
                  </a:solidFill>
                  <a:prstDash val="solid"/>
                  <a:miter lim="800000"/>
                  <a:headEnd type="none" w="med" len="med"/>
                  <a:tailEnd type="arrow" w="sm" len="sm"/>
                </a:ln>
                <a:effectLst/>
              </p:spPr>
            </p:cxnSp>
          </p:grpSp>
        </p:grpSp>
      </p:grpSp>
      <p:sp>
        <p:nvSpPr>
          <p:cNvPr id="62" name="Retângulo 61">
            <a:extLst>
              <a:ext uri="{FF2B5EF4-FFF2-40B4-BE49-F238E27FC236}">
                <a16:creationId xmlns:a16="http://schemas.microsoft.com/office/drawing/2014/main" id="{0421EFED-2D38-424F-BC61-54C38149CE2B}"/>
              </a:ext>
            </a:extLst>
          </p:cNvPr>
          <p:cNvSpPr/>
          <p:nvPr/>
        </p:nvSpPr>
        <p:spPr>
          <a:xfrm>
            <a:off x="4149726" y="2707367"/>
            <a:ext cx="2952750" cy="292100"/>
          </a:xfrm>
          <a:prstGeom prst="rect">
            <a:avLst/>
          </a:prstGeom>
          <a:solidFill>
            <a:srgbClr val="64B3D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6E81AD74-668E-4637-B010-33F779E7C84C}"/>
              </a:ext>
            </a:extLst>
          </p:cNvPr>
          <p:cNvSpPr txBox="1"/>
          <p:nvPr/>
        </p:nvSpPr>
        <p:spPr>
          <a:xfrm>
            <a:off x="4162135" y="2699528"/>
            <a:ext cx="16501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Cortando imagens</a:t>
            </a:r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3457B7DA-CB24-4D50-928B-CAA075C7936D}"/>
              </a:ext>
            </a:extLst>
          </p:cNvPr>
          <p:cNvSpPr/>
          <p:nvPr/>
        </p:nvSpPr>
        <p:spPr>
          <a:xfrm>
            <a:off x="4149726" y="2999437"/>
            <a:ext cx="3130775" cy="25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050" b="1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 formatar » Cortar</a:t>
            </a:r>
          </a:p>
        </p:txBody>
      </p:sp>
      <p:sp>
        <p:nvSpPr>
          <p:cNvPr id="91" name="CaixaDeTexto 6">
            <a:extLst>
              <a:ext uri="{FF2B5EF4-FFF2-40B4-BE49-F238E27FC236}">
                <a16:creationId xmlns:a16="http://schemas.microsoft.com/office/drawing/2014/main" id="{7CCBCAA3-D748-4B3A-8433-A8F328D6B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5128" y="4383418"/>
            <a:ext cx="1506522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spcAft>
                <a:spcPts val="1200"/>
              </a:spcAft>
              <a:defRPr sz="105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Após selecionar a ferramenta de cortar, a imagem ficará com marcações na borda.</a:t>
            </a:r>
          </a:p>
        </p:txBody>
      </p:sp>
      <p:sp>
        <p:nvSpPr>
          <p:cNvPr id="92" name="CaixaDeTexto 6">
            <a:extLst>
              <a:ext uri="{FF2B5EF4-FFF2-40B4-BE49-F238E27FC236}">
                <a16:creationId xmlns:a16="http://schemas.microsoft.com/office/drawing/2014/main" id="{0A07CD0D-F81D-451D-80A8-3448848C74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5543" y="4383418"/>
            <a:ext cx="1471557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spcAft>
                <a:spcPts val="1200"/>
              </a:spcAft>
              <a:defRPr sz="105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Clique em um dos elementos pretos nas bordas e arraste para o local desejado.</a:t>
            </a:r>
          </a:p>
        </p:txBody>
      </p:sp>
      <p:sp>
        <p:nvSpPr>
          <p:cNvPr id="93" name="CaixaDeTexto 6">
            <a:extLst>
              <a:ext uri="{FF2B5EF4-FFF2-40B4-BE49-F238E27FC236}">
                <a16:creationId xmlns:a16="http://schemas.microsoft.com/office/drawing/2014/main" id="{9B4D9AE0-DA3E-43F3-B948-F446BA1BB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5843" y="4383419"/>
            <a:ext cx="1989632" cy="90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spcAft>
                <a:spcPts val="1200"/>
              </a:spcAft>
              <a:defRPr sz="105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Solte para completar o corte. Esta ação não descarta nada da imagem original, apenas cria uma “máscara de corte” por cima da imagem.</a:t>
            </a:r>
          </a:p>
        </p:txBody>
      </p: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E32944AC-E5D1-450E-BF0A-5C08444EF078}"/>
              </a:ext>
            </a:extLst>
          </p:cNvPr>
          <p:cNvGrpSpPr/>
          <p:nvPr/>
        </p:nvGrpSpPr>
        <p:grpSpPr>
          <a:xfrm>
            <a:off x="4132278" y="3516562"/>
            <a:ext cx="1339305" cy="776038"/>
            <a:chOff x="10930897" y="3583585"/>
            <a:chExt cx="1917615" cy="1111131"/>
          </a:xfrm>
        </p:grpSpPr>
        <p:grpSp>
          <p:nvGrpSpPr>
            <p:cNvPr id="95" name="Agrupar 94">
              <a:extLst>
                <a:ext uri="{FF2B5EF4-FFF2-40B4-BE49-F238E27FC236}">
                  <a16:creationId xmlns:a16="http://schemas.microsoft.com/office/drawing/2014/main" id="{B0FF6CD9-14F3-406E-8E02-9DA052717889}"/>
                </a:ext>
              </a:extLst>
            </p:cNvPr>
            <p:cNvGrpSpPr/>
            <p:nvPr/>
          </p:nvGrpSpPr>
          <p:grpSpPr>
            <a:xfrm>
              <a:off x="10930897" y="3583585"/>
              <a:ext cx="1917615" cy="1111131"/>
              <a:chOff x="8154923" y="2504032"/>
              <a:chExt cx="1917615" cy="1111131"/>
            </a:xfrm>
          </p:grpSpPr>
          <p:sp>
            <p:nvSpPr>
              <p:cNvPr id="105" name="Retângulo 104">
                <a:extLst>
                  <a:ext uri="{FF2B5EF4-FFF2-40B4-BE49-F238E27FC236}">
                    <a16:creationId xmlns:a16="http://schemas.microsoft.com/office/drawing/2014/main" id="{F742A8BD-8560-4142-B498-59E39852E981}"/>
                  </a:ext>
                </a:extLst>
              </p:cNvPr>
              <p:cNvSpPr/>
              <p:nvPr/>
            </p:nvSpPr>
            <p:spPr>
              <a:xfrm>
                <a:off x="8184885" y="2533401"/>
                <a:ext cx="1849703" cy="1047114"/>
              </a:xfrm>
              <a:prstGeom prst="rect">
                <a:avLst/>
              </a:prstGeom>
              <a:solidFill>
                <a:srgbClr val="FF6F00">
                  <a:alpha val="40000"/>
                </a:srgbClr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06" name="Agrupar 105">
                <a:extLst>
                  <a:ext uri="{FF2B5EF4-FFF2-40B4-BE49-F238E27FC236}">
                    <a16:creationId xmlns:a16="http://schemas.microsoft.com/office/drawing/2014/main" id="{A478BD7B-54DF-4645-AB8A-8664A6B9CE42}"/>
                  </a:ext>
                </a:extLst>
              </p:cNvPr>
              <p:cNvGrpSpPr/>
              <p:nvPr/>
            </p:nvGrpSpPr>
            <p:grpSpPr>
              <a:xfrm>
                <a:off x="8154923" y="2504032"/>
                <a:ext cx="1917615" cy="1111131"/>
                <a:chOff x="8154923" y="2504032"/>
                <a:chExt cx="1917615" cy="1111131"/>
              </a:xfrm>
            </p:grpSpPr>
            <p:sp>
              <p:nvSpPr>
                <p:cNvPr id="107" name="Elipse 106">
                  <a:extLst>
                    <a:ext uri="{FF2B5EF4-FFF2-40B4-BE49-F238E27FC236}">
                      <a16:creationId xmlns:a16="http://schemas.microsoft.com/office/drawing/2014/main" id="{BBBD83FA-DFE4-441B-ABC2-39DC8D8E4C89}"/>
                    </a:ext>
                  </a:extLst>
                </p:cNvPr>
                <p:cNvSpPr/>
                <p:nvPr/>
              </p:nvSpPr>
              <p:spPr>
                <a:xfrm>
                  <a:off x="8154923" y="2504032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8" name="Elipse 107">
                  <a:extLst>
                    <a:ext uri="{FF2B5EF4-FFF2-40B4-BE49-F238E27FC236}">
                      <a16:creationId xmlns:a16="http://schemas.microsoft.com/office/drawing/2014/main" id="{DE4A7844-6A1A-4C8B-9630-53DA56B74C22}"/>
                    </a:ext>
                  </a:extLst>
                </p:cNvPr>
                <p:cNvSpPr/>
                <p:nvPr/>
              </p:nvSpPr>
              <p:spPr>
                <a:xfrm>
                  <a:off x="9082275" y="2504032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09" name="Elipse 108">
                  <a:extLst>
                    <a:ext uri="{FF2B5EF4-FFF2-40B4-BE49-F238E27FC236}">
                      <a16:creationId xmlns:a16="http://schemas.microsoft.com/office/drawing/2014/main" id="{4BA19EF6-F1C3-4989-99E5-6BD59F30FFE6}"/>
                    </a:ext>
                  </a:extLst>
                </p:cNvPr>
                <p:cNvSpPr/>
                <p:nvPr/>
              </p:nvSpPr>
              <p:spPr>
                <a:xfrm>
                  <a:off x="10009627" y="2504032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0" name="Elipse 109">
                  <a:extLst>
                    <a:ext uri="{FF2B5EF4-FFF2-40B4-BE49-F238E27FC236}">
                      <a16:creationId xmlns:a16="http://schemas.microsoft.com/office/drawing/2014/main" id="{CC3F9633-58A8-4485-BB04-AA7E2E7B0E60}"/>
                    </a:ext>
                  </a:extLst>
                </p:cNvPr>
                <p:cNvSpPr/>
                <p:nvPr/>
              </p:nvSpPr>
              <p:spPr>
                <a:xfrm>
                  <a:off x="8154923" y="3552252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1" name="Elipse 110">
                  <a:extLst>
                    <a:ext uri="{FF2B5EF4-FFF2-40B4-BE49-F238E27FC236}">
                      <a16:creationId xmlns:a16="http://schemas.microsoft.com/office/drawing/2014/main" id="{80C7C6DC-3E29-4987-A383-4B7424AD6552}"/>
                    </a:ext>
                  </a:extLst>
                </p:cNvPr>
                <p:cNvSpPr/>
                <p:nvPr/>
              </p:nvSpPr>
              <p:spPr>
                <a:xfrm>
                  <a:off x="9082275" y="3552252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" name="Elipse 111">
                  <a:extLst>
                    <a:ext uri="{FF2B5EF4-FFF2-40B4-BE49-F238E27FC236}">
                      <a16:creationId xmlns:a16="http://schemas.microsoft.com/office/drawing/2014/main" id="{F24F9B12-7CE1-454B-8E5B-B7289E629F4C}"/>
                    </a:ext>
                  </a:extLst>
                </p:cNvPr>
                <p:cNvSpPr/>
                <p:nvPr/>
              </p:nvSpPr>
              <p:spPr>
                <a:xfrm>
                  <a:off x="10009627" y="3552252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3" name="Elipse 112">
                  <a:extLst>
                    <a:ext uri="{FF2B5EF4-FFF2-40B4-BE49-F238E27FC236}">
                      <a16:creationId xmlns:a16="http://schemas.microsoft.com/office/drawing/2014/main" id="{97951F6B-D94B-43F9-8D23-01F0082FF28C}"/>
                    </a:ext>
                  </a:extLst>
                </p:cNvPr>
                <p:cNvSpPr/>
                <p:nvPr/>
              </p:nvSpPr>
              <p:spPr>
                <a:xfrm>
                  <a:off x="8154923" y="3025503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4" name="Elipse 113">
                  <a:extLst>
                    <a:ext uri="{FF2B5EF4-FFF2-40B4-BE49-F238E27FC236}">
                      <a16:creationId xmlns:a16="http://schemas.microsoft.com/office/drawing/2014/main" id="{8FB5622E-6DDF-4A63-88E4-8ACAB920865F}"/>
                    </a:ext>
                  </a:extLst>
                </p:cNvPr>
                <p:cNvSpPr/>
                <p:nvPr/>
              </p:nvSpPr>
              <p:spPr>
                <a:xfrm>
                  <a:off x="10007724" y="3025503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773CA7F2-50D2-4718-A125-5F564F5D9CC8}"/>
                </a:ext>
              </a:extLst>
            </p:cNvPr>
            <p:cNvGrpSpPr/>
            <p:nvPr/>
          </p:nvGrpSpPr>
          <p:grpSpPr>
            <a:xfrm>
              <a:off x="10968002" y="3618714"/>
              <a:ext cx="1835271" cy="1035053"/>
              <a:chOff x="10968002" y="3618714"/>
              <a:chExt cx="1835271" cy="1035053"/>
            </a:xfrm>
          </p:grpSpPr>
          <p:sp>
            <p:nvSpPr>
              <p:cNvPr id="97" name="Forma Livre: Forma 96">
                <a:extLst>
                  <a:ext uri="{FF2B5EF4-FFF2-40B4-BE49-F238E27FC236}">
                    <a16:creationId xmlns:a16="http://schemas.microsoft.com/office/drawing/2014/main" id="{FF21180A-43BF-4697-B521-A09A90F2F180}"/>
                  </a:ext>
                </a:extLst>
              </p:cNvPr>
              <p:cNvSpPr/>
              <p:nvPr/>
            </p:nvSpPr>
            <p:spPr>
              <a:xfrm rot="5400000">
                <a:off x="10968002" y="3618714"/>
                <a:ext cx="123825" cy="123825"/>
              </a:xfrm>
              <a:custGeom>
                <a:avLst/>
                <a:gdLst>
                  <a:gd name="connsiteX0" fmla="*/ 0 w 123825"/>
                  <a:gd name="connsiteY0" fmla="*/ 123825 h 123825"/>
                  <a:gd name="connsiteX1" fmla="*/ 0 w 123825"/>
                  <a:gd name="connsiteY1" fmla="*/ 98018 h 123825"/>
                  <a:gd name="connsiteX2" fmla="*/ 0 w 123825"/>
                  <a:gd name="connsiteY2" fmla="*/ 0 h 123825"/>
                  <a:gd name="connsiteX3" fmla="*/ 25807 w 123825"/>
                  <a:gd name="connsiteY3" fmla="*/ 0 h 123825"/>
                  <a:gd name="connsiteX4" fmla="*/ 25807 w 123825"/>
                  <a:gd name="connsiteY4" fmla="*/ 98018 h 123825"/>
                  <a:gd name="connsiteX5" fmla="*/ 123825 w 123825"/>
                  <a:gd name="connsiteY5" fmla="*/ 98018 h 123825"/>
                  <a:gd name="connsiteX6" fmla="*/ 123825 w 123825"/>
                  <a:gd name="connsiteY6" fmla="*/ 123825 h 123825"/>
                  <a:gd name="connsiteX7" fmla="*/ 25807 w 123825"/>
                  <a:gd name="connsiteY7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825" h="123825">
                    <a:moveTo>
                      <a:pt x="0" y="123825"/>
                    </a:moveTo>
                    <a:lnTo>
                      <a:pt x="0" y="98018"/>
                    </a:lnTo>
                    <a:lnTo>
                      <a:pt x="0" y="0"/>
                    </a:lnTo>
                    <a:lnTo>
                      <a:pt x="25807" y="0"/>
                    </a:lnTo>
                    <a:lnTo>
                      <a:pt x="25807" y="98018"/>
                    </a:lnTo>
                    <a:lnTo>
                      <a:pt x="123825" y="98018"/>
                    </a:lnTo>
                    <a:lnTo>
                      <a:pt x="123825" y="123825"/>
                    </a:lnTo>
                    <a:lnTo>
                      <a:pt x="25807" y="123825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63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Retângulo 97">
                <a:extLst>
                  <a:ext uri="{FF2B5EF4-FFF2-40B4-BE49-F238E27FC236}">
                    <a16:creationId xmlns:a16="http://schemas.microsoft.com/office/drawing/2014/main" id="{2277ED8D-72D5-47B6-ABE7-2F3884AB0DDD}"/>
                  </a:ext>
                </a:extLst>
              </p:cNvPr>
              <p:cNvSpPr/>
              <p:nvPr/>
            </p:nvSpPr>
            <p:spPr>
              <a:xfrm>
                <a:off x="11827792" y="3618714"/>
                <a:ext cx="123825" cy="25807"/>
              </a:xfrm>
              <a:prstGeom prst="rect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9" name="Forma Livre: Forma 98">
                <a:extLst>
                  <a:ext uri="{FF2B5EF4-FFF2-40B4-BE49-F238E27FC236}">
                    <a16:creationId xmlns:a16="http://schemas.microsoft.com/office/drawing/2014/main" id="{C2D0BA6A-01AC-429E-A843-6DEA095B258E}"/>
                  </a:ext>
                </a:extLst>
              </p:cNvPr>
              <p:cNvSpPr/>
              <p:nvPr/>
            </p:nvSpPr>
            <p:spPr>
              <a:xfrm rot="16200000" flipH="1">
                <a:off x="12679448" y="3618714"/>
                <a:ext cx="123825" cy="123825"/>
              </a:xfrm>
              <a:custGeom>
                <a:avLst/>
                <a:gdLst>
                  <a:gd name="connsiteX0" fmla="*/ 0 w 123825"/>
                  <a:gd name="connsiteY0" fmla="*/ 123825 h 123825"/>
                  <a:gd name="connsiteX1" fmla="*/ 0 w 123825"/>
                  <a:gd name="connsiteY1" fmla="*/ 98018 h 123825"/>
                  <a:gd name="connsiteX2" fmla="*/ 0 w 123825"/>
                  <a:gd name="connsiteY2" fmla="*/ 0 h 123825"/>
                  <a:gd name="connsiteX3" fmla="*/ 25807 w 123825"/>
                  <a:gd name="connsiteY3" fmla="*/ 0 h 123825"/>
                  <a:gd name="connsiteX4" fmla="*/ 25807 w 123825"/>
                  <a:gd name="connsiteY4" fmla="*/ 98018 h 123825"/>
                  <a:gd name="connsiteX5" fmla="*/ 123825 w 123825"/>
                  <a:gd name="connsiteY5" fmla="*/ 98018 h 123825"/>
                  <a:gd name="connsiteX6" fmla="*/ 123825 w 123825"/>
                  <a:gd name="connsiteY6" fmla="*/ 123825 h 123825"/>
                  <a:gd name="connsiteX7" fmla="*/ 25807 w 123825"/>
                  <a:gd name="connsiteY7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825" h="123825">
                    <a:moveTo>
                      <a:pt x="0" y="123825"/>
                    </a:moveTo>
                    <a:lnTo>
                      <a:pt x="0" y="98018"/>
                    </a:lnTo>
                    <a:lnTo>
                      <a:pt x="0" y="0"/>
                    </a:lnTo>
                    <a:lnTo>
                      <a:pt x="25807" y="0"/>
                    </a:lnTo>
                    <a:lnTo>
                      <a:pt x="25807" y="98018"/>
                    </a:lnTo>
                    <a:lnTo>
                      <a:pt x="123825" y="98018"/>
                    </a:lnTo>
                    <a:lnTo>
                      <a:pt x="123825" y="123825"/>
                    </a:lnTo>
                    <a:lnTo>
                      <a:pt x="25807" y="123825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63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Forma Livre: Forma 99">
                <a:extLst>
                  <a:ext uri="{FF2B5EF4-FFF2-40B4-BE49-F238E27FC236}">
                    <a16:creationId xmlns:a16="http://schemas.microsoft.com/office/drawing/2014/main" id="{06DE073D-8CEA-473D-987B-F4049F4DCDBE}"/>
                  </a:ext>
                </a:extLst>
              </p:cNvPr>
              <p:cNvSpPr/>
              <p:nvPr/>
            </p:nvSpPr>
            <p:spPr>
              <a:xfrm rot="16200000" flipV="1">
                <a:off x="10968002" y="4529942"/>
                <a:ext cx="123825" cy="123825"/>
              </a:xfrm>
              <a:custGeom>
                <a:avLst/>
                <a:gdLst>
                  <a:gd name="connsiteX0" fmla="*/ 0 w 123825"/>
                  <a:gd name="connsiteY0" fmla="*/ 123825 h 123825"/>
                  <a:gd name="connsiteX1" fmla="*/ 0 w 123825"/>
                  <a:gd name="connsiteY1" fmla="*/ 98018 h 123825"/>
                  <a:gd name="connsiteX2" fmla="*/ 0 w 123825"/>
                  <a:gd name="connsiteY2" fmla="*/ 0 h 123825"/>
                  <a:gd name="connsiteX3" fmla="*/ 25807 w 123825"/>
                  <a:gd name="connsiteY3" fmla="*/ 0 h 123825"/>
                  <a:gd name="connsiteX4" fmla="*/ 25807 w 123825"/>
                  <a:gd name="connsiteY4" fmla="*/ 98018 h 123825"/>
                  <a:gd name="connsiteX5" fmla="*/ 123825 w 123825"/>
                  <a:gd name="connsiteY5" fmla="*/ 98018 h 123825"/>
                  <a:gd name="connsiteX6" fmla="*/ 123825 w 123825"/>
                  <a:gd name="connsiteY6" fmla="*/ 123825 h 123825"/>
                  <a:gd name="connsiteX7" fmla="*/ 25807 w 123825"/>
                  <a:gd name="connsiteY7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825" h="123825">
                    <a:moveTo>
                      <a:pt x="0" y="123825"/>
                    </a:moveTo>
                    <a:lnTo>
                      <a:pt x="0" y="98018"/>
                    </a:lnTo>
                    <a:lnTo>
                      <a:pt x="0" y="0"/>
                    </a:lnTo>
                    <a:lnTo>
                      <a:pt x="25807" y="0"/>
                    </a:lnTo>
                    <a:lnTo>
                      <a:pt x="25807" y="98018"/>
                    </a:lnTo>
                    <a:lnTo>
                      <a:pt x="123825" y="98018"/>
                    </a:lnTo>
                    <a:lnTo>
                      <a:pt x="123825" y="123825"/>
                    </a:lnTo>
                    <a:lnTo>
                      <a:pt x="25807" y="123825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63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Retângulo 100">
                <a:extLst>
                  <a:ext uri="{FF2B5EF4-FFF2-40B4-BE49-F238E27FC236}">
                    <a16:creationId xmlns:a16="http://schemas.microsoft.com/office/drawing/2014/main" id="{55DD24CA-E3A9-46D8-BA37-D0DAB008B15A}"/>
                  </a:ext>
                </a:extLst>
              </p:cNvPr>
              <p:cNvSpPr/>
              <p:nvPr/>
            </p:nvSpPr>
            <p:spPr>
              <a:xfrm flipV="1">
                <a:off x="11827792" y="4627960"/>
                <a:ext cx="123825" cy="25807"/>
              </a:xfrm>
              <a:prstGeom prst="rect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2" name="Forma Livre: Forma 101">
                <a:extLst>
                  <a:ext uri="{FF2B5EF4-FFF2-40B4-BE49-F238E27FC236}">
                    <a16:creationId xmlns:a16="http://schemas.microsoft.com/office/drawing/2014/main" id="{19C56FAD-86A3-4E1B-99E0-EDD5765FBD02}"/>
                  </a:ext>
                </a:extLst>
              </p:cNvPr>
              <p:cNvSpPr/>
              <p:nvPr/>
            </p:nvSpPr>
            <p:spPr>
              <a:xfrm rot="5400000" flipH="1" flipV="1">
                <a:off x="12679448" y="4529942"/>
                <a:ext cx="123825" cy="123825"/>
              </a:xfrm>
              <a:custGeom>
                <a:avLst/>
                <a:gdLst>
                  <a:gd name="connsiteX0" fmla="*/ 0 w 123825"/>
                  <a:gd name="connsiteY0" fmla="*/ 123825 h 123825"/>
                  <a:gd name="connsiteX1" fmla="*/ 0 w 123825"/>
                  <a:gd name="connsiteY1" fmla="*/ 98018 h 123825"/>
                  <a:gd name="connsiteX2" fmla="*/ 0 w 123825"/>
                  <a:gd name="connsiteY2" fmla="*/ 0 h 123825"/>
                  <a:gd name="connsiteX3" fmla="*/ 25807 w 123825"/>
                  <a:gd name="connsiteY3" fmla="*/ 0 h 123825"/>
                  <a:gd name="connsiteX4" fmla="*/ 25807 w 123825"/>
                  <a:gd name="connsiteY4" fmla="*/ 98018 h 123825"/>
                  <a:gd name="connsiteX5" fmla="*/ 123825 w 123825"/>
                  <a:gd name="connsiteY5" fmla="*/ 98018 h 123825"/>
                  <a:gd name="connsiteX6" fmla="*/ 123825 w 123825"/>
                  <a:gd name="connsiteY6" fmla="*/ 123825 h 123825"/>
                  <a:gd name="connsiteX7" fmla="*/ 25807 w 123825"/>
                  <a:gd name="connsiteY7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825" h="123825">
                    <a:moveTo>
                      <a:pt x="0" y="123825"/>
                    </a:moveTo>
                    <a:lnTo>
                      <a:pt x="0" y="98018"/>
                    </a:lnTo>
                    <a:lnTo>
                      <a:pt x="0" y="0"/>
                    </a:lnTo>
                    <a:lnTo>
                      <a:pt x="25807" y="0"/>
                    </a:lnTo>
                    <a:lnTo>
                      <a:pt x="25807" y="98018"/>
                    </a:lnTo>
                    <a:lnTo>
                      <a:pt x="123825" y="98018"/>
                    </a:lnTo>
                    <a:lnTo>
                      <a:pt x="123825" y="123825"/>
                    </a:lnTo>
                    <a:lnTo>
                      <a:pt x="25807" y="123825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63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Retângulo 102">
                <a:extLst>
                  <a:ext uri="{FF2B5EF4-FFF2-40B4-BE49-F238E27FC236}">
                    <a16:creationId xmlns:a16="http://schemas.microsoft.com/office/drawing/2014/main" id="{6A094CED-89BC-4C33-BE43-52354BCCEAEC}"/>
                  </a:ext>
                </a:extLst>
              </p:cNvPr>
              <p:cNvSpPr/>
              <p:nvPr/>
            </p:nvSpPr>
            <p:spPr>
              <a:xfrm rot="5400000">
                <a:off x="10918993" y="4127438"/>
                <a:ext cx="123825" cy="25807"/>
              </a:xfrm>
              <a:prstGeom prst="rect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Retângulo 103">
                <a:extLst>
                  <a:ext uri="{FF2B5EF4-FFF2-40B4-BE49-F238E27FC236}">
                    <a16:creationId xmlns:a16="http://schemas.microsoft.com/office/drawing/2014/main" id="{DA62203F-7747-4E82-B01A-ECE8A7CA56B7}"/>
                  </a:ext>
                </a:extLst>
              </p:cNvPr>
              <p:cNvSpPr/>
              <p:nvPr/>
            </p:nvSpPr>
            <p:spPr>
              <a:xfrm rot="5400000">
                <a:off x="12728457" y="4127438"/>
                <a:ext cx="123825" cy="25807"/>
              </a:xfrm>
              <a:prstGeom prst="rect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F1E46B31-65FF-43FA-8498-269D14331F8B}"/>
              </a:ext>
            </a:extLst>
          </p:cNvPr>
          <p:cNvGrpSpPr/>
          <p:nvPr/>
        </p:nvGrpSpPr>
        <p:grpSpPr>
          <a:xfrm>
            <a:off x="5872218" y="3514395"/>
            <a:ext cx="1354004" cy="784556"/>
            <a:chOff x="10930897" y="3583585"/>
            <a:chExt cx="1917615" cy="1111131"/>
          </a:xfrm>
        </p:grpSpPr>
        <p:grpSp>
          <p:nvGrpSpPr>
            <p:cNvPr id="116" name="Agrupar 115">
              <a:extLst>
                <a:ext uri="{FF2B5EF4-FFF2-40B4-BE49-F238E27FC236}">
                  <a16:creationId xmlns:a16="http://schemas.microsoft.com/office/drawing/2014/main" id="{06A46CDD-CF63-425C-ADBB-AEFBB59198D1}"/>
                </a:ext>
              </a:extLst>
            </p:cNvPr>
            <p:cNvGrpSpPr/>
            <p:nvPr/>
          </p:nvGrpSpPr>
          <p:grpSpPr>
            <a:xfrm>
              <a:off x="10930897" y="3583585"/>
              <a:ext cx="1917615" cy="1111131"/>
              <a:chOff x="8154923" y="2504032"/>
              <a:chExt cx="1917615" cy="1111131"/>
            </a:xfrm>
          </p:grpSpPr>
          <p:sp>
            <p:nvSpPr>
              <p:cNvPr id="126" name="Retângulo 125">
                <a:extLst>
                  <a:ext uri="{FF2B5EF4-FFF2-40B4-BE49-F238E27FC236}">
                    <a16:creationId xmlns:a16="http://schemas.microsoft.com/office/drawing/2014/main" id="{E807FCDC-35AE-4AE1-A512-5FF67E678440}"/>
                  </a:ext>
                </a:extLst>
              </p:cNvPr>
              <p:cNvSpPr/>
              <p:nvPr/>
            </p:nvSpPr>
            <p:spPr>
              <a:xfrm>
                <a:off x="8187311" y="2533401"/>
                <a:ext cx="703723" cy="1047114"/>
              </a:xfrm>
              <a:prstGeom prst="rect">
                <a:avLst/>
              </a:prstGeom>
              <a:solidFill>
                <a:sysClr val="windowText" lastClr="000000">
                  <a:lumMod val="65000"/>
                  <a:lumOff val="35000"/>
                </a:sysClr>
              </a:solidFill>
              <a:ln w="6350" cap="flat" cmpd="sng" algn="ctr">
                <a:solidFill>
                  <a:sysClr val="windowText" lastClr="000000">
                    <a:lumMod val="65000"/>
                    <a:lumOff val="3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Retângulo 126">
                <a:extLst>
                  <a:ext uri="{FF2B5EF4-FFF2-40B4-BE49-F238E27FC236}">
                    <a16:creationId xmlns:a16="http://schemas.microsoft.com/office/drawing/2014/main" id="{0C553A7B-301A-42EE-84BB-2CE7E89216CF}"/>
                  </a:ext>
                </a:extLst>
              </p:cNvPr>
              <p:cNvSpPr/>
              <p:nvPr/>
            </p:nvSpPr>
            <p:spPr>
              <a:xfrm>
                <a:off x="8887859" y="2533401"/>
                <a:ext cx="1146729" cy="1047114"/>
              </a:xfrm>
              <a:prstGeom prst="rect">
                <a:avLst/>
              </a:prstGeom>
              <a:solidFill>
                <a:srgbClr val="FF6F00">
                  <a:alpha val="40000"/>
                </a:srgbClr>
              </a:solidFill>
              <a:ln w="635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28" name="Agrupar 127">
                <a:extLst>
                  <a:ext uri="{FF2B5EF4-FFF2-40B4-BE49-F238E27FC236}">
                    <a16:creationId xmlns:a16="http://schemas.microsoft.com/office/drawing/2014/main" id="{3399457A-CBB1-42C5-86FE-520C4FB80899}"/>
                  </a:ext>
                </a:extLst>
              </p:cNvPr>
              <p:cNvGrpSpPr/>
              <p:nvPr/>
            </p:nvGrpSpPr>
            <p:grpSpPr>
              <a:xfrm>
                <a:off x="8154923" y="2504032"/>
                <a:ext cx="1917615" cy="1111131"/>
                <a:chOff x="8154923" y="2504032"/>
                <a:chExt cx="1917615" cy="1111131"/>
              </a:xfrm>
            </p:grpSpPr>
            <p:sp>
              <p:nvSpPr>
                <p:cNvPr id="129" name="Elipse 128">
                  <a:extLst>
                    <a:ext uri="{FF2B5EF4-FFF2-40B4-BE49-F238E27FC236}">
                      <a16:creationId xmlns:a16="http://schemas.microsoft.com/office/drawing/2014/main" id="{DBF6E347-061A-4F61-BD22-23C413EDD3B7}"/>
                    </a:ext>
                  </a:extLst>
                </p:cNvPr>
                <p:cNvSpPr/>
                <p:nvPr/>
              </p:nvSpPr>
              <p:spPr>
                <a:xfrm>
                  <a:off x="9082275" y="2504032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0" name="Elipse 129">
                  <a:extLst>
                    <a:ext uri="{FF2B5EF4-FFF2-40B4-BE49-F238E27FC236}">
                      <a16:creationId xmlns:a16="http://schemas.microsoft.com/office/drawing/2014/main" id="{910D9E1A-73B0-4E3D-A52F-8CD6F037652F}"/>
                    </a:ext>
                  </a:extLst>
                </p:cNvPr>
                <p:cNvSpPr/>
                <p:nvPr/>
              </p:nvSpPr>
              <p:spPr>
                <a:xfrm>
                  <a:off x="10009627" y="2504032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1" name="Elipse 130">
                  <a:extLst>
                    <a:ext uri="{FF2B5EF4-FFF2-40B4-BE49-F238E27FC236}">
                      <a16:creationId xmlns:a16="http://schemas.microsoft.com/office/drawing/2014/main" id="{F93249A9-8260-462E-BDE9-10ABBB1E3651}"/>
                    </a:ext>
                  </a:extLst>
                </p:cNvPr>
                <p:cNvSpPr/>
                <p:nvPr/>
              </p:nvSpPr>
              <p:spPr>
                <a:xfrm>
                  <a:off x="9082275" y="3552252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2" name="Elipse 131">
                  <a:extLst>
                    <a:ext uri="{FF2B5EF4-FFF2-40B4-BE49-F238E27FC236}">
                      <a16:creationId xmlns:a16="http://schemas.microsoft.com/office/drawing/2014/main" id="{AAD4EF35-824A-4B2C-AD21-64ADF1B22871}"/>
                    </a:ext>
                  </a:extLst>
                </p:cNvPr>
                <p:cNvSpPr/>
                <p:nvPr/>
              </p:nvSpPr>
              <p:spPr>
                <a:xfrm>
                  <a:off x="10009627" y="3552252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3" name="Elipse 132">
                  <a:extLst>
                    <a:ext uri="{FF2B5EF4-FFF2-40B4-BE49-F238E27FC236}">
                      <a16:creationId xmlns:a16="http://schemas.microsoft.com/office/drawing/2014/main" id="{E112C088-C5C3-4D7D-B302-261F74F3F399}"/>
                    </a:ext>
                  </a:extLst>
                </p:cNvPr>
                <p:cNvSpPr/>
                <p:nvPr/>
              </p:nvSpPr>
              <p:spPr>
                <a:xfrm>
                  <a:off x="10007724" y="3025503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4" name="Elipse 133">
                  <a:extLst>
                    <a:ext uri="{FF2B5EF4-FFF2-40B4-BE49-F238E27FC236}">
                      <a16:creationId xmlns:a16="http://schemas.microsoft.com/office/drawing/2014/main" id="{7BAE4A87-B0FC-47A9-879C-643580A78311}"/>
                    </a:ext>
                  </a:extLst>
                </p:cNvPr>
                <p:cNvSpPr/>
                <p:nvPr/>
              </p:nvSpPr>
              <p:spPr>
                <a:xfrm>
                  <a:off x="8154923" y="2504032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5" name="Elipse 134">
                  <a:extLst>
                    <a:ext uri="{FF2B5EF4-FFF2-40B4-BE49-F238E27FC236}">
                      <a16:creationId xmlns:a16="http://schemas.microsoft.com/office/drawing/2014/main" id="{2302E32D-1DCF-4A4E-AF9B-0DA0F93CADE5}"/>
                    </a:ext>
                  </a:extLst>
                </p:cNvPr>
                <p:cNvSpPr/>
                <p:nvPr/>
              </p:nvSpPr>
              <p:spPr>
                <a:xfrm>
                  <a:off x="8154923" y="3552252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6" name="Elipse 135">
                  <a:extLst>
                    <a:ext uri="{FF2B5EF4-FFF2-40B4-BE49-F238E27FC236}">
                      <a16:creationId xmlns:a16="http://schemas.microsoft.com/office/drawing/2014/main" id="{5B5C52FC-9EAF-41D7-A476-73FB8F5939DC}"/>
                    </a:ext>
                  </a:extLst>
                </p:cNvPr>
                <p:cNvSpPr/>
                <p:nvPr/>
              </p:nvSpPr>
              <p:spPr>
                <a:xfrm>
                  <a:off x="8154923" y="3025503"/>
                  <a:ext cx="62911" cy="62911"/>
                </a:xfrm>
                <a:prstGeom prst="ellipse">
                  <a:avLst/>
                </a:prstGeom>
                <a:solidFill>
                  <a:sysClr val="window" lastClr="FFFFFF"/>
                </a:solidFill>
                <a:ln w="6350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9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pt-BR" sz="12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grpSp>
          <p:nvGrpSpPr>
            <p:cNvPr id="117" name="Agrupar 116">
              <a:extLst>
                <a:ext uri="{FF2B5EF4-FFF2-40B4-BE49-F238E27FC236}">
                  <a16:creationId xmlns:a16="http://schemas.microsoft.com/office/drawing/2014/main" id="{F4E93928-7594-4234-B48C-CF58505F5C38}"/>
                </a:ext>
              </a:extLst>
            </p:cNvPr>
            <p:cNvGrpSpPr/>
            <p:nvPr/>
          </p:nvGrpSpPr>
          <p:grpSpPr>
            <a:xfrm>
              <a:off x="11667008" y="3618714"/>
              <a:ext cx="1136265" cy="1035053"/>
              <a:chOff x="11667008" y="3618714"/>
              <a:chExt cx="1136265" cy="1035053"/>
            </a:xfrm>
          </p:grpSpPr>
          <p:sp>
            <p:nvSpPr>
              <p:cNvPr id="118" name="Forma Livre: Forma 117">
                <a:extLst>
                  <a:ext uri="{FF2B5EF4-FFF2-40B4-BE49-F238E27FC236}">
                    <a16:creationId xmlns:a16="http://schemas.microsoft.com/office/drawing/2014/main" id="{3452CF3C-379B-4322-AF1A-E4C3B2ED974E}"/>
                  </a:ext>
                </a:extLst>
              </p:cNvPr>
              <p:cNvSpPr/>
              <p:nvPr/>
            </p:nvSpPr>
            <p:spPr>
              <a:xfrm rot="5400000">
                <a:off x="11667008" y="3618714"/>
                <a:ext cx="123825" cy="123825"/>
              </a:xfrm>
              <a:custGeom>
                <a:avLst/>
                <a:gdLst>
                  <a:gd name="connsiteX0" fmla="*/ 0 w 123825"/>
                  <a:gd name="connsiteY0" fmla="*/ 123825 h 123825"/>
                  <a:gd name="connsiteX1" fmla="*/ 0 w 123825"/>
                  <a:gd name="connsiteY1" fmla="*/ 98018 h 123825"/>
                  <a:gd name="connsiteX2" fmla="*/ 0 w 123825"/>
                  <a:gd name="connsiteY2" fmla="*/ 0 h 123825"/>
                  <a:gd name="connsiteX3" fmla="*/ 25807 w 123825"/>
                  <a:gd name="connsiteY3" fmla="*/ 0 h 123825"/>
                  <a:gd name="connsiteX4" fmla="*/ 25807 w 123825"/>
                  <a:gd name="connsiteY4" fmla="*/ 98018 h 123825"/>
                  <a:gd name="connsiteX5" fmla="*/ 123825 w 123825"/>
                  <a:gd name="connsiteY5" fmla="*/ 98018 h 123825"/>
                  <a:gd name="connsiteX6" fmla="*/ 123825 w 123825"/>
                  <a:gd name="connsiteY6" fmla="*/ 123825 h 123825"/>
                  <a:gd name="connsiteX7" fmla="*/ 25807 w 123825"/>
                  <a:gd name="connsiteY7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825" h="123825">
                    <a:moveTo>
                      <a:pt x="0" y="123825"/>
                    </a:moveTo>
                    <a:lnTo>
                      <a:pt x="0" y="98018"/>
                    </a:lnTo>
                    <a:lnTo>
                      <a:pt x="0" y="0"/>
                    </a:lnTo>
                    <a:lnTo>
                      <a:pt x="25807" y="0"/>
                    </a:lnTo>
                    <a:lnTo>
                      <a:pt x="25807" y="98018"/>
                    </a:lnTo>
                    <a:lnTo>
                      <a:pt x="123825" y="98018"/>
                    </a:lnTo>
                    <a:lnTo>
                      <a:pt x="123825" y="123825"/>
                    </a:lnTo>
                    <a:lnTo>
                      <a:pt x="25807" y="123825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63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Retângulo 118">
                <a:extLst>
                  <a:ext uri="{FF2B5EF4-FFF2-40B4-BE49-F238E27FC236}">
                    <a16:creationId xmlns:a16="http://schemas.microsoft.com/office/drawing/2014/main" id="{37471A83-075E-4302-9932-3929A393675C}"/>
                  </a:ext>
                </a:extLst>
              </p:cNvPr>
              <p:cNvSpPr/>
              <p:nvPr/>
            </p:nvSpPr>
            <p:spPr>
              <a:xfrm>
                <a:off x="12175285" y="3618714"/>
                <a:ext cx="123825" cy="25807"/>
              </a:xfrm>
              <a:prstGeom prst="rect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0" name="Forma Livre: Forma 119">
                <a:extLst>
                  <a:ext uri="{FF2B5EF4-FFF2-40B4-BE49-F238E27FC236}">
                    <a16:creationId xmlns:a16="http://schemas.microsoft.com/office/drawing/2014/main" id="{A5D53CAB-AE43-43F8-9D29-5B9002B29C13}"/>
                  </a:ext>
                </a:extLst>
              </p:cNvPr>
              <p:cNvSpPr/>
              <p:nvPr/>
            </p:nvSpPr>
            <p:spPr>
              <a:xfrm rot="16200000" flipH="1">
                <a:off x="12679448" y="3618714"/>
                <a:ext cx="123825" cy="123825"/>
              </a:xfrm>
              <a:custGeom>
                <a:avLst/>
                <a:gdLst>
                  <a:gd name="connsiteX0" fmla="*/ 0 w 123825"/>
                  <a:gd name="connsiteY0" fmla="*/ 123825 h 123825"/>
                  <a:gd name="connsiteX1" fmla="*/ 0 w 123825"/>
                  <a:gd name="connsiteY1" fmla="*/ 98018 h 123825"/>
                  <a:gd name="connsiteX2" fmla="*/ 0 w 123825"/>
                  <a:gd name="connsiteY2" fmla="*/ 0 h 123825"/>
                  <a:gd name="connsiteX3" fmla="*/ 25807 w 123825"/>
                  <a:gd name="connsiteY3" fmla="*/ 0 h 123825"/>
                  <a:gd name="connsiteX4" fmla="*/ 25807 w 123825"/>
                  <a:gd name="connsiteY4" fmla="*/ 98018 h 123825"/>
                  <a:gd name="connsiteX5" fmla="*/ 123825 w 123825"/>
                  <a:gd name="connsiteY5" fmla="*/ 98018 h 123825"/>
                  <a:gd name="connsiteX6" fmla="*/ 123825 w 123825"/>
                  <a:gd name="connsiteY6" fmla="*/ 123825 h 123825"/>
                  <a:gd name="connsiteX7" fmla="*/ 25807 w 123825"/>
                  <a:gd name="connsiteY7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825" h="123825">
                    <a:moveTo>
                      <a:pt x="0" y="123825"/>
                    </a:moveTo>
                    <a:lnTo>
                      <a:pt x="0" y="98018"/>
                    </a:lnTo>
                    <a:lnTo>
                      <a:pt x="0" y="0"/>
                    </a:lnTo>
                    <a:lnTo>
                      <a:pt x="25807" y="0"/>
                    </a:lnTo>
                    <a:lnTo>
                      <a:pt x="25807" y="98018"/>
                    </a:lnTo>
                    <a:lnTo>
                      <a:pt x="123825" y="98018"/>
                    </a:lnTo>
                    <a:lnTo>
                      <a:pt x="123825" y="123825"/>
                    </a:lnTo>
                    <a:lnTo>
                      <a:pt x="25807" y="123825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63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Forma Livre: Forma 120">
                <a:extLst>
                  <a:ext uri="{FF2B5EF4-FFF2-40B4-BE49-F238E27FC236}">
                    <a16:creationId xmlns:a16="http://schemas.microsoft.com/office/drawing/2014/main" id="{D8D02753-FAE1-4F6A-8F22-16A35D983ED1}"/>
                  </a:ext>
                </a:extLst>
              </p:cNvPr>
              <p:cNvSpPr/>
              <p:nvPr/>
            </p:nvSpPr>
            <p:spPr>
              <a:xfrm rot="16200000" flipV="1">
                <a:off x="11667008" y="4529942"/>
                <a:ext cx="123825" cy="123825"/>
              </a:xfrm>
              <a:custGeom>
                <a:avLst/>
                <a:gdLst>
                  <a:gd name="connsiteX0" fmla="*/ 0 w 123825"/>
                  <a:gd name="connsiteY0" fmla="*/ 123825 h 123825"/>
                  <a:gd name="connsiteX1" fmla="*/ 0 w 123825"/>
                  <a:gd name="connsiteY1" fmla="*/ 98018 h 123825"/>
                  <a:gd name="connsiteX2" fmla="*/ 0 w 123825"/>
                  <a:gd name="connsiteY2" fmla="*/ 0 h 123825"/>
                  <a:gd name="connsiteX3" fmla="*/ 25807 w 123825"/>
                  <a:gd name="connsiteY3" fmla="*/ 0 h 123825"/>
                  <a:gd name="connsiteX4" fmla="*/ 25807 w 123825"/>
                  <a:gd name="connsiteY4" fmla="*/ 98018 h 123825"/>
                  <a:gd name="connsiteX5" fmla="*/ 123825 w 123825"/>
                  <a:gd name="connsiteY5" fmla="*/ 98018 h 123825"/>
                  <a:gd name="connsiteX6" fmla="*/ 123825 w 123825"/>
                  <a:gd name="connsiteY6" fmla="*/ 123825 h 123825"/>
                  <a:gd name="connsiteX7" fmla="*/ 25807 w 123825"/>
                  <a:gd name="connsiteY7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825" h="123825">
                    <a:moveTo>
                      <a:pt x="0" y="123825"/>
                    </a:moveTo>
                    <a:lnTo>
                      <a:pt x="0" y="98018"/>
                    </a:lnTo>
                    <a:lnTo>
                      <a:pt x="0" y="0"/>
                    </a:lnTo>
                    <a:lnTo>
                      <a:pt x="25807" y="0"/>
                    </a:lnTo>
                    <a:lnTo>
                      <a:pt x="25807" y="98018"/>
                    </a:lnTo>
                    <a:lnTo>
                      <a:pt x="123825" y="98018"/>
                    </a:lnTo>
                    <a:lnTo>
                      <a:pt x="123825" y="123825"/>
                    </a:lnTo>
                    <a:lnTo>
                      <a:pt x="25807" y="123825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63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2" name="Retângulo 121">
                <a:extLst>
                  <a:ext uri="{FF2B5EF4-FFF2-40B4-BE49-F238E27FC236}">
                    <a16:creationId xmlns:a16="http://schemas.microsoft.com/office/drawing/2014/main" id="{AC8F4B3C-9AC3-4FA2-8699-A9BE0A1D0ECD}"/>
                  </a:ext>
                </a:extLst>
              </p:cNvPr>
              <p:cNvSpPr/>
              <p:nvPr/>
            </p:nvSpPr>
            <p:spPr>
              <a:xfrm flipV="1">
                <a:off x="12175285" y="4627960"/>
                <a:ext cx="123825" cy="25807"/>
              </a:xfrm>
              <a:prstGeom prst="rect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3" name="Forma Livre: Forma 122">
                <a:extLst>
                  <a:ext uri="{FF2B5EF4-FFF2-40B4-BE49-F238E27FC236}">
                    <a16:creationId xmlns:a16="http://schemas.microsoft.com/office/drawing/2014/main" id="{68FD504B-5A6D-4F48-9A77-334F499C3090}"/>
                  </a:ext>
                </a:extLst>
              </p:cNvPr>
              <p:cNvSpPr/>
              <p:nvPr/>
            </p:nvSpPr>
            <p:spPr>
              <a:xfrm rot="5400000" flipH="1" flipV="1">
                <a:off x="12679448" y="4529942"/>
                <a:ext cx="123825" cy="123825"/>
              </a:xfrm>
              <a:custGeom>
                <a:avLst/>
                <a:gdLst>
                  <a:gd name="connsiteX0" fmla="*/ 0 w 123825"/>
                  <a:gd name="connsiteY0" fmla="*/ 123825 h 123825"/>
                  <a:gd name="connsiteX1" fmla="*/ 0 w 123825"/>
                  <a:gd name="connsiteY1" fmla="*/ 98018 h 123825"/>
                  <a:gd name="connsiteX2" fmla="*/ 0 w 123825"/>
                  <a:gd name="connsiteY2" fmla="*/ 0 h 123825"/>
                  <a:gd name="connsiteX3" fmla="*/ 25807 w 123825"/>
                  <a:gd name="connsiteY3" fmla="*/ 0 h 123825"/>
                  <a:gd name="connsiteX4" fmla="*/ 25807 w 123825"/>
                  <a:gd name="connsiteY4" fmla="*/ 98018 h 123825"/>
                  <a:gd name="connsiteX5" fmla="*/ 123825 w 123825"/>
                  <a:gd name="connsiteY5" fmla="*/ 98018 h 123825"/>
                  <a:gd name="connsiteX6" fmla="*/ 123825 w 123825"/>
                  <a:gd name="connsiteY6" fmla="*/ 123825 h 123825"/>
                  <a:gd name="connsiteX7" fmla="*/ 25807 w 123825"/>
                  <a:gd name="connsiteY7" fmla="*/ 123825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3825" h="123825">
                    <a:moveTo>
                      <a:pt x="0" y="123825"/>
                    </a:moveTo>
                    <a:lnTo>
                      <a:pt x="0" y="98018"/>
                    </a:lnTo>
                    <a:lnTo>
                      <a:pt x="0" y="0"/>
                    </a:lnTo>
                    <a:lnTo>
                      <a:pt x="25807" y="0"/>
                    </a:lnTo>
                    <a:lnTo>
                      <a:pt x="25807" y="98018"/>
                    </a:lnTo>
                    <a:lnTo>
                      <a:pt x="123825" y="98018"/>
                    </a:lnTo>
                    <a:lnTo>
                      <a:pt x="123825" y="123825"/>
                    </a:lnTo>
                    <a:lnTo>
                      <a:pt x="25807" y="123825"/>
                    </a:lnTo>
                    <a:close/>
                  </a:path>
                </a:pathLst>
              </a:custGeom>
              <a:solidFill>
                <a:sysClr val="windowText" lastClr="000000"/>
              </a:solidFill>
              <a:ln w="63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Retângulo 123">
                <a:extLst>
                  <a:ext uri="{FF2B5EF4-FFF2-40B4-BE49-F238E27FC236}">
                    <a16:creationId xmlns:a16="http://schemas.microsoft.com/office/drawing/2014/main" id="{6C17869D-E0FB-418B-A56D-6940C9B79044}"/>
                  </a:ext>
                </a:extLst>
              </p:cNvPr>
              <p:cNvSpPr/>
              <p:nvPr/>
            </p:nvSpPr>
            <p:spPr>
              <a:xfrm rot="5400000">
                <a:off x="11617999" y="4127438"/>
                <a:ext cx="123825" cy="25807"/>
              </a:xfrm>
              <a:prstGeom prst="rect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Retângulo 124">
                <a:extLst>
                  <a:ext uri="{FF2B5EF4-FFF2-40B4-BE49-F238E27FC236}">
                    <a16:creationId xmlns:a16="http://schemas.microsoft.com/office/drawing/2014/main" id="{5639C8D5-1964-4E76-A8AD-0CC8F95AE23A}"/>
                  </a:ext>
                </a:extLst>
              </p:cNvPr>
              <p:cNvSpPr/>
              <p:nvPr/>
            </p:nvSpPr>
            <p:spPr>
              <a:xfrm rot="5400000">
                <a:off x="12728457" y="4127438"/>
                <a:ext cx="123825" cy="25807"/>
              </a:xfrm>
              <a:prstGeom prst="rect">
                <a:avLst/>
              </a:prstGeom>
              <a:solidFill>
                <a:sysClr val="windowText" lastClr="000000"/>
              </a:solidFill>
              <a:ln w="635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2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37" name="Agrupar 136">
            <a:extLst>
              <a:ext uri="{FF2B5EF4-FFF2-40B4-BE49-F238E27FC236}">
                <a16:creationId xmlns:a16="http://schemas.microsoft.com/office/drawing/2014/main" id="{A99A3B47-C6A4-4585-91E2-95C9A277D8A8}"/>
              </a:ext>
            </a:extLst>
          </p:cNvPr>
          <p:cNvGrpSpPr/>
          <p:nvPr/>
        </p:nvGrpSpPr>
        <p:grpSpPr>
          <a:xfrm>
            <a:off x="7611568" y="3535302"/>
            <a:ext cx="1294514" cy="731898"/>
            <a:chOff x="12921736" y="5341591"/>
            <a:chExt cx="1852040" cy="1047114"/>
          </a:xfrm>
        </p:grpSpPr>
        <p:sp>
          <p:nvSpPr>
            <p:cNvPr id="138" name="Retângulo 137">
              <a:extLst>
                <a:ext uri="{FF2B5EF4-FFF2-40B4-BE49-F238E27FC236}">
                  <a16:creationId xmlns:a16="http://schemas.microsoft.com/office/drawing/2014/main" id="{3180885D-F444-441E-BB90-0870D5AC3D62}"/>
                </a:ext>
              </a:extLst>
            </p:cNvPr>
            <p:cNvSpPr/>
            <p:nvPr/>
          </p:nvSpPr>
          <p:spPr>
            <a:xfrm>
              <a:off x="12921736" y="5341591"/>
              <a:ext cx="703723" cy="1047114"/>
            </a:xfrm>
            <a:prstGeom prst="rect">
              <a:avLst/>
            </a:prstGeom>
            <a:noFill/>
            <a:ln w="3175" cap="flat" cmpd="sng" algn="ctr">
              <a:solidFill>
                <a:sysClr val="window" lastClr="FFFFFF">
                  <a:lumMod val="75000"/>
                </a:sysClr>
              </a:solidFill>
              <a:prstDash val="dash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2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9" name="Retângulo 138">
              <a:extLst>
                <a:ext uri="{FF2B5EF4-FFF2-40B4-BE49-F238E27FC236}">
                  <a16:creationId xmlns:a16="http://schemas.microsoft.com/office/drawing/2014/main" id="{E630D795-753C-46AA-8D46-FC73FA579992}"/>
                </a:ext>
              </a:extLst>
            </p:cNvPr>
            <p:cNvSpPr/>
            <p:nvPr/>
          </p:nvSpPr>
          <p:spPr>
            <a:xfrm>
              <a:off x="13627047" y="5341591"/>
              <a:ext cx="1146729" cy="1047114"/>
            </a:xfrm>
            <a:prstGeom prst="rect">
              <a:avLst/>
            </a:prstGeom>
            <a:solidFill>
              <a:srgbClr val="FF6F00">
                <a:alpha val="40000"/>
              </a:srgbClr>
            </a:solidFill>
            <a:ln w="635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2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0" name="CaixaDeTexto 6">
            <a:extLst>
              <a:ext uri="{FF2B5EF4-FFF2-40B4-BE49-F238E27FC236}">
                <a16:creationId xmlns:a16="http://schemas.microsoft.com/office/drawing/2014/main" id="{C5780F88-C6B8-42E0-BA01-B41E1BB66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5142" y="4383419"/>
            <a:ext cx="2094521" cy="1061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pt-BR"/>
            </a:defPPr>
            <a:lvl1pPr>
              <a:spcAft>
                <a:spcPts val="1200"/>
              </a:spcAft>
              <a:defRPr sz="105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O processo inverso também funciona: se desejar que a imagem retorne ao tamanho original selecione “corte” e arraste uma das arestas até voltar ao tamanho original.</a:t>
            </a:r>
          </a:p>
        </p:txBody>
      </p:sp>
    </p:spTree>
    <p:extLst>
      <p:ext uri="{BB962C8B-B14F-4D97-AF65-F5344CB8AC3E}">
        <p14:creationId xmlns:p14="http://schemas.microsoft.com/office/powerpoint/2010/main" val="4097828533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tângulo 64">
            <a:extLst>
              <a:ext uri="{FF2B5EF4-FFF2-40B4-BE49-F238E27FC236}">
                <a16:creationId xmlns:a16="http://schemas.microsoft.com/office/drawing/2014/main" id="{5511D69C-D3D9-4E65-9515-C07F0C08DAC6}"/>
              </a:ext>
            </a:extLst>
          </p:cNvPr>
          <p:cNvSpPr/>
          <p:nvPr/>
        </p:nvSpPr>
        <p:spPr>
          <a:xfrm>
            <a:off x="6275388" y="1054525"/>
            <a:ext cx="2627312" cy="309594"/>
          </a:xfrm>
          <a:prstGeom prst="rect">
            <a:avLst/>
          </a:prstGeom>
          <a:solidFill>
            <a:srgbClr val="FEC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161B9F4-8E44-4080-81C7-2824C876E3C0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984A7798-86AE-44D5-8DB3-B71424B9FD93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8D45EB30-CD80-4FE7-9C9B-B3EF982B2462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B7DD1EA9-BA30-4F79-8F34-78ED502F97A9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tângulo 12">
              <a:extLst>
                <a:ext uri="{FF2B5EF4-FFF2-40B4-BE49-F238E27FC236}">
                  <a16:creationId xmlns:a16="http://schemas.microsoft.com/office/drawing/2014/main" id="{62415239-F549-4C66-816C-3AF852EDCB57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E08AAA0-B422-47D2-9640-47EC4592D42E}"/>
              </a:ext>
            </a:extLst>
          </p:cNvPr>
          <p:cNvSpPr txBox="1"/>
          <p:nvPr/>
        </p:nvSpPr>
        <p:spPr>
          <a:xfrm>
            <a:off x="6340021" y="1038365"/>
            <a:ext cx="289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10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DIVISÃO 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92C0C22-0112-4A58-984A-1C4C392286AF}"/>
              </a:ext>
            </a:extLst>
          </p:cNvPr>
          <p:cNvSpPr txBox="1"/>
          <p:nvPr/>
        </p:nvSpPr>
        <p:spPr>
          <a:xfrm>
            <a:off x="8706850" y="926931"/>
            <a:ext cx="2262158" cy="751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15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bairros</a:t>
            </a:r>
            <a:endParaRPr kumimoji="0" lang="en-US" sz="6000" b="1" i="0" u="none" strike="noStrike" kern="0" cap="none" spc="-15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D12D00-537F-4EBA-AEFB-BA99E55A5DEA}"/>
              </a:ext>
            </a:extLst>
          </p:cNvPr>
          <p:cNvSpPr txBox="1"/>
          <p:nvPr/>
        </p:nvSpPr>
        <p:spPr>
          <a:xfrm>
            <a:off x="6318657" y="1706060"/>
            <a:ext cx="48816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porttitorcongue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massa.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Fusce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orem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ipsum dolor sit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amet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consectetuer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adipiscing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elit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. Maecenas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porttitor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congue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massa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Fusce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lorem ipsum dolor sit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amet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consectetuer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adipiscing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elit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.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Maecenas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porttitor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congue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massa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Fusce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8CB94810-F088-442A-8074-E2CDCD7C1BEC}"/>
              </a:ext>
            </a:extLst>
          </p:cNvPr>
          <p:cNvCxnSpPr>
            <a:cxnSpLocks/>
          </p:cNvCxnSpPr>
          <p:nvPr/>
        </p:nvCxnSpPr>
        <p:spPr>
          <a:xfrm flipV="1">
            <a:off x="6289757" y="1795756"/>
            <a:ext cx="0" cy="287724"/>
          </a:xfrm>
          <a:prstGeom prst="line">
            <a:avLst/>
          </a:prstGeom>
          <a:ln w="57150">
            <a:solidFill>
              <a:srgbClr val="B6E6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Agrupar 2">
            <a:extLst>
              <a:ext uri="{FF2B5EF4-FFF2-40B4-BE49-F238E27FC236}">
                <a16:creationId xmlns:a16="http://schemas.microsoft.com/office/drawing/2014/main" id="{59F74D55-9491-4325-B5F6-A76233C86417}"/>
              </a:ext>
            </a:extLst>
          </p:cNvPr>
          <p:cNvGrpSpPr/>
          <p:nvPr/>
        </p:nvGrpSpPr>
        <p:grpSpPr>
          <a:xfrm>
            <a:off x="6177156" y="2837353"/>
            <a:ext cx="4960743" cy="2653136"/>
            <a:chOff x="6177157" y="2837353"/>
            <a:chExt cx="4767886" cy="2653136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2AF2EDCC-267B-4000-B2CB-20BBC4DC776D}"/>
                </a:ext>
              </a:extLst>
            </p:cNvPr>
            <p:cNvCxnSpPr>
              <a:cxnSpLocks/>
            </p:cNvCxnSpPr>
            <p:nvPr/>
          </p:nvCxnSpPr>
          <p:spPr>
            <a:xfrm>
              <a:off x="7917550" y="4764858"/>
              <a:ext cx="0" cy="725631"/>
            </a:xfrm>
            <a:prstGeom prst="line">
              <a:avLst/>
            </a:prstGeom>
            <a:ln w="88900" cap="rnd">
              <a:solidFill>
                <a:srgbClr val="B6E6A9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43183C5-C7A2-4BA0-A58A-295AC2B9709B}"/>
                </a:ext>
              </a:extLst>
            </p:cNvPr>
            <p:cNvCxnSpPr/>
            <p:nvPr/>
          </p:nvCxnSpPr>
          <p:spPr>
            <a:xfrm>
              <a:off x="8457774" y="3887604"/>
              <a:ext cx="0" cy="1602885"/>
            </a:xfrm>
            <a:prstGeom prst="line">
              <a:avLst/>
            </a:prstGeom>
            <a:ln w="88900" cap="rnd">
              <a:solidFill>
                <a:srgbClr val="B6E6A9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4978E580-78D0-4341-A777-4916516F6660}"/>
                </a:ext>
              </a:extLst>
            </p:cNvPr>
            <p:cNvCxnSpPr>
              <a:cxnSpLocks/>
            </p:cNvCxnSpPr>
            <p:nvPr/>
          </p:nvCxnSpPr>
          <p:spPr>
            <a:xfrm>
              <a:off x="8997998" y="4082549"/>
              <a:ext cx="0" cy="1407940"/>
            </a:xfrm>
            <a:prstGeom prst="line">
              <a:avLst/>
            </a:prstGeom>
            <a:ln w="88900" cap="rnd">
              <a:solidFill>
                <a:srgbClr val="B6E6A9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ector reto 23">
              <a:extLst>
                <a:ext uri="{FF2B5EF4-FFF2-40B4-BE49-F238E27FC236}">
                  <a16:creationId xmlns:a16="http://schemas.microsoft.com/office/drawing/2014/main" id="{DC8873A1-38BC-4C89-82A1-09FAD103F735}"/>
                </a:ext>
              </a:extLst>
            </p:cNvPr>
            <p:cNvCxnSpPr/>
            <p:nvPr/>
          </p:nvCxnSpPr>
          <p:spPr>
            <a:xfrm>
              <a:off x="9538222" y="3887604"/>
              <a:ext cx="0" cy="1602885"/>
            </a:xfrm>
            <a:prstGeom prst="line">
              <a:avLst/>
            </a:prstGeom>
            <a:ln w="88900" cap="rnd">
              <a:solidFill>
                <a:srgbClr val="B6E6A9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95735E6F-1AD6-4A7B-A8F4-2CEB9936F7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446" y="3649337"/>
              <a:ext cx="0" cy="1841152"/>
            </a:xfrm>
            <a:prstGeom prst="line">
              <a:avLst/>
            </a:prstGeom>
            <a:ln w="88900" cap="rnd">
              <a:solidFill>
                <a:srgbClr val="B6E6A9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reto 25">
              <a:extLst>
                <a:ext uri="{FF2B5EF4-FFF2-40B4-BE49-F238E27FC236}">
                  <a16:creationId xmlns:a16="http://schemas.microsoft.com/office/drawing/2014/main" id="{F96999D4-C584-4BF2-A004-A057FF77B8F6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672" y="3308252"/>
              <a:ext cx="0" cy="2182237"/>
            </a:xfrm>
            <a:prstGeom prst="line">
              <a:avLst/>
            </a:prstGeom>
            <a:ln w="88900" cap="rnd">
              <a:solidFill>
                <a:srgbClr val="B6E6A9"/>
              </a:solidFill>
              <a:round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5BF5F6FE-B822-4A5F-9728-1A53D52FAC99}"/>
                </a:ext>
              </a:extLst>
            </p:cNvPr>
            <p:cNvCxnSpPr>
              <a:cxnSpLocks/>
            </p:cNvCxnSpPr>
            <p:nvPr/>
          </p:nvCxnSpPr>
          <p:spPr>
            <a:xfrm>
              <a:off x="7377326" y="5060455"/>
              <a:ext cx="0" cy="430034"/>
            </a:xfrm>
            <a:prstGeom prst="line">
              <a:avLst/>
            </a:prstGeom>
            <a:ln w="88900" cap="rnd">
              <a:solidFill>
                <a:srgbClr val="B6E6A9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reto 32">
              <a:extLst>
                <a:ext uri="{FF2B5EF4-FFF2-40B4-BE49-F238E27FC236}">
                  <a16:creationId xmlns:a16="http://schemas.microsoft.com/office/drawing/2014/main" id="{5B07E712-2802-434C-AB32-DE42BA8EAE3C}"/>
                </a:ext>
              </a:extLst>
            </p:cNvPr>
            <p:cNvCxnSpPr>
              <a:cxnSpLocks/>
            </p:cNvCxnSpPr>
            <p:nvPr/>
          </p:nvCxnSpPr>
          <p:spPr>
            <a:xfrm>
              <a:off x="6837102" y="4764858"/>
              <a:ext cx="0" cy="725631"/>
            </a:xfrm>
            <a:prstGeom prst="line">
              <a:avLst/>
            </a:prstGeom>
            <a:ln w="88900" cap="rnd">
              <a:solidFill>
                <a:srgbClr val="B6E6A9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2BF97714-DBF2-4AA8-B457-71BFA66E240B}"/>
                </a:ext>
              </a:extLst>
            </p:cNvPr>
            <p:cNvCxnSpPr>
              <a:cxnSpLocks/>
            </p:cNvCxnSpPr>
            <p:nvPr/>
          </p:nvCxnSpPr>
          <p:spPr>
            <a:xfrm>
              <a:off x="6296878" y="5328034"/>
              <a:ext cx="0" cy="162455"/>
            </a:xfrm>
            <a:prstGeom prst="line">
              <a:avLst/>
            </a:prstGeom>
            <a:ln w="88900" cap="rnd">
              <a:solidFill>
                <a:srgbClr val="B6E6A9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D626A8E4-4991-40B0-A6C6-D6A4D8543B48}"/>
                </a:ext>
              </a:extLst>
            </p:cNvPr>
            <p:cNvSpPr txBox="1"/>
            <p:nvPr/>
          </p:nvSpPr>
          <p:spPr>
            <a:xfrm>
              <a:off x="10330772" y="2837353"/>
              <a:ext cx="614271" cy="443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94</a:t>
              </a: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D14E442D-AB78-4125-AB11-CBD6D511F99E}"/>
                </a:ext>
              </a:extLst>
            </p:cNvPr>
            <p:cNvSpPr txBox="1"/>
            <p:nvPr/>
          </p:nvSpPr>
          <p:spPr>
            <a:xfrm>
              <a:off x="9899254" y="3367288"/>
              <a:ext cx="328936" cy="21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80</a:t>
              </a: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4FA6E7AA-6E60-4564-A7EA-4C7C56C96EB0}"/>
                </a:ext>
              </a:extLst>
            </p:cNvPr>
            <p:cNvSpPr txBox="1"/>
            <p:nvPr/>
          </p:nvSpPr>
          <p:spPr>
            <a:xfrm>
              <a:off x="9372150" y="3641264"/>
              <a:ext cx="327334" cy="21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70</a:t>
              </a: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56CF360-B94B-4E2C-9FB4-E828430D8C8B}"/>
                </a:ext>
              </a:extLst>
            </p:cNvPr>
            <p:cNvSpPr txBox="1"/>
            <p:nvPr/>
          </p:nvSpPr>
          <p:spPr>
            <a:xfrm>
              <a:off x="8826093" y="3872432"/>
              <a:ext cx="328936" cy="21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63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B70211A6-F903-454C-AA76-70F48A1BB81E}"/>
                </a:ext>
              </a:extLst>
            </p:cNvPr>
            <p:cNvSpPr txBox="1"/>
            <p:nvPr/>
          </p:nvSpPr>
          <p:spPr>
            <a:xfrm>
              <a:off x="8291703" y="3633562"/>
              <a:ext cx="328936" cy="21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69</a:t>
              </a:r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9F785D94-1294-4727-9D94-214EF7D74EAB}"/>
                </a:ext>
              </a:extLst>
            </p:cNvPr>
            <p:cNvSpPr txBox="1"/>
            <p:nvPr/>
          </p:nvSpPr>
          <p:spPr>
            <a:xfrm>
              <a:off x="7749285" y="4530077"/>
              <a:ext cx="332142" cy="21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34</a:t>
              </a:r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AB130F52-B930-4459-BCA2-7C380C250CCA}"/>
                </a:ext>
              </a:extLst>
            </p:cNvPr>
            <p:cNvSpPr txBox="1"/>
            <p:nvPr/>
          </p:nvSpPr>
          <p:spPr>
            <a:xfrm>
              <a:off x="7203215" y="4847756"/>
              <a:ext cx="306494" cy="21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21</a:t>
              </a:r>
            </a:p>
          </p:txBody>
        </p:sp>
        <p:sp>
          <p:nvSpPr>
            <p:cNvPr id="62" name="CaixaDeTexto 61">
              <a:extLst>
                <a:ext uri="{FF2B5EF4-FFF2-40B4-BE49-F238E27FC236}">
                  <a16:creationId xmlns:a16="http://schemas.microsoft.com/office/drawing/2014/main" id="{12BAE1AC-6EAA-490F-B7C5-7BEBE16944C0}"/>
                </a:ext>
              </a:extLst>
            </p:cNvPr>
            <p:cNvSpPr txBox="1"/>
            <p:nvPr/>
          </p:nvSpPr>
          <p:spPr>
            <a:xfrm>
              <a:off x="6669940" y="4518096"/>
              <a:ext cx="328936" cy="21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35</a:t>
              </a: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1474FEEA-B81B-46FD-99A6-F872659A283B}"/>
                </a:ext>
              </a:extLst>
            </p:cNvPr>
            <p:cNvSpPr txBox="1"/>
            <p:nvPr/>
          </p:nvSpPr>
          <p:spPr>
            <a:xfrm>
              <a:off x="6177157" y="5098263"/>
              <a:ext cx="256802" cy="21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9</a:t>
              </a:r>
            </a:p>
          </p:txBody>
        </p:sp>
      </p:grpSp>
      <p:pic>
        <p:nvPicPr>
          <p:cNvPr id="70" name="Espaço Reservado para Imagem 69">
            <a:extLst>
              <a:ext uri="{FF2B5EF4-FFF2-40B4-BE49-F238E27FC236}">
                <a16:creationId xmlns:a16="http://schemas.microsoft.com/office/drawing/2014/main" id="{22DF0237-317A-4406-A7C4-2679C463710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3557" y="0"/>
            <a:ext cx="3970307" cy="6121548"/>
          </a:xfr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529F74E8-7485-4710-92B7-8E7B6B549511}"/>
              </a:ext>
            </a:extLst>
          </p:cNvPr>
          <p:cNvSpPr txBox="1"/>
          <p:nvPr/>
        </p:nvSpPr>
        <p:spPr>
          <a:xfrm rot="18900000">
            <a:off x="5896479" y="5705894"/>
            <a:ext cx="543739" cy="207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kern="0" dirty="0">
                <a:solidFill>
                  <a:srgbClr val="A6A6A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Série 1</a:t>
            </a:r>
            <a:endParaRPr kumimoji="0" lang="en-US" sz="1050" b="1" i="0" u="none" strike="noStrike" kern="0" cap="none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98ED30F-A46F-41FD-A9DF-3E78D391F4D8}"/>
              </a:ext>
            </a:extLst>
          </p:cNvPr>
          <p:cNvSpPr txBox="1"/>
          <p:nvPr/>
        </p:nvSpPr>
        <p:spPr>
          <a:xfrm rot="18900000">
            <a:off x="6449248" y="5703137"/>
            <a:ext cx="559769" cy="21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kern="0" dirty="0">
                <a:solidFill>
                  <a:srgbClr val="A6A6A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Série 2</a:t>
            </a:r>
            <a:endParaRPr kumimoji="0" lang="en-US" sz="1050" b="1" i="0" u="none" strike="noStrike" kern="0" cap="none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8675DC0-C838-43EB-9016-FE4EAA60ACA8}"/>
              </a:ext>
            </a:extLst>
          </p:cNvPr>
          <p:cNvSpPr txBox="1"/>
          <p:nvPr/>
        </p:nvSpPr>
        <p:spPr>
          <a:xfrm rot="18900000">
            <a:off x="7010032" y="5703137"/>
            <a:ext cx="559769" cy="21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kern="0" dirty="0">
                <a:solidFill>
                  <a:srgbClr val="A6A6A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Série 3</a:t>
            </a:r>
            <a:endParaRPr kumimoji="0" lang="en-US" sz="1050" b="1" i="0" u="none" strike="noStrike" kern="0" cap="none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A8B6ED92-F374-4949-B4B9-906BBD25423A}"/>
              </a:ext>
            </a:extLst>
          </p:cNvPr>
          <p:cNvSpPr txBox="1"/>
          <p:nvPr/>
        </p:nvSpPr>
        <p:spPr>
          <a:xfrm rot="18900000">
            <a:off x="7566809" y="5706778"/>
            <a:ext cx="567784" cy="207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kern="0" dirty="0">
                <a:solidFill>
                  <a:srgbClr val="A6A6A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Série 4</a:t>
            </a:r>
            <a:endParaRPr kumimoji="0" lang="en-US" sz="1050" b="1" i="0" u="none" strike="noStrike" kern="0" cap="none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C0CB4F51-0118-4E36-AD91-DA80C5ACDBBF}"/>
              </a:ext>
            </a:extLst>
          </p:cNvPr>
          <p:cNvSpPr txBox="1"/>
          <p:nvPr/>
        </p:nvSpPr>
        <p:spPr>
          <a:xfrm rot="18900000">
            <a:off x="8131600" y="5703137"/>
            <a:ext cx="559769" cy="21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kern="0" dirty="0">
                <a:solidFill>
                  <a:srgbClr val="A6A6A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Série 5</a:t>
            </a:r>
            <a:endParaRPr kumimoji="0" lang="en-US" sz="1050" b="1" i="0" u="none" strike="noStrike" kern="0" cap="none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ABCA8C3F-E00E-4973-87FD-6D3CF53EE658}"/>
              </a:ext>
            </a:extLst>
          </p:cNvPr>
          <p:cNvSpPr txBox="1"/>
          <p:nvPr/>
        </p:nvSpPr>
        <p:spPr>
          <a:xfrm rot="18900000">
            <a:off x="8692384" y="5703137"/>
            <a:ext cx="559769" cy="21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kern="0" dirty="0">
                <a:solidFill>
                  <a:srgbClr val="A6A6A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Série 6</a:t>
            </a:r>
            <a:endParaRPr kumimoji="0" lang="en-US" sz="1050" b="1" i="0" u="none" strike="noStrike" kern="0" cap="none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B3FE681-EFDC-4361-8091-6B62F6475B7B}"/>
              </a:ext>
            </a:extLst>
          </p:cNvPr>
          <p:cNvSpPr txBox="1"/>
          <p:nvPr/>
        </p:nvSpPr>
        <p:spPr>
          <a:xfrm rot="18900000">
            <a:off x="9253168" y="5703137"/>
            <a:ext cx="559769" cy="21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kern="0" dirty="0">
                <a:solidFill>
                  <a:srgbClr val="A6A6A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Série 7</a:t>
            </a:r>
            <a:endParaRPr kumimoji="0" lang="en-US" sz="1050" b="1" i="0" u="none" strike="noStrike" kern="0" cap="none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1CC909EB-5E11-4C4A-9CA2-A63A276705DE}"/>
              </a:ext>
            </a:extLst>
          </p:cNvPr>
          <p:cNvSpPr txBox="1"/>
          <p:nvPr/>
        </p:nvSpPr>
        <p:spPr>
          <a:xfrm rot="18900000">
            <a:off x="9813952" y="5703137"/>
            <a:ext cx="559769" cy="21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kern="0" dirty="0">
                <a:solidFill>
                  <a:srgbClr val="A6A6A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Série 8</a:t>
            </a:r>
            <a:endParaRPr kumimoji="0" lang="en-US" sz="1050" b="1" i="0" u="none" strike="noStrike" kern="0" cap="none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1503CF0-0000-4CE3-955A-EEDFBBF0CCD1}"/>
              </a:ext>
            </a:extLst>
          </p:cNvPr>
          <p:cNvSpPr txBox="1"/>
          <p:nvPr/>
        </p:nvSpPr>
        <p:spPr>
          <a:xfrm rot="18900000">
            <a:off x="10374739" y="5703137"/>
            <a:ext cx="559769" cy="21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r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kern="0" dirty="0">
                <a:solidFill>
                  <a:srgbClr val="A6A6A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Série 9</a:t>
            </a:r>
            <a:endParaRPr kumimoji="0" lang="en-US" sz="1050" b="1" i="0" u="none" strike="noStrike" kern="0" cap="none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611335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tângulo 54">
            <a:extLst>
              <a:ext uri="{FF2B5EF4-FFF2-40B4-BE49-F238E27FC236}">
                <a16:creationId xmlns:a16="http://schemas.microsoft.com/office/drawing/2014/main" id="{17E2D66B-1F00-45EE-A6B0-8BC496F33B50}"/>
              </a:ext>
            </a:extLst>
          </p:cNvPr>
          <p:cNvSpPr/>
          <p:nvPr/>
        </p:nvSpPr>
        <p:spPr>
          <a:xfrm>
            <a:off x="6275388" y="1054525"/>
            <a:ext cx="2627312" cy="309594"/>
          </a:xfrm>
          <a:prstGeom prst="rect">
            <a:avLst/>
          </a:prstGeom>
          <a:solidFill>
            <a:srgbClr val="FEC7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F7475A6-FF4C-45F1-8256-D1A1D7E69C3D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43AE8F5E-04C7-4A4F-8303-B1BA7E19C96E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Retângulo 57">
              <a:extLst>
                <a:ext uri="{FF2B5EF4-FFF2-40B4-BE49-F238E27FC236}">
                  <a16:creationId xmlns:a16="http://schemas.microsoft.com/office/drawing/2014/main" id="{FADCB817-14B5-4140-AF18-B9A1E27492E6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807936B3-6C4A-4761-99F4-1B968782963C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F0B78CF7-CD81-43E3-9BB6-67662D69601D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82C9C7AD-ED99-4E28-B13E-BD4D1C5041AB}"/>
              </a:ext>
            </a:extLst>
          </p:cNvPr>
          <p:cNvSpPr txBox="1"/>
          <p:nvPr/>
        </p:nvSpPr>
        <p:spPr>
          <a:xfrm>
            <a:off x="6340021" y="1038365"/>
            <a:ext cx="28964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10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DIVISÃO DE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17E80E9F-D6F8-48ED-8B5A-1AAF90D68235}"/>
              </a:ext>
            </a:extLst>
          </p:cNvPr>
          <p:cNvSpPr txBox="1"/>
          <p:nvPr/>
        </p:nvSpPr>
        <p:spPr>
          <a:xfrm>
            <a:off x="8706850" y="926931"/>
            <a:ext cx="2262158" cy="751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-15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bairros</a:t>
            </a:r>
            <a:endParaRPr kumimoji="0" lang="en-US" sz="6000" b="1" i="0" u="none" strike="noStrike" kern="0" cap="none" spc="-15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300C9E88-8EB6-4879-B329-E5575AB9E2C9}"/>
              </a:ext>
            </a:extLst>
          </p:cNvPr>
          <p:cNvSpPr txBox="1"/>
          <p:nvPr/>
        </p:nvSpPr>
        <p:spPr>
          <a:xfrm>
            <a:off x="6318657" y="1706060"/>
            <a:ext cx="48816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porttitorcongue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massa.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Fusce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orem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ipsum dolor sit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amet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consectetuer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adipiscing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elit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. Maecenas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porttitor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congue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massa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Fusce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lorem ipsum dolor sit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amet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consectetuer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adipiscing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elit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. </a:t>
            </a:r>
            <a:b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</a:b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Maecenas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porttitor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congue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massa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Fusce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47F46EA4-0301-4B71-89CA-F2606828DD6F}"/>
              </a:ext>
            </a:extLst>
          </p:cNvPr>
          <p:cNvCxnSpPr>
            <a:cxnSpLocks/>
          </p:cNvCxnSpPr>
          <p:nvPr/>
        </p:nvCxnSpPr>
        <p:spPr>
          <a:xfrm flipV="1">
            <a:off x="6289757" y="1795756"/>
            <a:ext cx="0" cy="287724"/>
          </a:xfrm>
          <a:prstGeom prst="line">
            <a:avLst/>
          </a:prstGeom>
          <a:ln w="57150">
            <a:solidFill>
              <a:srgbClr val="B6E6A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7CD42736-345C-49D7-A660-55344FBFE0D6}"/>
              </a:ext>
            </a:extLst>
          </p:cNvPr>
          <p:cNvGrpSpPr/>
          <p:nvPr/>
        </p:nvGrpSpPr>
        <p:grpSpPr>
          <a:xfrm>
            <a:off x="6177156" y="2837353"/>
            <a:ext cx="4960743" cy="2653136"/>
            <a:chOff x="6177157" y="2837353"/>
            <a:chExt cx="4767886" cy="2653136"/>
          </a:xfrm>
        </p:grpSpPr>
        <p:cxnSp>
          <p:nvCxnSpPr>
            <p:cNvPr id="70" name="Conector reto 69">
              <a:extLst>
                <a:ext uri="{FF2B5EF4-FFF2-40B4-BE49-F238E27FC236}">
                  <a16:creationId xmlns:a16="http://schemas.microsoft.com/office/drawing/2014/main" id="{8D0C7280-B120-4144-A91F-4BB9BD942D6B}"/>
                </a:ext>
              </a:extLst>
            </p:cNvPr>
            <p:cNvCxnSpPr>
              <a:cxnSpLocks/>
            </p:cNvCxnSpPr>
            <p:nvPr/>
          </p:nvCxnSpPr>
          <p:spPr>
            <a:xfrm>
              <a:off x="7917550" y="4764858"/>
              <a:ext cx="0" cy="725631"/>
            </a:xfrm>
            <a:prstGeom prst="line">
              <a:avLst/>
            </a:prstGeom>
            <a:ln w="88900" cap="rnd">
              <a:solidFill>
                <a:srgbClr val="B6E6A9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ector reto 86">
              <a:extLst>
                <a:ext uri="{FF2B5EF4-FFF2-40B4-BE49-F238E27FC236}">
                  <a16:creationId xmlns:a16="http://schemas.microsoft.com/office/drawing/2014/main" id="{E368E149-3933-4604-B4A3-0F8545D882E6}"/>
                </a:ext>
              </a:extLst>
            </p:cNvPr>
            <p:cNvCxnSpPr/>
            <p:nvPr/>
          </p:nvCxnSpPr>
          <p:spPr>
            <a:xfrm>
              <a:off x="8457774" y="3887604"/>
              <a:ext cx="0" cy="1602885"/>
            </a:xfrm>
            <a:prstGeom prst="line">
              <a:avLst/>
            </a:prstGeom>
            <a:ln w="88900" cap="rnd">
              <a:solidFill>
                <a:srgbClr val="B6E6A9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ector reto 87">
              <a:extLst>
                <a:ext uri="{FF2B5EF4-FFF2-40B4-BE49-F238E27FC236}">
                  <a16:creationId xmlns:a16="http://schemas.microsoft.com/office/drawing/2014/main" id="{2ECC5B71-B4D9-4609-A4C1-1E91890A9091}"/>
                </a:ext>
              </a:extLst>
            </p:cNvPr>
            <p:cNvCxnSpPr>
              <a:cxnSpLocks/>
            </p:cNvCxnSpPr>
            <p:nvPr/>
          </p:nvCxnSpPr>
          <p:spPr>
            <a:xfrm>
              <a:off x="8997998" y="4082549"/>
              <a:ext cx="0" cy="1407940"/>
            </a:xfrm>
            <a:prstGeom prst="line">
              <a:avLst/>
            </a:prstGeom>
            <a:ln w="88900" cap="rnd">
              <a:solidFill>
                <a:srgbClr val="B6E6A9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ector reto 88">
              <a:extLst>
                <a:ext uri="{FF2B5EF4-FFF2-40B4-BE49-F238E27FC236}">
                  <a16:creationId xmlns:a16="http://schemas.microsoft.com/office/drawing/2014/main" id="{794C54C7-2581-42C3-B14C-BB94C089ADF2}"/>
                </a:ext>
              </a:extLst>
            </p:cNvPr>
            <p:cNvCxnSpPr/>
            <p:nvPr/>
          </p:nvCxnSpPr>
          <p:spPr>
            <a:xfrm>
              <a:off x="9538222" y="3887604"/>
              <a:ext cx="0" cy="1602885"/>
            </a:xfrm>
            <a:prstGeom prst="line">
              <a:avLst/>
            </a:prstGeom>
            <a:ln w="88900" cap="rnd">
              <a:solidFill>
                <a:srgbClr val="B6E6A9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ector reto 89">
              <a:extLst>
                <a:ext uri="{FF2B5EF4-FFF2-40B4-BE49-F238E27FC236}">
                  <a16:creationId xmlns:a16="http://schemas.microsoft.com/office/drawing/2014/main" id="{5B8C6601-4BD8-4ED6-9DEE-9C1A1D14A50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446" y="3649337"/>
              <a:ext cx="0" cy="1841152"/>
            </a:xfrm>
            <a:prstGeom prst="line">
              <a:avLst/>
            </a:prstGeom>
            <a:ln w="88900" cap="rnd">
              <a:solidFill>
                <a:srgbClr val="B6E6A9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ector reto 90">
              <a:extLst>
                <a:ext uri="{FF2B5EF4-FFF2-40B4-BE49-F238E27FC236}">
                  <a16:creationId xmlns:a16="http://schemas.microsoft.com/office/drawing/2014/main" id="{EAFD5D25-D1B3-477C-B83F-818F56447592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672" y="3308252"/>
              <a:ext cx="0" cy="2182237"/>
            </a:xfrm>
            <a:prstGeom prst="line">
              <a:avLst/>
            </a:prstGeom>
            <a:ln w="88900" cap="rnd">
              <a:solidFill>
                <a:srgbClr val="B6E6A9"/>
              </a:solidFill>
              <a:round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ector reto 91">
              <a:extLst>
                <a:ext uri="{FF2B5EF4-FFF2-40B4-BE49-F238E27FC236}">
                  <a16:creationId xmlns:a16="http://schemas.microsoft.com/office/drawing/2014/main" id="{7121D404-9C09-4896-82AA-13B4D78E2DC7}"/>
                </a:ext>
              </a:extLst>
            </p:cNvPr>
            <p:cNvCxnSpPr>
              <a:cxnSpLocks/>
            </p:cNvCxnSpPr>
            <p:nvPr/>
          </p:nvCxnSpPr>
          <p:spPr>
            <a:xfrm>
              <a:off x="7377326" y="5060455"/>
              <a:ext cx="0" cy="430034"/>
            </a:xfrm>
            <a:prstGeom prst="line">
              <a:avLst/>
            </a:prstGeom>
            <a:ln w="88900" cap="rnd">
              <a:solidFill>
                <a:srgbClr val="B6E6A9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ector reto 92">
              <a:extLst>
                <a:ext uri="{FF2B5EF4-FFF2-40B4-BE49-F238E27FC236}">
                  <a16:creationId xmlns:a16="http://schemas.microsoft.com/office/drawing/2014/main" id="{568C2D36-E1DE-4940-AC40-F7581FB239BE}"/>
                </a:ext>
              </a:extLst>
            </p:cNvPr>
            <p:cNvCxnSpPr>
              <a:cxnSpLocks/>
            </p:cNvCxnSpPr>
            <p:nvPr/>
          </p:nvCxnSpPr>
          <p:spPr>
            <a:xfrm>
              <a:off x="6837102" y="4764858"/>
              <a:ext cx="0" cy="725631"/>
            </a:xfrm>
            <a:prstGeom prst="line">
              <a:avLst/>
            </a:prstGeom>
            <a:ln w="88900" cap="rnd">
              <a:solidFill>
                <a:srgbClr val="B6E6A9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EBC18B19-8C6F-4DD6-8613-2E429FF36F19}"/>
                </a:ext>
              </a:extLst>
            </p:cNvPr>
            <p:cNvCxnSpPr>
              <a:cxnSpLocks/>
            </p:cNvCxnSpPr>
            <p:nvPr/>
          </p:nvCxnSpPr>
          <p:spPr>
            <a:xfrm>
              <a:off x="6296878" y="5328034"/>
              <a:ext cx="0" cy="162455"/>
            </a:xfrm>
            <a:prstGeom prst="line">
              <a:avLst/>
            </a:prstGeom>
            <a:ln w="88900" cap="rnd">
              <a:solidFill>
                <a:srgbClr val="B6E6A9"/>
              </a:solidFill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A330B9CA-FD78-4405-A0F6-51B714FBFE83}"/>
                </a:ext>
              </a:extLst>
            </p:cNvPr>
            <p:cNvSpPr txBox="1"/>
            <p:nvPr/>
          </p:nvSpPr>
          <p:spPr>
            <a:xfrm>
              <a:off x="10330772" y="2837353"/>
              <a:ext cx="614271" cy="443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200" b="0" i="0" u="none" strike="noStrike" kern="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94</a:t>
              </a: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3F630C4D-057E-4473-B90B-4D27C5B57746}"/>
                </a:ext>
              </a:extLst>
            </p:cNvPr>
            <p:cNvSpPr txBox="1"/>
            <p:nvPr/>
          </p:nvSpPr>
          <p:spPr>
            <a:xfrm>
              <a:off x="9899254" y="3367288"/>
              <a:ext cx="328936" cy="21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80</a:t>
              </a: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4A1FC9C8-91D7-49FF-9E7D-91268CDC7EFA}"/>
                </a:ext>
              </a:extLst>
            </p:cNvPr>
            <p:cNvSpPr txBox="1"/>
            <p:nvPr/>
          </p:nvSpPr>
          <p:spPr>
            <a:xfrm>
              <a:off x="9372150" y="3641264"/>
              <a:ext cx="327334" cy="21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70</a:t>
              </a: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048D1CE7-33B9-454E-AD07-169FF5BD52C5}"/>
                </a:ext>
              </a:extLst>
            </p:cNvPr>
            <p:cNvSpPr txBox="1"/>
            <p:nvPr/>
          </p:nvSpPr>
          <p:spPr>
            <a:xfrm>
              <a:off x="8826093" y="3872432"/>
              <a:ext cx="328936" cy="21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63</a:t>
              </a:r>
            </a:p>
          </p:txBody>
        </p:sp>
        <p:sp>
          <p:nvSpPr>
            <p:cNvPr id="99" name="CaixaDeTexto 98">
              <a:extLst>
                <a:ext uri="{FF2B5EF4-FFF2-40B4-BE49-F238E27FC236}">
                  <a16:creationId xmlns:a16="http://schemas.microsoft.com/office/drawing/2014/main" id="{8EA5FF00-2C60-4B12-A541-5CE04BFDB92D}"/>
                </a:ext>
              </a:extLst>
            </p:cNvPr>
            <p:cNvSpPr txBox="1"/>
            <p:nvPr/>
          </p:nvSpPr>
          <p:spPr>
            <a:xfrm>
              <a:off x="8291703" y="3633562"/>
              <a:ext cx="328936" cy="21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69</a:t>
              </a:r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BB474184-AF03-45D0-B9C0-BB1BD0BAD76D}"/>
                </a:ext>
              </a:extLst>
            </p:cNvPr>
            <p:cNvSpPr txBox="1"/>
            <p:nvPr/>
          </p:nvSpPr>
          <p:spPr>
            <a:xfrm>
              <a:off x="7749285" y="4530077"/>
              <a:ext cx="332142" cy="21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34</a:t>
              </a: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A7CCB8D9-AD80-4D49-B302-6729B15EAF10}"/>
                </a:ext>
              </a:extLst>
            </p:cNvPr>
            <p:cNvSpPr txBox="1"/>
            <p:nvPr/>
          </p:nvSpPr>
          <p:spPr>
            <a:xfrm>
              <a:off x="7203215" y="4847756"/>
              <a:ext cx="306494" cy="21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21</a:t>
              </a:r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970E3BA1-B304-46FE-AF85-3118229BCB52}"/>
                </a:ext>
              </a:extLst>
            </p:cNvPr>
            <p:cNvSpPr txBox="1"/>
            <p:nvPr/>
          </p:nvSpPr>
          <p:spPr>
            <a:xfrm>
              <a:off x="6669940" y="4518096"/>
              <a:ext cx="328936" cy="21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35</a:t>
              </a:r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032C4E97-BAAF-4974-B008-806B7F110889}"/>
                </a:ext>
              </a:extLst>
            </p:cNvPr>
            <p:cNvSpPr txBox="1"/>
            <p:nvPr/>
          </p:nvSpPr>
          <p:spPr>
            <a:xfrm>
              <a:off x="6177157" y="5098263"/>
              <a:ext cx="256802" cy="21313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normalizeH="0" baseline="0" noProof="0" dirty="0">
                  <a:ln>
                    <a:noFill/>
                  </a:ln>
                  <a:solidFill>
                    <a:srgbClr val="A6A6A6"/>
                  </a:solidFill>
                  <a:effectLst/>
                  <a:uLnTx/>
                  <a:uFillTx/>
                  <a:latin typeface="Segoe UI Light" panose="020B0502040204020203" pitchFamily="34" charset="0"/>
                  <a:ea typeface="ＭＳ Ｐゴシック" panose="020B0600070205080204" pitchFamily="34" charset="-128"/>
                  <a:cs typeface="Segoe UI Light" panose="020B0502040204020203" pitchFamily="34" charset="0"/>
                </a:rPr>
                <a:t>9</a:t>
              </a:r>
            </a:p>
          </p:txBody>
        </p:sp>
      </p:grpSp>
      <p:pic>
        <p:nvPicPr>
          <p:cNvPr id="104" name="Espaço Reservado para Imagem 69">
            <a:extLst>
              <a:ext uri="{FF2B5EF4-FFF2-40B4-BE49-F238E27FC236}">
                <a16:creationId xmlns:a16="http://schemas.microsoft.com/office/drawing/2014/main" id="{197D59EB-2C85-4725-A388-7B9E16DA9A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3557" y="0"/>
            <a:ext cx="3970307" cy="6121548"/>
          </a:xfrm>
        </p:spPr>
      </p:pic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24AE0398-D88C-4386-9BA1-98401FAA415C}"/>
              </a:ext>
            </a:extLst>
          </p:cNvPr>
          <p:cNvSpPr txBox="1"/>
          <p:nvPr/>
        </p:nvSpPr>
        <p:spPr>
          <a:xfrm rot="18900000">
            <a:off x="5888464" y="5703137"/>
            <a:ext cx="559769" cy="21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rgbClr val="A6A6A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Serie 1</a:t>
            </a:r>
            <a:endParaRPr kumimoji="0" lang="en-US" sz="1050" b="1" i="0" u="none" strike="noStrike" kern="0" cap="none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692A9EDA-5F28-4EA3-B4CA-EC27593C0064}"/>
              </a:ext>
            </a:extLst>
          </p:cNvPr>
          <p:cNvSpPr txBox="1"/>
          <p:nvPr/>
        </p:nvSpPr>
        <p:spPr>
          <a:xfrm rot="18900000">
            <a:off x="6449248" y="5703137"/>
            <a:ext cx="559769" cy="21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rgbClr val="A6A6A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Serie 2</a:t>
            </a:r>
            <a:endParaRPr kumimoji="0" lang="en-US" sz="1050" b="1" i="0" u="none" strike="noStrike" kern="0" cap="none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16D672EC-D606-404C-83F6-29584E9753B9}"/>
              </a:ext>
            </a:extLst>
          </p:cNvPr>
          <p:cNvSpPr txBox="1"/>
          <p:nvPr/>
        </p:nvSpPr>
        <p:spPr>
          <a:xfrm rot="18900000">
            <a:off x="7010032" y="5703137"/>
            <a:ext cx="559769" cy="21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rgbClr val="A6A6A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Serie 3</a:t>
            </a:r>
            <a:endParaRPr kumimoji="0" lang="en-US" sz="1050" b="1" i="0" u="none" strike="noStrike" kern="0" cap="none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8C503C55-E2F5-458D-8080-E0059E6EE82E}"/>
              </a:ext>
            </a:extLst>
          </p:cNvPr>
          <p:cNvSpPr txBox="1"/>
          <p:nvPr/>
        </p:nvSpPr>
        <p:spPr>
          <a:xfrm rot="18900000">
            <a:off x="7566809" y="5706778"/>
            <a:ext cx="567784" cy="2076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rgbClr val="A6A6A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Serie 4</a:t>
            </a:r>
            <a:endParaRPr kumimoji="0" lang="en-US" sz="1050" b="1" i="0" u="none" strike="noStrike" kern="0" cap="none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BA64292A-FF3F-4D29-B483-B217A76EF0FC}"/>
              </a:ext>
            </a:extLst>
          </p:cNvPr>
          <p:cNvSpPr txBox="1"/>
          <p:nvPr/>
        </p:nvSpPr>
        <p:spPr>
          <a:xfrm rot="18900000">
            <a:off x="8131600" y="5703137"/>
            <a:ext cx="559769" cy="21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rgbClr val="A6A6A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Serie 5</a:t>
            </a:r>
            <a:endParaRPr kumimoji="0" lang="en-US" sz="1050" b="1" i="0" u="none" strike="noStrike" kern="0" cap="none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E4824436-2358-45D3-83D1-125DA5CB4484}"/>
              </a:ext>
            </a:extLst>
          </p:cNvPr>
          <p:cNvSpPr txBox="1"/>
          <p:nvPr/>
        </p:nvSpPr>
        <p:spPr>
          <a:xfrm rot="18900000">
            <a:off x="8692384" y="5703137"/>
            <a:ext cx="559769" cy="21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rgbClr val="A6A6A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Serie 6</a:t>
            </a:r>
            <a:endParaRPr kumimoji="0" lang="en-US" sz="1050" b="1" i="0" u="none" strike="noStrike" kern="0" cap="none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65BB9A72-1784-43FE-93AB-2C563B2D3927}"/>
              </a:ext>
            </a:extLst>
          </p:cNvPr>
          <p:cNvSpPr txBox="1"/>
          <p:nvPr/>
        </p:nvSpPr>
        <p:spPr>
          <a:xfrm rot="18900000">
            <a:off x="9253168" y="5703137"/>
            <a:ext cx="559769" cy="21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rgbClr val="A6A6A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Serie 7</a:t>
            </a:r>
            <a:endParaRPr kumimoji="0" lang="en-US" sz="1050" b="1" i="0" u="none" strike="noStrike" kern="0" cap="none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9330E43A-733E-47E2-AD15-F4E35F1A1208}"/>
              </a:ext>
            </a:extLst>
          </p:cNvPr>
          <p:cNvSpPr txBox="1"/>
          <p:nvPr/>
        </p:nvSpPr>
        <p:spPr>
          <a:xfrm rot="18900000">
            <a:off x="9813952" y="5703137"/>
            <a:ext cx="559769" cy="21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rgbClr val="A6A6A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Serie 8</a:t>
            </a:r>
            <a:endParaRPr kumimoji="0" lang="en-US" sz="1050" b="1" i="0" u="none" strike="noStrike" kern="0" cap="none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5D9C079B-FC17-4C07-9FFC-59CD51657002}"/>
              </a:ext>
            </a:extLst>
          </p:cNvPr>
          <p:cNvSpPr txBox="1"/>
          <p:nvPr/>
        </p:nvSpPr>
        <p:spPr>
          <a:xfrm rot="18900000">
            <a:off x="10374739" y="5703137"/>
            <a:ext cx="559769" cy="2131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rgbClr val="A6A6A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Serie 9</a:t>
            </a:r>
            <a:endParaRPr kumimoji="0" lang="en-US" sz="1050" b="1" i="0" u="none" strike="noStrike" kern="0" cap="none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F716100-6F30-4EC3-BCB1-A4772D8A7609}"/>
              </a:ext>
            </a:extLst>
          </p:cNvPr>
          <p:cNvGrpSpPr/>
          <p:nvPr/>
        </p:nvGrpSpPr>
        <p:grpSpPr>
          <a:xfrm>
            <a:off x="0" y="689"/>
            <a:ext cx="12192000" cy="6856622"/>
            <a:chOff x="0" y="689"/>
            <a:chExt cx="12192000" cy="6856622"/>
          </a:xfrm>
        </p:grpSpPr>
        <p:sp>
          <p:nvSpPr>
            <p:cNvPr id="35" name="Forma livre 40">
              <a:extLst>
                <a:ext uri="{FF2B5EF4-FFF2-40B4-BE49-F238E27FC236}">
                  <a16:creationId xmlns:a16="http://schemas.microsoft.com/office/drawing/2014/main" id="{006AF440-6FB6-4A20-9449-5D7F95EDA479}"/>
                </a:ext>
              </a:extLst>
            </p:cNvPr>
            <p:cNvSpPr/>
            <p:nvPr/>
          </p:nvSpPr>
          <p:spPr>
            <a:xfrm>
              <a:off x="0" y="689"/>
              <a:ext cx="12192000" cy="6856622"/>
            </a:xfrm>
            <a:custGeom>
              <a:avLst/>
              <a:gdLst>
                <a:gd name="connsiteX0" fmla="*/ 469232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0" fmla="*/ 4211053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8" fmla="*/ 0 w 12192000"/>
                <a:gd name="connsiteY8" fmla="*/ 0 h 6858000"/>
                <a:gd name="connsiteX0" fmla="*/ 4211053 w 12192000"/>
                <a:gd name="connsiteY0" fmla="*/ 5426242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0 w 12192000"/>
                <a:gd name="connsiteY3" fmla="*/ 0 h 6858000"/>
                <a:gd name="connsiteX4" fmla="*/ 12192000 w 12192000"/>
                <a:gd name="connsiteY4" fmla="*/ 0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  <a:gd name="connsiteX7" fmla="*/ 0 w 12192000"/>
                <a:gd name="connsiteY7" fmla="*/ 0 h 6858000"/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</a:t>
              </a:r>
            </a:p>
          </p:txBody>
        </p:sp>
        <p:grpSp>
          <p:nvGrpSpPr>
            <p:cNvPr id="36" name="Grupo 41">
              <a:extLst>
                <a:ext uri="{FF2B5EF4-FFF2-40B4-BE49-F238E27FC236}">
                  <a16:creationId xmlns:a16="http://schemas.microsoft.com/office/drawing/2014/main" id="{A56BBF9A-C39A-4BD7-A4CD-FE6BD9048531}"/>
                </a:ext>
              </a:extLst>
            </p:cNvPr>
            <p:cNvGrpSpPr/>
            <p:nvPr/>
          </p:nvGrpSpPr>
          <p:grpSpPr>
            <a:xfrm>
              <a:off x="246431" y="343134"/>
              <a:ext cx="463564" cy="463564"/>
              <a:chOff x="11146899" y="250908"/>
              <a:chExt cx="667581" cy="6675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7" name="Elipse 36">
                <a:extLst>
                  <a:ext uri="{FF2B5EF4-FFF2-40B4-BE49-F238E27FC236}">
                    <a16:creationId xmlns:a16="http://schemas.microsoft.com/office/drawing/2014/main" id="{0B543673-F366-41F4-B417-596546558FB1}"/>
                  </a:ext>
                </a:extLst>
              </p:cNvPr>
              <p:cNvSpPr/>
              <p:nvPr/>
            </p:nvSpPr>
            <p:spPr>
              <a:xfrm>
                <a:off x="11146899" y="250908"/>
                <a:ext cx="667581" cy="6675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8" name="Multiplicar 43">
                <a:extLst>
                  <a:ext uri="{FF2B5EF4-FFF2-40B4-BE49-F238E27FC236}">
                    <a16:creationId xmlns:a16="http://schemas.microsoft.com/office/drawing/2014/main" id="{A328DD51-8546-4826-B001-C674A38C4521}"/>
                  </a:ext>
                </a:extLst>
              </p:cNvPr>
              <p:cNvSpPr/>
              <p:nvPr/>
            </p:nvSpPr>
            <p:spPr>
              <a:xfrm>
                <a:off x="11239469" y="343478"/>
                <a:ext cx="482440" cy="482440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F4EB6694-92FF-413A-9E65-3FEC2A538514}"/>
                </a:ext>
              </a:extLst>
            </p:cNvPr>
            <p:cNvSpPr/>
            <p:nvPr/>
          </p:nvSpPr>
          <p:spPr>
            <a:xfrm>
              <a:off x="246431" y="1073398"/>
              <a:ext cx="4515725" cy="504800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91AABC9B-A695-468E-916F-D63AB13CA10D}"/>
                </a:ext>
              </a:extLst>
            </p:cNvPr>
            <p:cNvSpPr txBox="1"/>
            <p:nvPr/>
          </p:nvSpPr>
          <p:spPr>
            <a:xfrm>
              <a:off x="486308" y="1228828"/>
              <a:ext cx="3824436" cy="4699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as proporções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desse gráfico, clique em cima da barra que deseja modificar e em seguida na bolinha que aparece na ponta dele. Com o mouse, arraste a bolinha para cima ou para baixo até chegar no tamanho que represente o valor desejado. Deixe o SHIFT apertado ao movimentá-las para não perder o ângulo da linha.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 cor da barra,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clique em cima dela e em seguida escolha cor desejada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 ferramenta Contorno da Forma.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os números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basta clicar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 cima deles e digitar o valor desejado.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imagem do carro pode ter seu tamanho alterado clicando em cima dela e mexendo com o mouse nas bolinhas que aparecem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nas arestas.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Ah! Todos os textos são editáveis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 estão esperando pelo seu conteúdo!</a:t>
              </a:r>
              <a:endPara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18648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aixaDeTexto 14">
            <a:extLst>
              <a:ext uri="{FF2B5EF4-FFF2-40B4-BE49-F238E27FC236}">
                <a16:creationId xmlns:a16="http://schemas.microsoft.com/office/drawing/2014/main" id="{5E08AAA0-B422-47D2-9640-47EC4592D42E}"/>
              </a:ext>
            </a:extLst>
          </p:cNvPr>
          <p:cNvSpPr txBox="1"/>
          <p:nvPr/>
        </p:nvSpPr>
        <p:spPr>
          <a:xfrm>
            <a:off x="3693816" y="1246866"/>
            <a:ext cx="2042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6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NÚMERO 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92C0C22-0112-4A58-984A-1C4C392286AF}"/>
              </a:ext>
            </a:extLst>
          </p:cNvPr>
          <p:cNvSpPr txBox="1"/>
          <p:nvPr/>
        </p:nvSpPr>
        <p:spPr>
          <a:xfrm>
            <a:off x="2839050" y="1587979"/>
            <a:ext cx="2813591" cy="817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0" cap="none" spc="-150" normalizeH="0" baseline="0" noProof="0" dirty="0" err="1">
                <a:ln>
                  <a:noFill/>
                </a:ln>
                <a:solidFill>
                  <a:srgbClr val="8BC4B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jogadas</a:t>
            </a:r>
            <a:endParaRPr kumimoji="0" lang="en-US" sz="6600" b="1" i="0" u="none" strike="noStrike" kern="0" cap="none" spc="-150" normalizeH="0" baseline="0" noProof="0" dirty="0">
              <a:ln>
                <a:noFill/>
              </a:ln>
              <a:solidFill>
                <a:srgbClr val="8BC4BE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D12D00-537F-4EBA-AEFB-BA99E55A5DEA}"/>
              </a:ext>
            </a:extLst>
          </p:cNvPr>
          <p:cNvSpPr txBox="1"/>
          <p:nvPr/>
        </p:nvSpPr>
        <p:spPr>
          <a:xfrm>
            <a:off x="1422651" y="2698753"/>
            <a:ext cx="42322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porttitorcongue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massa.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Fusce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orem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ipsum dolor sit ipsum dolor sit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amet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consectetuer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adipiscing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elit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pic>
        <p:nvPicPr>
          <p:cNvPr id="1026" name="Picture 2" descr="white and gray basketball hoop" hidden="1">
            <a:extLst>
              <a:ext uri="{FF2B5EF4-FFF2-40B4-BE49-F238E27FC236}">
                <a16:creationId xmlns:a16="http://schemas.microsoft.com/office/drawing/2014/main" id="{48C0454F-97CA-4170-804A-B61D6778F6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832326" y="812800"/>
            <a:ext cx="4572000" cy="604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Agrupar 5">
            <a:extLst>
              <a:ext uri="{FF2B5EF4-FFF2-40B4-BE49-F238E27FC236}">
                <a16:creationId xmlns:a16="http://schemas.microsoft.com/office/drawing/2014/main" id="{649F3BB0-D1A6-4AA4-BE55-4800022C93F4}"/>
              </a:ext>
            </a:extLst>
          </p:cNvPr>
          <p:cNvGrpSpPr/>
          <p:nvPr/>
        </p:nvGrpSpPr>
        <p:grpSpPr>
          <a:xfrm rot="5400000">
            <a:off x="3831435" y="856310"/>
            <a:ext cx="678" cy="3470791"/>
            <a:chOff x="2558491" y="3042193"/>
            <a:chExt cx="678" cy="3470791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3714D060-ED8A-428D-8A82-C1544F5F6A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1638" y="4845454"/>
              <a:ext cx="3335061" cy="0"/>
            </a:xfrm>
            <a:prstGeom prst="line">
              <a:avLst/>
            </a:prstGeom>
            <a:ln w="635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8CB94810-F088-442A-8074-E2CDCD7C1B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8491" y="3042193"/>
              <a:ext cx="0" cy="227263"/>
            </a:xfrm>
            <a:prstGeom prst="line">
              <a:avLst/>
            </a:prstGeom>
            <a:ln w="57150">
              <a:solidFill>
                <a:srgbClr val="8BC4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Espaço Reservado para Imagem 13">
            <a:extLst>
              <a:ext uri="{FF2B5EF4-FFF2-40B4-BE49-F238E27FC236}">
                <a16:creationId xmlns:a16="http://schemas.microsoft.com/office/drawing/2014/main" id="{173F778D-CA4F-445A-B941-9434979BB58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739280" y="850900"/>
            <a:ext cx="4572000" cy="6007099"/>
          </a:xfrm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89CED4D1-8171-4F4E-9D8B-CC6FB0F0D567}"/>
              </a:ext>
            </a:extLst>
          </p:cNvPr>
          <p:cNvSpPr/>
          <p:nvPr/>
        </p:nvSpPr>
        <p:spPr>
          <a:xfrm>
            <a:off x="2525039" y="3997467"/>
            <a:ext cx="3042131" cy="248403"/>
          </a:xfrm>
          <a:prstGeom prst="rect">
            <a:avLst/>
          </a:prstGeom>
          <a:solidFill>
            <a:srgbClr val="8BC4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15E20536-B014-43BF-BB7A-1DB08ED2B571}"/>
              </a:ext>
            </a:extLst>
          </p:cNvPr>
          <p:cNvSpPr/>
          <p:nvPr/>
        </p:nvSpPr>
        <p:spPr>
          <a:xfrm>
            <a:off x="1559839" y="4512224"/>
            <a:ext cx="4007331" cy="248403"/>
          </a:xfrm>
          <a:prstGeom prst="rect">
            <a:avLst/>
          </a:prstGeom>
          <a:solidFill>
            <a:srgbClr val="8BC4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7013D51B-35AD-4BC7-8B7A-1657EDEADDF2}"/>
              </a:ext>
            </a:extLst>
          </p:cNvPr>
          <p:cNvSpPr/>
          <p:nvPr/>
        </p:nvSpPr>
        <p:spPr>
          <a:xfrm>
            <a:off x="3756939" y="5038867"/>
            <a:ext cx="1810231" cy="248403"/>
          </a:xfrm>
          <a:prstGeom prst="rect">
            <a:avLst/>
          </a:prstGeom>
          <a:solidFill>
            <a:srgbClr val="8BC4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3FCF85BD-256C-42C7-880C-90F70BDDFE2A}"/>
              </a:ext>
            </a:extLst>
          </p:cNvPr>
          <p:cNvSpPr/>
          <p:nvPr/>
        </p:nvSpPr>
        <p:spPr>
          <a:xfrm>
            <a:off x="2328189" y="5521467"/>
            <a:ext cx="3238981" cy="248403"/>
          </a:xfrm>
          <a:prstGeom prst="rect">
            <a:avLst/>
          </a:prstGeom>
          <a:solidFill>
            <a:srgbClr val="8BC4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68175511-8BF5-4448-9E54-2E6BE36FF951}"/>
              </a:ext>
            </a:extLst>
          </p:cNvPr>
          <p:cNvSpPr txBox="1"/>
          <p:nvPr/>
        </p:nvSpPr>
        <p:spPr>
          <a:xfrm>
            <a:off x="1529434" y="4530279"/>
            <a:ext cx="580608" cy="279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96%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C7475EFC-24B0-48CF-A962-AB4B5014B9D6}"/>
              </a:ext>
            </a:extLst>
          </p:cNvPr>
          <p:cNvSpPr txBox="1"/>
          <p:nvPr/>
        </p:nvSpPr>
        <p:spPr>
          <a:xfrm>
            <a:off x="2498804" y="4014861"/>
            <a:ext cx="580608" cy="279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85%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C1A008E5-91E3-4E50-AFF2-0479363261AD}"/>
              </a:ext>
            </a:extLst>
          </p:cNvPr>
          <p:cNvSpPr txBox="1"/>
          <p:nvPr/>
        </p:nvSpPr>
        <p:spPr>
          <a:xfrm>
            <a:off x="3731952" y="5040903"/>
            <a:ext cx="580608" cy="279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55%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885139E-944C-4A7A-9D8A-76BF6E8F7328}"/>
              </a:ext>
            </a:extLst>
          </p:cNvPr>
          <p:cNvSpPr txBox="1"/>
          <p:nvPr/>
        </p:nvSpPr>
        <p:spPr>
          <a:xfrm>
            <a:off x="2303202" y="5529414"/>
            <a:ext cx="580608" cy="279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89%</a:t>
            </a:r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177EB821-12F9-487D-B522-07069C50136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8" r="62500" b="64102"/>
          <a:stretch/>
        </p:blipFill>
        <p:spPr>
          <a:xfrm>
            <a:off x="0" y="2430"/>
            <a:ext cx="3933754" cy="2390205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C12575F3-07E0-48B3-A88E-689BA7B9461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2" t="49237" r="37144" b="-1978"/>
          <a:stretch/>
        </p:blipFill>
        <p:spPr>
          <a:xfrm>
            <a:off x="4791097" y="3277545"/>
            <a:ext cx="3163237" cy="3311944"/>
          </a:xfrm>
          <a:prstGeom prst="rect">
            <a:avLst/>
          </a:prstGeom>
        </p:spPr>
      </p:pic>
      <p:sp>
        <p:nvSpPr>
          <p:cNvPr id="26" name="CaixaDeTexto 25">
            <a:extLst>
              <a:ext uri="{FF2B5EF4-FFF2-40B4-BE49-F238E27FC236}">
                <a16:creationId xmlns:a16="http://schemas.microsoft.com/office/drawing/2014/main" id="{64FCB925-52D6-4ACB-BD70-D851107E03F1}"/>
              </a:ext>
            </a:extLst>
          </p:cNvPr>
          <p:cNvSpPr txBox="1"/>
          <p:nvPr/>
        </p:nvSpPr>
        <p:spPr>
          <a:xfrm>
            <a:off x="698500" y="3967780"/>
            <a:ext cx="68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2019</a:t>
            </a:r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20FA270D-CFDF-40EA-9A71-DE9BA5693855}"/>
              </a:ext>
            </a:extLst>
          </p:cNvPr>
          <p:cNvCxnSpPr>
            <a:cxnSpLocks/>
          </p:cNvCxnSpPr>
          <p:nvPr/>
        </p:nvCxnSpPr>
        <p:spPr>
          <a:xfrm>
            <a:off x="1318539" y="4121668"/>
            <a:ext cx="1056361" cy="0"/>
          </a:xfrm>
          <a:prstGeom prst="line">
            <a:avLst/>
          </a:prstGeom>
          <a:ln w="635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0104B5E1-65D0-4896-993D-94E0E908830C}"/>
              </a:ext>
            </a:extLst>
          </p:cNvPr>
          <p:cNvSpPr txBox="1"/>
          <p:nvPr/>
        </p:nvSpPr>
        <p:spPr>
          <a:xfrm>
            <a:off x="698500" y="4482537"/>
            <a:ext cx="68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2018</a:t>
            </a:r>
          </a:p>
        </p:txBody>
      </p: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B92842FE-F3CE-40F4-A36A-1EC035393EE0}"/>
              </a:ext>
            </a:extLst>
          </p:cNvPr>
          <p:cNvCxnSpPr>
            <a:cxnSpLocks/>
          </p:cNvCxnSpPr>
          <p:nvPr/>
        </p:nvCxnSpPr>
        <p:spPr>
          <a:xfrm>
            <a:off x="1305839" y="4636425"/>
            <a:ext cx="141961" cy="0"/>
          </a:xfrm>
          <a:prstGeom prst="line">
            <a:avLst/>
          </a:prstGeom>
          <a:ln w="635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EDD2F81-D974-46F8-B757-197047CCC26E}"/>
              </a:ext>
            </a:extLst>
          </p:cNvPr>
          <p:cNvSpPr txBox="1"/>
          <p:nvPr/>
        </p:nvSpPr>
        <p:spPr>
          <a:xfrm>
            <a:off x="698500" y="5009180"/>
            <a:ext cx="68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2017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598A051-3AE6-4AE7-95CA-B1DC034679A5}"/>
              </a:ext>
            </a:extLst>
          </p:cNvPr>
          <p:cNvCxnSpPr>
            <a:cxnSpLocks/>
          </p:cNvCxnSpPr>
          <p:nvPr/>
        </p:nvCxnSpPr>
        <p:spPr>
          <a:xfrm>
            <a:off x="1318539" y="5163068"/>
            <a:ext cx="2313661" cy="0"/>
          </a:xfrm>
          <a:prstGeom prst="line">
            <a:avLst/>
          </a:prstGeom>
          <a:ln w="635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AE7DBDFA-F711-4D9F-8CE3-48C77918DE1C}"/>
              </a:ext>
            </a:extLst>
          </p:cNvPr>
          <p:cNvSpPr txBox="1"/>
          <p:nvPr/>
        </p:nvSpPr>
        <p:spPr>
          <a:xfrm>
            <a:off x="698500" y="5491780"/>
            <a:ext cx="68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2016</a:t>
            </a:r>
          </a:p>
        </p:txBody>
      </p: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F2112726-F4C0-4113-9F48-754D37A36A45}"/>
              </a:ext>
            </a:extLst>
          </p:cNvPr>
          <p:cNvCxnSpPr>
            <a:cxnSpLocks/>
          </p:cNvCxnSpPr>
          <p:nvPr/>
        </p:nvCxnSpPr>
        <p:spPr>
          <a:xfrm>
            <a:off x="1318539" y="5645668"/>
            <a:ext cx="853161" cy="0"/>
          </a:xfrm>
          <a:prstGeom prst="line">
            <a:avLst/>
          </a:prstGeom>
          <a:ln w="635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432741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CaixaDeTexto 33">
            <a:extLst>
              <a:ext uri="{FF2B5EF4-FFF2-40B4-BE49-F238E27FC236}">
                <a16:creationId xmlns:a16="http://schemas.microsoft.com/office/drawing/2014/main" id="{0C0487CB-F0C5-436C-8157-3629E5711F30}"/>
              </a:ext>
            </a:extLst>
          </p:cNvPr>
          <p:cNvSpPr txBox="1"/>
          <p:nvPr/>
        </p:nvSpPr>
        <p:spPr>
          <a:xfrm>
            <a:off x="3693816" y="1246866"/>
            <a:ext cx="2042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6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NÚMERO DE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6E29939-7CCB-4D31-8349-0D5D18A31030}"/>
              </a:ext>
            </a:extLst>
          </p:cNvPr>
          <p:cNvSpPr txBox="1"/>
          <p:nvPr/>
        </p:nvSpPr>
        <p:spPr>
          <a:xfrm>
            <a:off x="2839050" y="1587979"/>
            <a:ext cx="2813591" cy="817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0" cap="none" spc="-150" normalizeH="0" baseline="0" noProof="0" dirty="0" err="1">
                <a:ln>
                  <a:noFill/>
                </a:ln>
                <a:solidFill>
                  <a:srgbClr val="8BC4B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jogadas</a:t>
            </a:r>
            <a:endParaRPr kumimoji="0" lang="en-US" sz="6600" b="1" i="0" u="none" strike="noStrike" kern="0" cap="none" spc="-150" normalizeH="0" baseline="0" noProof="0" dirty="0">
              <a:ln>
                <a:noFill/>
              </a:ln>
              <a:solidFill>
                <a:srgbClr val="8BC4BE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6D89825F-4A01-4FF5-BDD5-8E7FFDA49F3F}"/>
              </a:ext>
            </a:extLst>
          </p:cNvPr>
          <p:cNvSpPr txBox="1"/>
          <p:nvPr/>
        </p:nvSpPr>
        <p:spPr>
          <a:xfrm>
            <a:off x="1422651" y="2698753"/>
            <a:ext cx="423224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porttitorcongue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massa.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Fusce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orem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ipsum dolor sit ipsum dolor sit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amet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,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consectetuer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adipiscing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elit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501A8E6E-FCF9-48D0-8957-F6338FC2074F}"/>
              </a:ext>
            </a:extLst>
          </p:cNvPr>
          <p:cNvGrpSpPr/>
          <p:nvPr/>
        </p:nvGrpSpPr>
        <p:grpSpPr>
          <a:xfrm rot="5400000">
            <a:off x="3831435" y="856310"/>
            <a:ext cx="678" cy="3470791"/>
            <a:chOff x="2558491" y="3042193"/>
            <a:chExt cx="678" cy="3470791"/>
          </a:xfrm>
        </p:grpSpPr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856E4F93-E577-44DE-9043-E2FC78A9475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1638" y="4845454"/>
              <a:ext cx="3335061" cy="0"/>
            </a:xfrm>
            <a:prstGeom prst="line">
              <a:avLst/>
            </a:prstGeom>
            <a:ln w="6350"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743417AE-9B97-44FD-B016-A2D5B29F0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8491" y="3042193"/>
              <a:ext cx="0" cy="227263"/>
            </a:xfrm>
            <a:prstGeom prst="line">
              <a:avLst/>
            </a:prstGeom>
            <a:ln w="57150">
              <a:solidFill>
                <a:srgbClr val="8BC4B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Espaço Reservado para Imagem 13">
            <a:extLst>
              <a:ext uri="{FF2B5EF4-FFF2-40B4-BE49-F238E27FC236}">
                <a16:creationId xmlns:a16="http://schemas.microsoft.com/office/drawing/2014/main" id="{0AAB3535-3090-4482-8070-BC562D354FB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6739280" y="850900"/>
            <a:ext cx="4572000" cy="6007099"/>
          </a:xfrm>
        </p:spPr>
      </p:pic>
      <p:sp>
        <p:nvSpPr>
          <p:cNvPr id="45" name="Retângulo 44">
            <a:extLst>
              <a:ext uri="{FF2B5EF4-FFF2-40B4-BE49-F238E27FC236}">
                <a16:creationId xmlns:a16="http://schemas.microsoft.com/office/drawing/2014/main" id="{2343C3D4-D501-4283-96DF-5F8AAAA57D51}"/>
              </a:ext>
            </a:extLst>
          </p:cNvPr>
          <p:cNvSpPr/>
          <p:nvPr/>
        </p:nvSpPr>
        <p:spPr>
          <a:xfrm>
            <a:off x="2525039" y="3997467"/>
            <a:ext cx="3042131" cy="248403"/>
          </a:xfrm>
          <a:prstGeom prst="rect">
            <a:avLst/>
          </a:prstGeom>
          <a:solidFill>
            <a:srgbClr val="8BC4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tângulo 45">
            <a:extLst>
              <a:ext uri="{FF2B5EF4-FFF2-40B4-BE49-F238E27FC236}">
                <a16:creationId xmlns:a16="http://schemas.microsoft.com/office/drawing/2014/main" id="{DC71E203-EEED-40F3-9227-18328E82779D}"/>
              </a:ext>
            </a:extLst>
          </p:cNvPr>
          <p:cNvSpPr/>
          <p:nvPr/>
        </p:nvSpPr>
        <p:spPr>
          <a:xfrm>
            <a:off x="1559839" y="4512224"/>
            <a:ext cx="4007331" cy="248403"/>
          </a:xfrm>
          <a:prstGeom prst="rect">
            <a:avLst/>
          </a:prstGeom>
          <a:solidFill>
            <a:srgbClr val="8BC4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Retângulo 46">
            <a:extLst>
              <a:ext uri="{FF2B5EF4-FFF2-40B4-BE49-F238E27FC236}">
                <a16:creationId xmlns:a16="http://schemas.microsoft.com/office/drawing/2014/main" id="{FADA46D6-89A5-4470-B00A-56515F8FC5F0}"/>
              </a:ext>
            </a:extLst>
          </p:cNvPr>
          <p:cNvSpPr/>
          <p:nvPr/>
        </p:nvSpPr>
        <p:spPr>
          <a:xfrm>
            <a:off x="3756939" y="5038867"/>
            <a:ext cx="1810231" cy="248403"/>
          </a:xfrm>
          <a:prstGeom prst="rect">
            <a:avLst/>
          </a:prstGeom>
          <a:solidFill>
            <a:srgbClr val="8BC4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8623336A-664D-42C6-B9CC-33339EC95EFC}"/>
              </a:ext>
            </a:extLst>
          </p:cNvPr>
          <p:cNvSpPr/>
          <p:nvPr/>
        </p:nvSpPr>
        <p:spPr>
          <a:xfrm>
            <a:off x="2328189" y="5521467"/>
            <a:ext cx="3238981" cy="248403"/>
          </a:xfrm>
          <a:prstGeom prst="rect">
            <a:avLst/>
          </a:prstGeom>
          <a:solidFill>
            <a:srgbClr val="8BC4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41168FB0-5085-46B6-BC1B-019CA1EC996E}"/>
              </a:ext>
            </a:extLst>
          </p:cNvPr>
          <p:cNvSpPr txBox="1"/>
          <p:nvPr/>
        </p:nvSpPr>
        <p:spPr>
          <a:xfrm>
            <a:off x="1529434" y="4530279"/>
            <a:ext cx="580608" cy="279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96%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EDC43B72-21AE-4A11-9058-F427E4E2109E}"/>
              </a:ext>
            </a:extLst>
          </p:cNvPr>
          <p:cNvSpPr txBox="1"/>
          <p:nvPr/>
        </p:nvSpPr>
        <p:spPr>
          <a:xfrm>
            <a:off x="2498804" y="4014861"/>
            <a:ext cx="580608" cy="279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85%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F78EF6D-3C2C-473E-8CE4-BF26532F1CB8}"/>
              </a:ext>
            </a:extLst>
          </p:cNvPr>
          <p:cNvSpPr txBox="1"/>
          <p:nvPr/>
        </p:nvSpPr>
        <p:spPr>
          <a:xfrm>
            <a:off x="3731952" y="5040903"/>
            <a:ext cx="580608" cy="279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55%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F18FB509-A8CC-474D-A21F-1CBCA6212D98}"/>
              </a:ext>
            </a:extLst>
          </p:cNvPr>
          <p:cNvSpPr txBox="1"/>
          <p:nvPr/>
        </p:nvSpPr>
        <p:spPr>
          <a:xfrm>
            <a:off x="2303202" y="5529414"/>
            <a:ext cx="580608" cy="2790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00" b="1" i="0" u="none" strike="noStrike" kern="0" cap="none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89%</a:t>
            </a:r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7209B201-BEC3-498A-8073-104F8A064D6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8" r="62500" b="64102"/>
          <a:stretch/>
        </p:blipFill>
        <p:spPr>
          <a:xfrm>
            <a:off x="0" y="2430"/>
            <a:ext cx="3933754" cy="2390205"/>
          </a:xfrm>
          <a:prstGeom prst="rect">
            <a:avLst/>
          </a:prstGeom>
        </p:spPr>
      </p:pic>
      <p:pic>
        <p:nvPicPr>
          <p:cNvPr id="57" name="Imagem 56">
            <a:extLst>
              <a:ext uri="{FF2B5EF4-FFF2-40B4-BE49-F238E27FC236}">
                <a16:creationId xmlns:a16="http://schemas.microsoft.com/office/drawing/2014/main" id="{F1E7F667-EE86-4A21-BAE8-E885B659C3B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2" t="49237" r="37144" b="-1978"/>
          <a:stretch/>
        </p:blipFill>
        <p:spPr>
          <a:xfrm>
            <a:off x="4791097" y="3277545"/>
            <a:ext cx="3163237" cy="3311944"/>
          </a:xfrm>
          <a:prstGeom prst="rect">
            <a:avLst/>
          </a:prstGeom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B07F9BAC-C1BB-4AB0-8B78-8C88406F946D}"/>
              </a:ext>
            </a:extLst>
          </p:cNvPr>
          <p:cNvSpPr txBox="1"/>
          <p:nvPr/>
        </p:nvSpPr>
        <p:spPr>
          <a:xfrm>
            <a:off x="698500" y="3967780"/>
            <a:ext cx="68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2019</a:t>
            </a:r>
          </a:p>
        </p:txBody>
      </p:sp>
      <p:cxnSp>
        <p:nvCxnSpPr>
          <p:cNvPr id="59" name="Conector reto 58">
            <a:extLst>
              <a:ext uri="{FF2B5EF4-FFF2-40B4-BE49-F238E27FC236}">
                <a16:creationId xmlns:a16="http://schemas.microsoft.com/office/drawing/2014/main" id="{42EEE8F1-35B7-4DCA-9E5D-DCFBC0F07B68}"/>
              </a:ext>
            </a:extLst>
          </p:cNvPr>
          <p:cNvCxnSpPr>
            <a:cxnSpLocks/>
          </p:cNvCxnSpPr>
          <p:nvPr/>
        </p:nvCxnSpPr>
        <p:spPr>
          <a:xfrm>
            <a:off x="1318539" y="4121668"/>
            <a:ext cx="1056361" cy="0"/>
          </a:xfrm>
          <a:prstGeom prst="line">
            <a:avLst/>
          </a:prstGeom>
          <a:ln w="635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ED1C3E3E-92C6-404F-8AFE-03159D1C27B2}"/>
              </a:ext>
            </a:extLst>
          </p:cNvPr>
          <p:cNvSpPr txBox="1"/>
          <p:nvPr/>
        </p:nvSpPr>
        <p:spPr>
          <a:xfrm>
            <a:off x="698500" y="4482537"/>
            <a:ext cx="68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2018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787D9C6A-022C-4A6F-821E-C27720252291}"/>
              </a:ext>
            </a:extLst>
          </p:cNvPr>
          <p:cNvCxnSpPr>
            <a:cxnSpLocks/>
          </p:cNvCxnSpPr>
          <p:nvPr/>
        </p:nvCxnSpPr>
        <p:spPr>
          <a:xfrm>
            <a:off x="1305839" y="4636425"/>
            <a:ext cx="141961" cy="0"/>
          </a:xfrm>
          <a:prstGeom prst="line">
            <a:avLst/>
          </a:prstGeom>
          <a:ln w="635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F5F91AE-5A76-47E0-B85B-BDE507489AFD}"/>
              </a:ext>
            </a:extLst>
          </p:cNvPr>
          <p:cNvSpPr txBox="1"/>
          <p:nvPr/>
        </p:nvSpPr>
        <p:spPr>
          <a:xfrm>
            <a:off x="698500" y="5009180"/>
            <a:ext cx="68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2017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4793F7CD-0011-424C-ADA0-A9D2033BF2C7}"/>
              </a:ext>
            </a:extLst>
          </p:cNvPr>
          <p:cNvCxnSpPr>
            <a:cxnSpLocks/>
          </p:cNvCxnSpPr>
          <p:nvPr/>
        </p:nvCxnSpPr>
        <p:spPr>
          <a:xfrm>
            <a:off x="1318539" y="5163068"/>
            <a:ext cx="2313661" cy="0"/>
          </a:xfrm>
          <a:prstGeom prst="line">
            <a:avLst/>
          </a:prstGeom>
          <a:ln w="635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BBADD35E-021C-4F20-BCCD-F6C80B1BE05C}"/>
              </a:ext>
            </a:extLst>
          </p:cNvPr>
          <p:cNvSpPr txBox="1"/>
          <p:nvPr/>
        </p:nvSpPr>
        <p:spPr>
          <a:xfrm>
            <a:off x="698500" y="5491780"/>
            <a:ext cx="687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2016</a:t>
            </a:r>
          </a:p>
        </p:txBody>
      </p: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8F1B2B1C-9595-4BA5-84B9-984C9F6C1C17}"/>
              </a:ext>
            </a:extLst>
          </p:cNvPr>
          <p:cNvCxnSpPr>
            <a:cxnSpLocks/>
          </p:cNvCxnSpPr>
          <p:nvPr/>
        </p:nvCxnSpPr>
        <p:spPr>
          <a:xfrm>
            <a:off x="1318539" y="5645668"/>
            <a:ext cx="853161" cy="0"/>
          </a:xfrm>
          <a:prstGeom prst="line">
            <a:avLst/>
          </a:prstGeom>
          <a:ln w="6350"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9C4AA11-B202-4D04-84E8-1587781B072A}"/>
              </a:ext>
            </a:extLst>
          </p:cNvPr>
          <p:cNvGrpSpPr/>
          <p:nvPr/>
        </p:nvGrpSpPr>
        <p:grpSpPr>
          <a:xfrm>
            <a:off x="0" y="689"/>
            <a:ext cx="12192000" cy="6856622"/>
            <a:chOff x="0" y="689"/>
            <a:chExt cx="12192000" cy="6856622"/>
          </a:xfrm>
        </p:grpSpPr>
        <p:sp>
          <p:nvSpPr>
            <p:cNvPr id="20" name="Forma livre 40">
              <a:extLst>
                <a:ext uri="{FF2B5EF4-FFF2-40B4-BE49-F238E27FC236}">
                  <a16:creationId xmlns:a16="http://schemas.microsoft.com/office/drawing/2014/main" id="{79E442CE-91DD-4C73-9E28-DBC3A3885278}"/>
                </a:ext>
              </a:extLst>
            </p:cNvPr>
            <p:cNvSpPr/>
            <p:nvPr/>
          </p:nvSpPr>
          <p:spPr>
            <a:xfrm>
              <a:off x="0" y="689"/>
              <a:ext cx="12192000" cy="6856622"/>
            </a:xfrm>
            <a:custGeom>
              <a:avLst/>
              <a:gdLst>
                <a:gd name="connsiteX0" fmla="*/ 469232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0" fmla="*/ 4211053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8" fmla="*/ 0 w 12192000"/>
                <a:gd name="connsiteY8" fmla="*/ 0 h 6858000"/>
                <a:gd name="connsiteX0" fmla="*/ 4211053 w 12192000"/>
                <a:gd name="connsiteY0" fmla="*/ 5426242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0 w 12192000"/>
                <a:gd name="connsiteY3" fmla="*/ 0 h 6858000"/>
                <a:gd name="connsiteX4" fmla="*/ 12192000 w 12192000"/>
                <a:gd name="connsiteY4" fmla="*/ 0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  <a:gd name="connsiteX7" fmla="*/ 0 w 12192000"/>
                <a:gd name="connsiteY7" fmla="*/ 0 h 6858000"/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</a:t>
              </a:r>
            </a:p>
          </p:txBody>
        </p:sp>
        <p:grpSp>
          <p:nvGrpSpPr>
            <p:cNvPr id="29" name="Grupo 41">
              <a:extLst>
                <a:ext uri="{FF2B5EF4-FFF2-40B4-BE49-F238E27FC236}">
                  <a16:creationId xmlns:a16="http://schemas.microsoft.com/office/drawing/2014/main" id="{43BBEEAA-A2DE-43E3-BF8D-0A341CF5D0F2}"/>
                </a:ext>
              </a:extLst>
            </p:cNvPr>
            <p:cNvGrpSpPr/>
            <p:nvPr/>
          </p:nvGrpSpPr>
          <p:grpSpPr>
            <a:xfrm>
              <a:off x="246431" y="343134"/>
              <a:ext cx="463564" cy="463564"/>
              <a:chOff x="11146899" y="250908"/>
              <a:chExt cx="667581" cy="6675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6491F445-3D3B-4624-9B9E-42419C70A1C7}"/>
                  </a:ext>
                </a:extLst>
              </p:cNvPr>
              <p:cNvSpPr/>
              <p:nvPr/>
            </p:nvSpPr>
            <p:spPr>
              <a:xfrm>
                <a:off x="11146899" y="250908"/>
                <a:ext cx="667581" cy="6675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1" name="Multiplicar 43">
                <a:extLst>
                  <a:ext uri="{FF2B5EF4-FFF2-40B4-BE49-F238E27FC236}">
                    <a16:creationId xmlns:a16="http://schemas.microsoft.com/office/drawing/2014/main" id="{401934B1-88EC-431C-8CCB-7709B9F8658B}"/>
                  </a:ext>
                </a:extLst>
              </p:cNvPr>
              <p:cNvSpPr/>
              <p:nvPr/>
            </p:nvSpPr>
            <p:spPr>
              <a:xfrm>
                <a:off x="11239469" y="343478"/>
                <a:ext cx="482440" cy="482440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F0D7BF77-341B-4ABF-8EAB-0427160A2D32}"/>
                </a:ext>
              </a:extLst>
            </p:cNvPr>
            <p:cNvSpPr/>
            <p:nvPr/>
          </p:nvSpPr>
          <p:spPr>
            <a:xfrm>
              <a:off x="246431" y="1073398"/>
              <a:ext cx="4515725" cy="5047999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A498C542-F901-4C80-93E7-853E7902DF9E}"/>
                </a:ext>
              </a:extLst>
            </p:cNvPr>
            <p:cNvSpPr txBox="1"/>
            <p:nvPr/>
          </p:nvSpPr>
          <p:spPr>
            <a:xfrm>
              <a:off x="495346" y="1234166"/>
              <a:ext cx="3516631" cy="34994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as proporções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desse gráfico, clique em cima da barra que deseja modificar e em seguida na bolinha que aparece na ponta dele. Com o mouse, arraste a bolinha para um lado e para o outro até chegar no tamanho que represente o valor desejado. 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 cor da barra,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clique em cima dela e em seguida escolha cor desejada na ferramenta Preenchimento da Forma.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os números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basta clicar em cima deles e digitar o valor desejado.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Ah! Todos os textos são editáveis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 estão esperando pelo seu conteúdo!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797600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D12D00-537F-4EBA-AEFB-BA99E55A5DEA}"/>
              </a:ext>
            </a:extLst>
          </p:cNvPr>
          <p:cNvSpPr txBox="1"/>
          <p:nvPr/>
        </p:nvSpPr>
        <p:spPr>
          <a:xfrm>
            <a:off x="6685397" y="2361965"/>
            <a:ext cx="2676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92DADB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adipiscing elit.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Maecenas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porttitorcongue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massa.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Fusce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92DADB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orem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92DADB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ipsum dolor sit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ipsum dolor sit</a:t>
            </a:r>
          </a:p>
        </p:txBody>
      </p:sp>
      <p:graphicFrame>
        <p:nvGraphicFramePr>
          <p:cNvPr id="20" name="Gráfico 19">
            <a:extLst>
              <a:ext uri="{FF2B5EF4-FFF2-40B4-BE49-F238E27FC236}">
                <a16:creationId xmlns:a16="http://schemas.microsoft.com/office/drawing/2014/main" id="{AFDE1382-368E-4CC1-A8AB-A416D02654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4494599"/>
              </p:ext>
            </p:extLst>
          </p:nvPr>
        </p:nvGraphicFramePr>
        <p:xfrm>
          <a:off x="5943600" y="1206680"/>
          <a:ext cx="7483289" cy="49888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2" name="Imagem 71">
            <a:extLst>
              <a:ext uri="{FF2B5EF4-FFF2-40B4-BE49-F238E27FC236}">
                <a16:creationId xmlns:a16="http://schemas.microsoft.com/office/drawing/2014/main" id="{CDD49DFB-D9B3-4235-BE50-FE9E0BD49B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76" r="6392" b="9685"/>
          <a:stretch/>
        </p:blipFill>
        <p:spPr>
          <a:xfrm>
            <a:off x="8015248" y="1885333"/>
            <a:ext cx="3040083" cy="431020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5E08AAA0-B422-47D2-9640-47EC4592D42E}"/>
              </a:ext>
            </a:extLst>
          </p:cNvPr>
          <p:cNvSpPr txBox="1"/>
          <p:nvPr/>
        </p:nvSpPr>
        <p:spPr>
          <a:xfrm>
            <a:off x="6685397" y="1172582"/>
            <a:ext cx="1258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VENDAS 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92C0C22-0112-4A58-984A-1C4C392286AF}"/>
              </a:ext>
            </a:extLst>
          </p:cNvPr>
          <p:cNvSpPr txBox="1"/>
          <p:nvPr/>
        </p:nvSpPr>
        <p:spPr>
          <a:xfrm>
            <a:off x="6685397" y="1413093"/>
            <a:ext cx="2659702" cy="751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 err="1">
                <a:ln>
                  <a:noFill/>
                </a:ln>
                <a:solidFill>
                  <a:srgbClr val="92DADB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sucesso</a:t>
            </a:r>
            <a:endParaRPr kumimoji="0" lang="en-US" sz="6000" b="1" i="0" u="none" strike="noStrike" kern="0" cap="none" spc="0" normalizeH="0" baseline="0" noProof="0" dirty="0">
              <a:ln>
                <a:noFill/>
              </a:ln>
              <a:solidFill>
                <a:srgbClr val="92DADB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71461B67-8757-4026-9114-4068DC4DE41F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89" name="Retângulo 88">
              <a:extLst>
                <a:ext uri="{FF2B5EF4-FFF2-40B4-BE49-F238E27FC236}">
                  <a16:creationId xmlns:a16="http://schemas.microsoft.com/office/drawing/2014/main" id="{761BAA37-BA8F-440A-BBE2-22F0DC1BFEDA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78706807-3F5D-48AB-AA9E-AD52A2A4825E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Retângulo 90">
              <a:extLst>
                <a:ext uri="{FF2B5EF4-FFF2-40B4-BE49-F238E27FC236}">
                  <a16:creationId xmlns:a16="http://schemas.microsoft.com/office/drawing/2014/main" id="{04AC4328-275F-41A4-B056-96CD448B7C5A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etângulo 91">
              <a:extLst>
                <a:ext uri="{FF2B5EF4-FFF2-40B4-BE49-F238E27FC236}">
                  <a16:creationId xmlns:a16="http://schemas.microsoft.com/office/drawing/2014/main" id="{1B3BF3BA-99A3-47CF-AB9B-365D74C65BC5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84" name="Espaço Reservado para Imagem 83">
            <a:extLst>
              <a:ext uri="{FF2B5EF4-FFF2-40B4-BE49-F238E27FC236}">
                <a16:creationId xmlns:a16="http://schemas.microsoft.com/office/drawing/2014/main" id="{100E6DE1-B770-4D3D-A875-5D80F1D09E3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3" r="52115" b="18499"/>
          <a:stretch/>
        </p:blipFill>
        <p:spPr>
          <a:xfrm>
            <a:off x="0" y="1266093"/>
            <a:ext cx="6175613" cy="4575908"/>
          </a:xfrm>
        </p:spPr>
      </p:pic>
    </p:spTree>
    <p:extLst>
      <p:ext uri="{BB962C8B-B14F-4D97-AF65-F5344CB8AC3E}">
        <p14:creationId xmlns:p14="http://schemas.microsoft.com/office/powerpoint/2010/main" val="1247118508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aixaDeTexto 22">
            <a:extLst>
              <a:ext uri="{FF2B5EF4-FFF2-40B4-BE49-F238E27FC236}">
                <a16:creationId xmlns:a16="http://schemas.microsoft.com/office/drawing/2014/main" id="{E3DEB7C5-888D-4E2B-95B5-A71F82E3BD38}"/>
              </a:ext>
            </a:extLst>
          </p:cNvPr>
          <p:cNvSpPr txBox="1"/>
          <p:nvPr/>
        </p:nvSpPr>
        <p:spPr>
          <a:xfrm>
            <a:off x="6685397" y="2361965"/>
            <a:ext cx="26764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92DADB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adipiscing elit.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Maecenas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porttitorcongue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massa.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Fusce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92DADB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orem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92DADB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ipsum dolor sit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ipsum dolor sit</a:t>
            </a:r>
          </a:p>
        </p:txBody>
      </p:sp>
      <p:pic>
        <p:nvPicPr>
          <p:cNvPr id="24" name="Imagem 23">
            <a:extLst>
              <a:ext uri="{FF2B5EF4-FFF2-40B4-BE49-F238E27FC236}">
                <a16:creationId xmlns:a16="http://schemas.microsoft.com/office/drawing/2014/main" id="{E826AD3C-BC0D-41BB-AEDF-D9683563916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776" r="6392" b="9685"/>
          <a:stretch/>
        </p:blipFill>
        <p:spPr>
          <a:xfrm>
            <a:off x="8023605" y="1896711"/>
            <a:ext cx="3040083" cy="4310206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5A7BD208-8447-46F8-9A51-58870C4CF426}"/>
              </a:ext>
            </a:extLst>
          </p:cNvPr>
          <p:cNvSpPr txBox="1"/>
          <p:nvPr/>
        </p:nvSpPr>
        <p:spPr>
          <a:xfrm>
            <a:off x="6685397" y="1172582"/>
            <a:ext cx="12585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VENDAS DE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85DD3CB-4DF1-4E10-9EF1-1D851BE7398A}"/>
              </a:ext>
            </a:extLst>
          </p:cNvPr>
          <p:cNvSpPr txBox="1"/>
          <p:nvPr/>
        </p:nvSpPr>
        <p:spPr>
          <a:xfrm>
            <a:off x="6685397" y="1413093"/>
            <a:ext cx="2659702" cy="751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 err="1">
                <a:ln>
                  <a:noFill/>
                </a:ln>
                <a:solidFill>
                  <a:srgbClr val="92DADB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sucesso</a:t>
            </a:r>
            <a:endParaRPr kumimoji="0" lang="en-US" sz="6000" b="1" i="0" u="none" strike="noStrike" kern="0" cap="none" spc="0" normalizeH="0" baseline="0" noProof="0" dirty="0">
              <a:ln>
                <a:noFill/>
              </a:ln>
              <a:solidFill>
                <a:srgbClr val="92DADB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8F525A7F-B4F3-4F8E-9CA6-6EAE471157E3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EDB6CE1A-D513-4821-B026-EF7D646F1E0B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08663CF6-2B86-480B-924C-CA438141B63D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D3DCF58E-DBD8-4DC7-A324-034EBE7B6E55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4FAB99DF-6B99-4257-AE84-BD8251F6399D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2" name="Espaço Reservado para Imagem 83">
            <a:extLst>
              <a:ext uri="{FF2B5EF4-FFF2-40B4-BE49-F238E27FC236}">
                <a16:creationId xmlns:a16="http://schemas.microsoft.com/office/drawing/2014/main" id="{D32CAEAC-D575-48E5-90A1-950A5A850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453" r="52115" b="18499"/>
          <a:stretch/>
        </p:blipFill>
        <p:spPr>
          <a:xfrm>
            <a:off x="0" y="1266093"/>
            <a:ext cx="6175613" cy="4575908"/>
          </a:xfr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BB640821-D8A5-40AF-A206-FD70C886127E}"/>
              </a:ext>
            </a:extLst>
          </p:cNvPr>
          <p:cNvGrpSpPr/>
          <p:nvPr/>
        </p:nvGrpSpPr>
        <p:grpSpPr>
          <a:xfrm>
            <a:off x="0" y="689"/>
            <a:ext cx="12192000" cy="6856622"/>
            <a:chOff x="0" y="689"/>
            <a:chExt cx="12192000" cy="6856622"/>
          </a:xfrm>
        </p:grpSpPr>
        <p:sp>
          <p:nvSpPr>
            <p:cNvPr id="13" name="Forma livre 40">
              <a:extLst>
                <a:ext uri="{FF2B5EF4-FFF2-40B4-BE49-F238E27FC236}">
                  <a16:creationId xmlns:a16="http://schemas.microsoft.com/office/drawing/2014/main" id="{C089169C-83AE-4AD7-97F5-1EE8E9929002}"/>
                </a:ext>
              </a:extLst>
            </p:cNvPr>
            <p:cNvSpPr/>
            <p:nvPr/>
          </p:nvSpPr>
          <p:spPr>
            <a:xfrm>
              <a:off x="0" y="689"/>
              <a:ext cx="12192000" cy="6856622"/>
            </a:xfrm>
            <a:custGeom>
              <a:avLst/>
              <a:gdLst>
                <a:gd name="connsiteX0" fmla="*/ 469232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0" fmla="*/ 4211053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8" fmla="*/ 0 w 12192000"/>
                <a:gd name="connsiteY8" fmla="*/ 0 h 6858000"/>
                <a:gd name="connsiteX0" fmla="*/ 4211053 w 12192000"/>
                <a:gd name="connsiteY0" fmla="*/ 5426242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0 w 12192000"/>
                <a:gd name="connsiteY3" fmla="*/ 0 h 6858000"/>
                <a:gd name="connsiteX4" fmla="*/ 12192000 w 12192000"/>
                <a:gd name="connsiteY4" fmla="*/ 0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  <a:gd name="connsiteX7" fmla="*/ 0 w 12192000"/>
                <a:gd name="connsiteY7" fmla="*/ 0 h 6858000"/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</a:t>
              </a:r>
            </a:p>
          </p:txBody>
        </p:sp>
        <p:grpSp>
          <p:nvGrpSpPr>
            <p:cNvPr id="14" name="Grupo 41">
              <a:extLst>
                <a:ext uri="{FF2B5EF4-FFF2-40B4-BE49-F238E27FC236}">
                  <a16:creationId xmlns:a16="http://schemas.microsoft.com/office/drawing/2014/main" id="{DF7388B5-717A-4E80-8D3D-8AE5D3D991F4}"/>
                </a:ext>
              </a:extLst>
            </p:cNvPr>
            <p:cNvGrpSpPr/>
            <p:nvPr/>
          </p:nvGrpSpPr>
          <p:grpSpPr>
            <a:xfrm>
              <a:off x="246431" y="343134"/>
              <a:ext cx="463564" cy="463564"/>
              <a:chOff x="11146899" y="250908"/>
              <a:chExt cx="667581" cy="6675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8" name="Elipse 17">
                <a:extLst>
                  <a:ext uri="{FF2B5EF4-FFF2-40B4-BE49-F238E27FC236}">
                    <a16:creationId xmlns:a16="http://schemas.microsoft.com/office/drawing/2014/main" id="{1CECF129-F187-4A26-932B-134EAD0AE3F4}"/>
                  </a:ext>
                </a:extLst>
              </p:cNvPr>
              <p:cNvSpPr/>
              <p:nvPr/>
            </p:nvSpPr>
            <p:spPr>
              <a:xfrm>
                <a:off x="11146899" y="250908"/>
                <a:ext cx="667581" cy="6675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19" name="Multiplicar 43">
                <a:extLst>
                  <a:ext uri="{FF2B5EF4-FFF2-40B4-BE49-F238E27FC236}">
                    <a16:creationId xmlns:a16="http://schemas.microsoft.com/office/drawing/2014/main" id="{9400FE07-2843-42CD-99DA-3D07D5319FA2}"/>
                  </a:ext>
                </a:extLst>
              </p:cNvPr>
              <p:cNvSpPr/>
              <p:nvPr/>
            </p:nvSpPr>
            <p:spPr>
              <a:xfrm>
                <a:off x="11239469" y="343478"/>
                <a:ext cx="482440" cy="482440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A3FF8E3-9091-4342-9272-EB74424001A9}"/>
                </a:ext>
              </a:extLst>
            </p:cNvPr>
            <p:cNvSpPr/>
            <p:nvPr/>
          </p:nvSpPr>
          <p:spPr>
            <a:xfrm>
              <a:off x="246431" y="1073398"/>
              <a:ext cx="4515725" cy="5048002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EAD0AFA6-D7DF-4B82-9DEB-D0E3914974B6}"/>
                </a:ext>
              </a:extLst>
            </p:cNvPr>
            <p:cNvSpPr txBox="1"/>
            <p:nvPr/>
          </p:nvSpPr>
          <p:spPr>
            <a:xfrm>
              <a:off x="497084" y="1232457"/>
              <a:ext cx="3625654" cy="4598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as proporções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desse gráfico, clique nas barras com o botão direito &gt; Editar Dados.  Ao abrir a tabela do Excel, coloque os números que desejar.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 cor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 uma parte do gráfico clicando duas vezes nela e em seguida escolha cor desejada na ferramenta Preenchimento da Forma.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os números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basta clicar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 cima deles e digitar o valor desejado.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 imagem das casas pode ter seu tamanho alterado clicando em cima dela e mexendo com o mouse nas bolinhas que aparecem nas arestas. 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Ah! Todos os textos são editáveis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 estão esperando pelo seu conteúdo!</a:t>
              </a:r>
            </a:p>
            <a:p>
              <a:pPr marL="0" marR="0" lvl="0" indent="0" algn="l" defTabSz="914400" rtl="0" eaLnBrk="0" fontAlgn="base" latinLnBrk="0" hangingPunct="0">
                <a:lnSpc>
                  <a:spcPct val="90000"/>
                </a:lnSpc>
                <a:spcBef>
                  <a:spcPct val="0"/>
                </a:spcBef>
                <a:spcAft>
                  <a:spcPts val="180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436329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Agrupar 57">
            <a:extLst>
              <a:ext uri="{FF2B5EF4-FFF2-40B4-BE49-F238E27FC236}">
                <a16:creationId xmlns:a16="http://schemas.microsoft.com/office/drawing/2014/main" id="{3A5D63DD-7B19-4A1C-AD18-A80BA5A537CE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59" name="Retângulo 58">
              <a:extLst>
                <a:ext uri="{FF2B5EF4-FFF2-40B4-BE49-F238E27FC236}">
                  <a16:creationId xmlns:a16="http://schemas.microsoft.com/office/drawing/2014/main" id="{9A1BB704-61CD-4E0F-9CF0-C14489390E20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etângulo 59">
              <a:extLst>
                <a:ext uri="{FF2B5EF4-FFF2-40B4-BE49-F238E27FC236}">
                  <a16:creationId xmlns:a16="http://schemas.microsoft.com/office/drawing/2014/main" id="{FE730E1D-BE91-4157-87FE-E29342EB1308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2651BBB7-CDDD-49BC-BB8E-7FB63FE8D1DB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1B0E2556-B149-4DBC-B233-F8065A9AF633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2" name="Espaço Reservado para Imagem 21">
            <a:extLst>
              <a:ext uri="{FF2B5EF4-FFF2-40B4-BE49-F238E27FC236}">
                <a16:creationId xmlns:a16="http://schemas.microsoft.com/office/drawing/2014/main" id="{12319DFD-32F8-46E2-A9F7-7A403778CC0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4" t="-38" r="55940" b="28807"/>
          <a:stretch/>
        </p:blipFill>
        <p:spPr>
          <a:xfrm>
            <a:off x="772645" y="0"/>
            <a:ext cx="4851345" cy="4883150"/>
          </a:xfrm>
        </p:spPr>
      </p:pic>
      <p:grpSp>
        <p:nvGrpSpPr>
          <p:cNvPr id="39" name="Agrupar 38">
            <a:extLst>
              <a:ext uri="{FF2B5EF4-FFF2-40B4-BE49-F238E27FC236}">
                <a16:creationId xmlns:a16="http://schemas.microsoft.com/office/drawing/2014/main" id="{01CC6957-6F1B-4920-8784-AFD3067C8A32}"/>
              </a:ext>
            </a:extLst>
          </p:cNvPr>
          <p:cNvGrpSpPr/>
          <p:nvPr/>
        </p:nvGrpSpPr>
        <p:grpSpPr>
          <a:xfrm>
            <a:off x="6998868" y="2162176"/>
            <a:ext cx="3598066" cy="3598066"/>
            <a:chOff x="4953739" y="2241610"/>
            <a:chExt cx="2876366" cy="2876366"/>
          </a:xfrm>
        </p:grpSpPr>
        <p:sp>
          <p:nvSpPr>
            <p:cNvPr id="43" name="Arco 42">
              <a:extLst>
                <a:ext uri="{FF2B5EF4-FFF2-40B4-BE49-F238E27FC236}">
                  <a16:creationId xmlns:a16="http://schemas.microsoft.com/office/drawing/2014/main" id="{4912D97A-148F-40FB-BF1D-A1CD91B15EAD}"/>
                </a:ext>
              </a:extLst>
            </p:cNvPr>
            <p:cNvSpPr/>
            <p:nvPr/>
          </p:nvSpPr>
          <p:spPr>
            <a:xfrm>
              <a:off x="5513032" y="2800903"/>
              <a:ext cx="1757780" cy="1757780"/>
            </a:xfrm>
            <a:prstGeom prst="arc">
              <a:avLst>
                <a:gd name="adj1" fmla="val 1555319"/>
                <a:gd name="adj2" fmla="val 11397480"/>
              </a:avLst>
            </a:prstGeom>
            <a:noFill/>
            <a:ln w="190500" cap="rnd">
              <a:solidFill>
                <a:srgbClr val="92D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Arco 45">
              <a:extLst>
                <a:ext uri="{FF2B5EF4-FFF2-40B4-BE49-F238E27FC236}">
                  <a16:creationId xmlns:a16="http://schemas.microsoft.com/office/drawing/2014/main" id="{3D315A28-FEDF-4854-8695-47D421C1FDAF}"/>
                </a:ext>
              </a:extLst>
            </p:cNvPr>
            <p:cNvSpPr/>
            <p:nvPr/>
          </p:nvSpPr>
          <p:spPr>
            <a:xfrm>
              <a:off x="5224510" y="2512381"/>
              <a:ext cx="2334824" cy="2334824"/>
            </a:xfrm>
            <a:prstGeom prst="arc">
              <a:avLst>
                <a:gd name="adj1" fmla="val 20984458"/>
                <a:gd name="adj2" fmla="val 11593010"/>
              </a:avLst>
            </a:prstGeom>
            <a:noFill/>
            <a:ln w="190500" cap="rnd">
              <a:solidFill>
                <a:srgbClr val="FEE3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Arco 47">
              <a:extLst>
                <a:ext uri="{FF2B5EF4-FFF2-40B4-BE49-F238E27FC236}">
                  <a16:creationId xmlns:a16="http://schemas.microsoft.com/office/drawing/2014/main" id="{E7837F3E-F238-46AC-B48D-6D3513CC0E66}"/>
                </a:ext>
              </a:extLst>
            </p:cNvPr>
            <p:cNvSpPr/>
            <p:nvPr/>
          </p:nvSpPr>
          <p:spPr>
            <a:xfrm>
              <a:off x="4953739" y="2241610"/>
              <a:ext cx="2876366" cy="2876366"/>
            </a:xfrm>
            <a:prstGeom prst="arc">
              <a:avLst>
                <a:gd name="adj1" fmla="val 21563359"/>
                <a:gd name="adj2" fmla="val 6253645"/>
              </a:avLst>
            </a:prstGeom>
            <a:noFill/>
            <a:ln w="190500" cap="rnd">
              <a:solidFill>
                <a:srgbClr val="64B3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E08AAA0-B422-47D2-9640-47EC4592D42E}"/>
              </a:ext>
            </a:extLst>
          </p:cNvPr>
          <p:cNvSpPr txBox="1"/>
          <p:nvPr/>
        </p:nvSpPr>
        <p:spPr>
          <a:xfrm>
            <a:off x="8964515" y="834706"/>
            <a:ext cx="191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PORCENTAGEM DE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92C0C22-0112-4A58-984A-1C4C392286AF}"/>
              </a:ext>
            </a:extLst>
          </p:cNvPr>
          <p:cNvSpPr txBox="1"/>
          <p:nvPr/>
        </p:nvSpPr>
        <p:spPr>
          <a:xfrm>
            <a:off x="7406988" y="1125934"/>
            <a:ext cx="3485249" cy="751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 err="1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segurança</a:t>
            </a:r>
            <a:endParaRPr kumimoji="0" lang="en-US" sz="6000" b="1" i="0" u="none" strike="noStrike" kern="0" cap="none" spc="0" normalizeH="0" baseline="0" noProof="0" dirty="0">
              <a:ln>
                <a:noFill/>
              </a:ln>
              <a:solidFill>
                <a:srgbClr val="64B3D5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5D12D00-537F-4EBA-AEFB-BA99E55A5DEA}"/>
              </a:ext>
            </a:extLst>
          </p:cNvPr>
          <p:cNvSpPr txBox="1"/>
          <p:nvPr/>
        </p:nvSpPr>
        <p:spPr>
          <a:xfrm>
            <a:off x="7537450" y="2035569"/>
            <a:ext cx="3344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porttitorcongue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massa.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Fusce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orem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ipsum dolor sit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orem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ipsum dolor sit ipsum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dolor sit ipsum dolor sit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DEE3AF-5EE8-4F84-A3F9-8AB7C182AB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7" t="19015" r="25735"/>
          <a:stretch/>
        </p:blipFill>
        <p:spPr>
          <a:xfrm>
            <a:off x="4662405" y="1872342"/>
            <a:ext cx="4324036" cy="4813915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7FD102BC-5A26-4FFB-AB1C-B08A9D8E6DD2}"/>
              </a:ext>
            </a:extLst>
          </p:cNvPr>
          <p:cNvSpPr txBox="1"/>
          <p:nvPr/>
        </p:nvSpPr>
        <p:spPr>
          <a:xfrm>
            <a:off x="9948276" y="3334367"/>
            <a:ext cx="603050" cy="290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85%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3C70DE38-BA5A-4E8B-BBD6-FD318DD90908}"/>
              </a:ext>
            </a:extLst>
          </p:cNvPr>
          <p:cNvSpPr txBox="1"/>
          <p:nvPr/>
        </p:nvSpPr>
        <p:spPr>
          <a:xfrm>
            <a:off x="10393191" y="3639340"/>
            <a:ext cx="461986" cy="224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72%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F7BE4FE-D415-411D-82FE-C3DC17951EFE}"/>
              </a:ext>
            </a:extLst>
          </p:cNvPr>
          <p:cNvSpPr txBox="1"/>
          <p:nvPr/>
        </p:nvSpPr>
        <p:spPr>
          <a:xfrm>
            <a:off x="9610083" y="4128341"/>
            <a:ext cx="465192" cy="224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56%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46ACC9A6-434F-41E6-B057-A07CFF5151FE}"/>
              </a:ext>
            </a:extLst>
          </p:cNvPr>
          <p:cNvGrpSpPr/>
          <p:nvPr/>
        </p:nvGrpSpPr>
        <p:grpSpPr>
          <a:xfrm>
            <a:off x="6288787" y="5133164"/>
            <a:ext cx="797960" cy="779179"/>
            <a:chOff x="6288787" y="5123639"/>
            <a:chExt cx="797960" cy="779179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932C3784-46CC-4866-A8EA-83BD38B6D3F6}"/>
                </a:ext>
              </a:extLst>
            </p:cNvPr>
            <p:cNvGrpSpPr/>
            <p:nvPr/>
          </p:nvGrpSpPr>
          <p:grpSpPr>
            <a:xfrm>
              <a:off x="6288787" y="5412473"/>
              <a:ext cx="797960" cy="190675"/>
              <a:chOff x="772645" y="5212774"/>
              <a:chExt cx="965532" cy="230716"/>
            </a:xfrm>
          </p:grpSpPr>
          <p:sp>
            <p:nvSpPr>
              <p:cNvPr id="2" name="Elipse 1">
                <a:extLst>
                  <a:ext uri="{FF2B5EF4-FFF2-40B4-BE49-F238E27FC236}">
                    <a16:creationId xmlns:a16="http://schemas.microsoft.com/office/drawing/2014/main" id="{A921E636-A39E-4AC1-B82E-B46ABA67749F}"/>
                  </a:ext>
                </a:extLst>
              </p:cNvPr>
              <p:cNvSpPr/>
              <p:nvPr/>
            </p:nvSpPr>
            <p:spPr>
              <a:xfrm>
                <a:off x="772645" y="5212774"/>
                <a:ext cx="208758" cy="208758"/>
              </a:xfrm>
              <a:prstGeom prst="ellipse">
                <a:avLst/>
              </a:prstGeom>
              <a:solidFill>
                <a:srgbClr val="FEE3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57FFE5E7-ACD1-49F4-B691-8789C54CECFB}"/>
                  </a:ext>
                </a:extLst>
              </p:cNvPr>
              <p:cNvSpPr txBox="1"/>
              <p:nvPr/>
            </p:nvSpPr>
            <p:spPr>
              <a:xfrm>
                <a:off x="1056580" y="5219390"/>
                <a:ext cx="681597" cy="224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ＭＳ Ｐゴシック" panose="020B0600070205080204" pitchFamily="34" charset="-128"/>
                    <a:cs typeface="Segoe UI Light" panose="020B0502040204020203" pitchFamily="34" charset="0"/>
                  </a:rPr>
                  <a:t>2 lorem</a:t>
                </a:r>
              </a:p>
            </p:txBody>
          </p:sp>
        </p:grpSp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55EBF52B-9095-4A37-9286-C12FBD606BDC}"/>
                </a:ext>
              </a:extLst>
            </p:cNvPr>
            <p:cNvGrpSpPr/>
            <p:nvPr/>
          </p:nvGrpSpPr>
          <p:grpSpPr>
            <a:xfrm>
              <a:off x="6288787" y="5700335"/>
              <a:ext cx="797960" cy="202483"/>
              <a:chOff x="772645" y="5496156"/>
              <a:chExt cx="965532" cy="245004"/>
            </a:xfrm>
          </p:grpSpPr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677B7251-F346-440E-B8D5-2B27564C550C}"/>
                  </a:ext>
                </a:extLst>
              </p:cNvPr>
              <p:cNvSpPr/>
              <p:nvPr/>
            </p:nvSpPr>
            <p:spPr>
              <a:xfrm>
                <a:off x="772645" y="5496156"/>
                <a:ext cx="208758" cy="208758"/>
              </a:xfrm>
              <a:prstGeom prst="ellipse">
                <a:avLst/>
              </a:prstGeom>
              <a:solidFill>
                <a:srgbClr val="64B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5" name="CaixaDeTexto 24">
                <a:extLst>
                  <a:ext uri="{FF2B5EF4-FFF2-40B4-BE49-F238E27FC236}">
                    <a16:creationId xmlns:a16="http://schemas.microsoft.com/office/drawing/2014/main" id="{D4618DF6-C549-4A7E-BD3E-049D18E20C2D}"/>
                  </a:ext>
                </a:extLst>
              </p:cNvPr>
              <p:cNvSpPr txBox="1"/>
              <p:nvPr/>
            </p:nvSpPr>
            <p:spPr>
              <a:xfrm>
                <a:off x="1056580" y="5517060"/>
                <a:ext cx="681597" cy="224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ＭＳ Ｐゴシック" panose="020B0600070205080204" pitchFamily="34" charset="-128"/>
                    <a:cs typeface="Segoe UI Light" panose="020B0502040204020203" pitchFamily="34" charset="0"/>
                  </a:rPr>
                  <a:t>3 lorem</a:t>
                </a:r>
              </a:p>
            </p:txBody>
          </p:sp>
        </p:grpSp>
        <p:grpSp>
          <p:nvGrpSpPr>
            <p:cNvPr id="6" name="Agrupar 5">
              <a:extLst>
                <a:ext uri="{FF2B5EF4-FFF2-40B4-BE49-F238E27FC236}">
                  <a16:creationId xmlns:a16="http://schemas.microsoft.com/office/drawing/2014/main" id="{9E99890B-4340-4DE0-B619-75BBAC5C24DE}"/>
                </a:ext>
              </a:extLst>
            </p:cNvPr>
            <p:cNvGrpSpPr/>
            <p:nvPr/>
          </p:nvGrpSpPr>
          <p:grpSpPr>
            <a:xfrm>
              <a:off x="6288787" y="5123639"/>
              <a:ext cx="797960" cy="198546"/>
              <a:chOff x="772645" y="5800305"/>
              <a:chExt cx="965532" cy="240241"/>
            </a:xfrm>
          </p:grpSpPr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22A81D54-9D3A-4F06-AE58-EAB05078C7A6}"/>
                  </a:ext>
                </a:extLst>
              </p:cNvPr>
              <p:cNvSpPr/>
              <p:nvPr/>
            </p:nvSpPr>
            <p:spPr>
              <a:xfrm>
                <a:off x="772645" y="5800305"/>
                <a:ext cx="208758" cy="208758"/>
              </a:xfrm>
              <a:prstGeom prst="ellipse">
                <a:avLst/>
              </a:prstGeom>
              <a:solidFill>
                <a:srgbClr val="92D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4D50B65E-80D1-4F0E-A085-18DEC58B6294}"/>
                  </a:ext>
                </a:extLst>
              </p:cNvPr>
              <p:cNvSpPr txBox="1"/>
              <p:nvPr/>
            </p:nvSpPr>
            <p:spPr>
              <a:xfrm>
                <a:off x="1056580" y="5816446"/>
                <a:ext cx="681597" cy="224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ＭＳ Ｐゴシック" panose="020B0600070205080204" pitchFamily="34" charset="-128"/>
                    <a:cs typeface="Segoe UI Light" panose="020B0502040204020203" pitchFamily="34" charset="0"/>
                  </a:rPr>
                  <a:t>1 lorem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683570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Agrupar 28">
            <a:extLst>
              <a:ext uri="{FF2B5EF4-FFF2-40B4-BE49-F238E27FC236}">
                <a16:creationId xmlns:a16="http://schemas.microsoft.com/office/drawing/2014/main" id="{220FB9E2-6F98-439C-9E91-D54CC7E9499E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98F0AE1C-B53D-493F-A99C-E04E80EF6241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tângulo 30">
              <a:extLst>
                <a:ext uri="{FF2B5EF4-FFF2-40B4-BE49-F238E27FC236}">
                  <a16:creationId xmlns:a16="http://schemas.microsoft.com/office/drawing/2014/main" id="{7B0200C6-5F49-4019-B0C6-82D7929EABF0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07420965-8A22-48A8-8DAF-10563C6658E0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6C3AA163-231C-40BC-8BDD-2D0A139794E0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34" name="Espaço Reservado para Imagem 21">
            <a:extLst>
              <a:ext uri="{FF2B5EF4-FFF2-40B4-BE49-F238E27FC236}">
                <a16:creationId xmlns:a16="http://schemas.microsoft.com/office/drawing/2014/main" id="{23697C77-31DE-46FC-AF15-872E0EAF707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54" t="-38" r="55940" b="28807"/>
          <a:stretch/>
        </p:blipFill>
        <p:spPr>
          <a:xfrm>
            <a:off x="772645" y="0"/>
            <a:ext cx="4851345" cy="4883150"/>
          </a:xfrm>
        </p:spPr>
      </p:pic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C91657F-9F50-48AE-9433-24083E7A0089}"/>
              </a:ext>
            </a:extLst>
          </p:cNvPr>
          <p:cNvGrpSpPr/>
          <p:nvPr/>
        </p:nvGrpSpPr>
        <p:grpSpPr>
          <a:xfrm>
            <a:off x="6998868" y="2162176"/>
            <a:ext cx="3598066" cy="3598066"/>
            <a:chOff x="4953739" y="2241610"/>
            <a:chExt cx="2876366" cy="2876366"/>
          </a:xfrm>
        </p:grpSpPr>
        <p:sp>
          <p:nvSpPr>
            <p:cNvPr id="36" name="Arco 35">
              <a:extLst>
                <a:ext uri="{FF2B5EF4-FFF2-40B4-BE49-F238E27FC236}">
                  <a16:creationId xmlns:a16="http://schemas.microsoft.com/office/drawing/2014/main" id="{F3CA0702-E2CC-4687-A262-C8D154E1787D}"/>
                </a:ext>
              </a:extLst>
            </p:cNvPr>
            <p:cNvSpPr/>
            <p:nvPr/>
          </p:nvSpPr>
          <p:spPr>
            <a:xfrm>
              <a:off x="5513032" y="2800903"/>
              <a:ext cx="1757780" cy="1757780"/>
            </a:xfrm>
            <a:prstGeom prst="arc">
              <a:avLst>
                <a:gd name="adj1" fmla="val 1555319"/>
                <a:gd name="adj2" fmla="val 11397480"/>
              </a:avLst>
            </a:prstGeom>
            <a:noFill/>
            <a:ln w="190500" cap="rnd">
              <a:solidFill>
                <a:srgbClr val="92D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Arco 36">
              <a:extLst>
                <a:ext uri="{FF2B5EF4-FFF2-40B4-BE49-F238E27FC236}">
                  <a16:creationId xmlns:a16="http://schemas.microsoft.com/office/drawing/2014/main" id="{D2CA0C93-EC5F-4653-8F48-2FD12A8C5681}"/>
                </a:ext>
              </a:extLst>
            </p:cNvPr>
            <p:cNvSpPr/>
            <p:nvPr/>
          </p:nvSpPr>
          <p:spPr>
            <a:xfrm>
              <a:off x="5224510" y="2512381"/>
              <a:ext cx="2334824" cy="2334824"/>
            </a:xfrm>
            <a:prstGeom prst="arc">
              <a:avLst>
                <a:gd name="adj1" fmla="val 20984458"/>
                <a:gd name="adj2" fmla="val 11593010"/>
              </a:avLst>
            </a:prstGeom>
            <a:noFill/>
            <a:ln w="190500" cap="rnd">
              <a:solidFill>
                <a:srgbClr val="FEE38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Arco 37">
              <a:extLst>
                <a:ext uri="{FF2B5EF4-FFF2-40B4-BE49-F238E27FC236}">
                  <a16:creationId xmlns:a16="http://schemas.microsoft.com/office/drawing/2014/main" id="{FE21A96A-DB4B-4EFD-8367-A7B72B41C91B}"/>
                </a:ext>
              </a:extLst>
            </p:cNvPr>
            <p:cNvSpPr/>
            <p:nvPr/>
          </p:nvSpPr>
          <p:spPr>
            <a:xfrm>
              <a:off x="4953739" y="2241610"/>
              <a:ext cx="2876366" cy="2876366"/>
            </a:xfrm>
            <a:prstGeom prst="arc">
              <a:avLst>
                <a:gd name="adj1" fmla="val 21563359"/>
                <a:gd name="adj2" fmla="val 6253645"/>
              </a:avLst>
            </a:prstGeom>
            <a:noFill/>
            <a:ln w="190500" cap="rnd">
              <a:solidFill>
                <a:srgbClr val="64B3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3F236B65-3896-4DA4-97D8-6424524CEF16}"/>
              </a:ext>
            </a:extLst>
          </p:cNvPr>
          <p:cNvSpPr txBox="1"/>
          <p:nvPr/>
        </p:nvSpPr>
        <p:spPr>
          <a:xfrm>
            <a:off x="8964515" y="834706"/>
            <a:ext cx="191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PORCENTAGEM DE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EAAE673-0C2D-49A6-B372-4116E7F36A9F}"/>
              </a:ext>
            </a:extLst>
          </p:cNvPr>
          <p:cNvSpPr txBox="1"/>
          <p:nvPr/>
        </p:nvSpPr>
        <p:spPr>
          <a:xfrm>
            <a:off x="7406988" y="1125934"/>
            <a:ext cx="3485249" cy="751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0" cap="none" spc="0" normalizeH="0" baseline="0" noProof="0" dirty="0" err="1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segurança</a:t>
            </a:r>
            <a:endParaRPr kumimoji="0" lang="en-US" sz="6000" b="1" i="0" u="none" strike="noStrike" kern="0" cap="none" spc="0" normalizeH="0" baseline="0" noProof="0" dirty="0">
              <a:ln>
                <a:noFill/>
              </a:ln>
              <a:solidFill>
                <a:srgbClr val="64B3D5"/>
              </a:solidFill>
              <a:effectLst/>
              <a:uLnTx/>
              <a:uFillTx/>
              <a:latin typeface="Segoe UI Light" panose="020B0502040204020203" pitchFamily="34" charset="0"/>
              <a:ea typeface="ＭＳ Ｐゴシック" panose="020B0600070205080204" pitchFamily="34" charset="-128"/>
              <a:cs typeface="Segoe UI Light" panose="020B0502040204020203" pitchFamily="34" charset="0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92C012A7-4E58-45C0-A051-80951E4675EB}"/>
              </a:ext>
            </a:extLst>
          </p:cNvPr>
          <p:cNvSpPr txBox="1"/>
          <p:nvPr/>
        </p:nvSpPr>
        <p:spPr>
          <a:xfrm>
            <a:off x="7537450" y="2035569"/>
            <a:ext cx="334438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</a:t>
            </a:r>
            <a:r>
              <a:rPr kumimoji="0" lang="en-US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porttitorcongue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massa.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Fusce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orem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ipsum dolor sit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orem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64B3D5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ipsum dolor sit ipsum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dolor sit ipsum dolor sit</a:t>
            </a:r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4523E1D9-8D3F-40C6-B54E-8708270FBA0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7" t="19015" r="25735"/>
          <a:stretch/>
        </p:blipFill>
        <p:spPr>
          <a:xfrm>
            <a:off x="4662405" y="1872342"/>
            <a:ext cx="4324036" cy="4813915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103A0341-96EB-4BD2-B3E0-BD89EAB9CC13}"/>
              </a:ext>
            </a:extLst>
          </p:cNvPr>
          <p:cNvSpPr txBox="1"/>
          <p:nvPr/>
        </p:nvSpPr>
        <p:spPr>
          <a:xfrm>
            <a:off x="9948276" y="3334367"/>
            <a:ext cx="603050" cy="2900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85%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200A34DD-AD65-4C8C-9E8D-D80781833373}"/>
              </a:ext>
            </a:extLst>
          </p:cNvPr>
          <p:cNvSpPr txBox="1"/>
          <p:nvPr/>
        </p:nvSpPr>
        <p:spPr>
          <a:xfrm>
            <a:off x="10393191" y="3639340"/>
            <a:ext cx="461986" cy="224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72%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37BFA694-C6FB-4C4A-B065-BCFD537D845A}"/>
              </a:ext>
            </a:extLst>
          </p:cNvPr>
          <p:cNvSpPr txBox="1"/>
          <p:nvPr/>
        </p:nvSpPr>
        <p:spPr>
          <a:xfrm>
            <a:off x="9610083" y="4128341"/>
            <a:ext cx="465192" cy="224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56%</a:t>
            </a:r>
          </a:p>
        </p:txBody>
      </p: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47F23C04-B9A3-43B4-954A-695F6CE33E97}"/>
              </a:ext>
            </a:extLst>
          </p:cNvPr>
          <p:cNvGrpSpPr/>
          <p:nvPr/>
        </p:nvGrpSpPr>
        <p:grpSpPr>
          <a:xfrm>
            <a:off x="6288787" y="5133164"/>
            <a:ext cx="797960" cy="779179"/>
            <a:chOff x="6288787" y="5123639"/>
            <a:chExt cx="797960" cy="779179"/>
          </a:xfrm>
        </p:grpSpPr>
        <p:grpSp>
          <p:nvGrpSpPr>
            <p:cNvPr id="51" name="Agrupar 50">
              <a:extLst>
                <a:ext uri="{FF2B5EF4-FFF2-40B4-BE49-F238E27FC236}">
                  <a16:creationId xmlns:a16="http://schemas.microsoft.com/office/drawing/2014/main" id="{28A65536-F067-443D-8E46-A887D12FCAE2}"/>
                </a:ext>
              </a:extLst>
            </p:cNvPr>
            <p:cNvGrpSpPr/>
            <p:nvPr/>
          </p:nvGrpSpPr>
          <p:grpSpPr>
            <a:xfrm>
              <a:off x="6288787" y="5412473"/>
              <a:ext cx="797960" cy="190675"/>
              <a:chOff x="772645" y="5212774"/>
              <a:chExt cx="965532" cy="230716"/>
            </a:xfrm>
          </p:grpSpPr>
          <p:sp>
            <p:nvSpPr>
              <p:cNvPr id="66" name="Elipse 65">
                <a:extLst>
                  <a:ext uri="{FF2B5EF4-FFF2-40B4-BE49-F238E27FC236}">
                    <a16:creationId xmlns:a16="http://schemas.microsoft.com/office/drawing/2014/main" id="{E6ACE521-9A5F-4A55-863D-9D6F5020B6AD}"/>
                  </a:ext>
                </a:extLst>
              </p:cNvPr>
              <p:cNvSpPr/>
              <p:nvPr/>
            </p:nvSpPr>
            <p:spPr>
              <a:xfrm>
                <a:off x="772645" y="5212774"/>
                <a:ext cx="208758" cy="208758"/>
              </a:xfrm>
              <a:prstGeom prst="ellipse">
                <a:avLst/>
              </a:prstGeom>
              <a:solidFill>
                <a:srgbClr val="FEE38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7" name="CaixaDeTexto 66">
                <a:extLst>
                  <a:ext uri="{FF2B5EF4-FFF2-40B4-BE49-F238E27FC236}">
                    <a16:creationId xmlns:a16="http://schemas.microsoft.com/office/drawing/2014/main" id="{5EAAF556-5CAB-49C5-B938-0F4AC9AA9E15}"/>
                  </a:ext>
                </a:extLst>
              </p:cNvPr>
              <p:cNvSpPr txBox="1"/>
              <p:nvPr/>
            </p:nvSpPr>
            <p:spPr>
              <a:xfrm>
                <a:off x="1056580" y="5219390"/>
                <a:ext cx="681597" cy="224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ＭＳ Ｐゴシック" panose="020B0600070205080204" pitchFamily="34" charset="-128"/>
                    <a:cs typeface="Segoe UI Light" panose="020B0502040204020203" pitchFamily="34" charset="0"/>
                  </a:rPr>
                  <a:t>2 lorem</a:t>
                </a:r>
              </a:p>
            </p:txBody>
          </p:sp>
        </p:grpSp>
        <p:grpSp>
          <p:nvGrpSpPr>
            <p:cNvPr id="52" name="Agrupar 51">
              <a:extLst>
                <a:ext uri="{FF2B5EF4-FFF2-40B4-BE49-F238E27FC236}">
                  <a16:creationId xmlns:a16="http://schemas.microsoft.com/office/drawing/2014/main" id="{65883B2A-6C72-4383-86BA-362B16AA1E00}"/>
                </a:ext>
              </a:extLst>
            </p:cNvPr>
            <p:cNvGrpSpPr/>
            <p:nvPr/>
          </p:nvGrpSpPr>
          <p:grpSpPr>
            <a:xfrm>
              <a:off x="6288787" y="5700335"/>
              <a:ext cx="797960" cy="202483"/>
              <a:chOff x="772645" y="5496156"/>
              <a:chExt cx="965532" cy="245004"/>
            </a:xfrm>
          </p:grpSpPr>
          <p:sp>
            <p:nvSpPr>
              <p:cNvPr id="64" name="Elipse 63">
                <a:extLst>
                  <a:ext uri="{FF2B5EF4-FFF2-40B4-BE49-F238E27FC236}">
                    <a16:creationId xmlns:a16="http://schemas.microsoft.com/office/drawing/2014/main" id="{1BF4979B-197C-4D74-B401-3761F4F6CD27}"/>
                  </a:ext>
                </a:extLst>
              </p:cNvPr>
              <p:cNvSpPr/>
              <p:nvPr/>
            </p:nvSpPr>
            <p:spPr>
              <a:xfrm>
                <a:off x="772645" y="5496156"/>
                <a:ext cx="208758" cy="208758"/>
              </a:xfrm>
              <a:prstGeom prst="ellipse">
                <a:avLst/>
              </a:prstGeom>
              <a:solidFill>
                <a:srgbClr val="64B3D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CaixaDeTexto 64">
                <a:extLst>
                  <a:ext uri="{FF2B5EF4-FFF2-40B4-BE49-F238E27FC236}">
                    <a16:creationId xmlns:a16="http://schemas.microsoft.com/office/drawing/2014/main" id="{2F61869A-3314-4B53-B95B-88E9150968EF}"/>
                  </a:ext>
                </a:extLst>
              </p:cNvPr>
              <p:cNvSpPr txBox="1"/>
              <p:nvPr/>
            </p:nvSpPr>
            <p:spPr>
              <a:xfrm>
                <a:off x="1056580" y="5517060"/>
                <a:ext cx="681597" cy="224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ＭＳ Ｐゴシック" panose="020B0600070205080204" pitchFamily="34" charset="-128"/>
                    <a:cs typeface="Segoe UI Light" panose="020B0502040204020203" pitchFamily="34" charset="0"/>
                  </a:rPr>
                  <a:t>3 lorem</a:t>
                </a:r>
              </a:p>
            </p:txBody>
          </p:sp>
        </p:grpSp>
        <p:grpSp>
          <p:nvGrpSpPr>
            <p:cNvPr id="53" name="Agrupar 52">
              <a:extLst>
                <a:ext uri="{FF2B5EF4-FFF2-40B4-BE49-F238E27FC236}">
                  <a16:creationId xmlns:a16="http://schemas.microsoft.com/office/drawing/2014/main" id="{B2DA9665-A478-4092-A290-E3975BD39A75}"/>
                </a:ext>
              </a:extLst>
            </p:cNvPr>
            <p:cNvGrpSpPr/>
            <p:nvPr/>
          </p:nvGrpSpPr>
          <p:grpSpPr>
            <a:xfrm>
              <a:off x="6288787" y="5123639"/>
              <a:ext cx="797960" cy="198546"/>
              <a:chOff x="772645" y="5800305"/>
              <a:chExt cx="965532" cy="240241"/>
            </a:xfrm>
          </p:grpSpPr>
          <p:sp>
            <p:nvSpPr>
              <p:cNvPr id="57" name="Elipse 56">
                <a:extLst>
                  <a:ext uri="{FF2B5EF4-FFF2-40B4-BE49-F238E27FC236}">
                    <a16:creationId xmlns:a16="http://schemas.microsoft.com/office/drawing/2014/main" id="{051F8D32-C385-4ED5-8F05-1CA4F9E59DF0}"/>
                  </a:ext>
                </a:extLst>
              </p:cNvPr>
              <p:cNvSpPr/>
              <p:nvPr/>
            </p:nvSpPr>
            <p:spPr>
              <a:xfrm>
                <a:off x="772645" y="5800305"/>
                <a:ext cx="208758" cy="208758"/>
              </a:xfrm>
              <a:prstGeom prst="ellipse">
                <a:avLst/>
              </a:prstGeom>
              <a:solidFill>
                <a:srgbClr val="92DAD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CaixaDeTexto 62">
                <a:extLst>
                  <a:ext uri="{FF2B5EF4-FFF2-40B4-BE49-F238E27FC236}">
                    <a16:creationId xmlns:a16="http://schemas.microsoft.com/office/drawing/2014/main" id="{9DE254EE-F67E-4C2A-A44B-BA341A6F35FC}"/>
                  </a:ext>
                </a:extLst>
              </p:cNvPr>
              <p:cNvSpPr txBox="1"/>
              <p:nvPr/>
            </p:nvSpPr>
            <p:spPr>
              <a:xfrm>
                <a:off x="1056580" y="5816446"/>
                <a:ext cx="681597" cy="22410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7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A6A6A6"/>
                    </a:solidFill>
                    <a:effectLst/>
                    <a:uLnTx/>
                    <a:uFillTx/>
                    <a:latin typeface="Segoe UI Light" panose="020B0502040204020203" pitchFamily="34" charset="0"/>
                    <a:ea typeface="ＭＳ Ｐゴシック" panose="020B0600070205080204" pitchFamily="34" charset="-128"/>
                    <a:cs typeface="Segoe UI Light" panose="020B0502040204020203" pitchFamily="34" charset="0"/>
                  </a:rPr>
                  <a:t>1 lorem</a:t>
                </a:r>
              </a:p>
            </p:txBody>
          </p:sp>
        </p:grp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F6D043E4-5F7F-4F72-B71F-B4EA5A558BC4}"/>
              </a:ext>
            </a:extLst>
          </p:cNvPr>
          <p:cNvGrpSpPr/>
          <p:nvPr/>
        </p:nvGrpSpPr>
        <p:grpSpPr>
          <a:xfrm>
            <a:off x="-1524" y="1378"/>
            <a:ext cx="12192000" cy="6856622"/>
            <a:chOff x="0" y="689"/>
            <a:chExt cx="12192000" cy="6856622"/>
          </a:xfrm>
        </p:grpSpPr>
        <p:sp>
          <p:nvSpPr>
            <p:cNvPr id="19" name="Forma livre 40">
              <a:extLst>
                <a:ext uri="{FF2B5EF4-FFF2-40B4-BE49-F238E27FC236}">
                  <a16:creationId xmlns:a16="http://schemas.microsoft.com/office/drawing/2014/main" id="{2FB7030A-7084-41DB-84CC-6C26E4CC3380}"/>
                </a:ext>
              </a:extLst>
            </p:cNvPr>
            <p:cNvSpPr/>
            <p:nvPr/>
          </p:nvSpPr>
          <p:spPr>
            <a:xfrm>
              <a:off x="0" y="689"/>
              <a:ext cx="12192000" cy="6856622"/>
            </a:xfrm>
            <a:custGeom>
              <a:avLst/>
              <a:gdLst>
                <a:gd name="connsiteX0" fmla="*/ 469232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0" fmla="*/ 4211053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8" fmla="*/ 0 w 12192000"/>
                <a:gd name="connsiteY8" fmla="*/ 0 h 6858000"/>
                <a:gd name="connsiteX0" fmla="*/ 4211053 w 12192000"/>
                <a:gd name="connsiteY0" fmla="*/ 5426242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0 w 12192000"/>
                <a:gd name="connsiteY3" fmla="*/ 0 h 6858000"/>
                <a:gd name="connsiteX4" fmla="*/ 12192000 w 12192000"/>
                <a:gd name="connsiteY4" fmla="*/ 0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  <a:gd name="connsiteX7" fmla="*/ 0 w 12192000"/>
                <a:gd name="connsiteY7" fmla="*/ 0 h 6858000"/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</a:t>
              </a:r>
            </a:p>
          </p:txBody>
        </p:sp>
        <p:grpSp>
          <p:nvGrpSpPr>
            <p:cNvPr id="20" name="Grupo 41">
              <a:extLst>
                <a:ext uri="{FF2B5EF4-FFF2-40B4-BE49-F238E27FC236}">
                  <a16:creationId xmlns:a16="http://schemas.microsoft.com/office/drawing/2014/main" id="{18011649-A517-445B-83D4-89416284EABB}"/>
                </a:ext>
              </a:extLst>
            </p:cNvPr>
            <p:cNvGrpSpPr/>
            <p:nvPr/>
          </p:nvGrpSpPr>
          <p:grpSpPr>
            <a:xfrm>
              <a:off x="246431" y="343134"/>
              <a:ext cx="463564" cy="463564"/>
              <a:chOff x="11146899" y="250908"/>
              <a:chExt cx="667581" cy="6675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1" name="Elipse 20">
                <a:extLst>
                  <a:ext uri="{FF2B5EF4-FFF2-40B4-BE49-F238E27FC236}">
                    <a16:creationId xmlns:a16="http://schemas.microsoft.com/office/drawing/2014/main" id="{7AF9E16E-A879-4C6F-B9FE-1733C56DD659}"/>
                  </a:ext>
                </a:extLst>
              </p:cNvPr>
              <p:cNvSpPr/>
              <p:nvPr/>
            </p:nvSpPr>
            <p:spPr>
              <a:xfrm>
                <a:off x="11146899" y="250908"/>
                <a:ext cx="667581" cy="6675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23" name="Multiplicar 43">
                <a:extLst>
                  <a:ext uri="{FF2B5EF4-FFF2-40B4-BE49-F238E27FC236}">
                    <a16:creationId xmlns:a16="http://schemas.microsoft.com/office/drawing/2014/main" id="{77815874-EC06-456B-95E4-6429DDF9211D}"/>
                  </a:ext>
                </a:extLst>
              </p:cNvPr>
              <p:cNvSpPr/>
              <p:nvPr/>
            </p:nvSpPr>
            <p:spPr>
              <a:xfrm>
                <a:off x="11239469" y="343478"/>
                <a:ext cx="482440" cy="482440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AFD5B8A9-A977-447F-99BA-A16B9D90E465}"/>
                </a:ext>
              </a:extLst>
            </p:cNvPr>
            <p:cNvSpPr/>
            <p:nvPr/>
          </p:nvSpPr>
          <p:spPr>
            <a:xfrm>
              <a:off x="246431" y="1073398"/>
              <a:ext cx="4515725" cy="505726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FE0A5CD0-5B71-43B6-8412-D08D222E351E}"/>
                </a:ext>
              </a:extLst>
            </p:cNvPr>
            <p:cNvSpPr txBox="1"/>
            <p:nvPr/>
          </p:nvSpPr>
          <p:spPr>
            <a:xfrm>
              <a:off x="493564" y="1232457"/>
              <a:ext cx="3595999" cy="3693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as proporções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desse gráfico, clique em cima da “barra” que deseja modificar e em seguida na bolinha amarela que aparece na ponta dele. Com o mouse, arraste a bolinha para cima ou para baixo até chegar no tamanho que represente o valor desejado. 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 cor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 “barra”, clique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 cima dela e em seguida escolha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cor desejada na ferramenta Contorno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 Forma.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os números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basta clicar em cima deles e digitar o valor desejado.</a:t>
              </a:r>
            </a:p>
            <a:p>
              <a:pPr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Ah! Todos os textos são editáveis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 estão esperando pelo seu conteúdo!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2046455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Espaço Reservado para Imagem 76">
            <a:extLst>
              <a:ext uri="{FF2B5EF4-FFF2-40B4-BE49-F238E27FC236}">
                <a16:creationId xmlns:a16="http://schemas.microsoft.com/office/drawing/2014/main" id="{66E5AA6C-22C2-472D-AD79-7CB219ABF32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53" name="Agrupar 52">
            <a:extLst>
              <a:ext uri="{FF2B5EF4-FFF2-40B4-BE49-F238E27FC236}">
                <a16:creationId xmlns:a16="http://schemas.microsoft.com/office/drawing/2014/main" id="{B59D7830-892E-4A74-A915-2BBD91FCAB4C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A77C9446-FFBB-4D54-A99B-4A5991FEA63A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etângulo 54">
              <a:extLst>
                <a:ext uri="{FF2B5EF4-FFF2-40B4-BE49-F238E27FC236}">
                  <a16:creationId xmlns:a16="http://schemas.microsoft.com/office/drawing/2014/main" id="{C81B9EA9-DBA9-468B-A14D-177D4DABF4B6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F9FDC6E5-E12D-4577-9872-9AAD403F17CF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E365D651-2FAC-4A1F-A56B-0B68F8BD2A16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4B610C16-16C7-467F-AC09-2E7ACB1A6E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9438568"/>
              </p:ext>
            </p:extLst>
          </p:nvPr>
        </p:nvGraphicFramePr>
        <p:xfrm>
          <a:off x="781050" y="-889444"/>
          <a:ext cx="9903275" cy="6670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667EEE61-D159-4F1B-8F61-53C3A80D13F7}"/>
              </a:ext>
            </a:extLst>
          </p:cNvPr>
          <p:cNvSpPr txBox="1"/>
          <p:nvPr/>
        </p:nvSpPr>
        <p:spPr>
          <a:xfrm>
            <a:off x="8248196" y="1862841"/>
            <a:ext cx="1251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0" normalizeH="0" baseline="0" noProof="0" dirty="0">
                <a:ln>
                  <a:noFill/>
                </a:ln>
                <a:solidFill>
                  <a:srgbClr val="C5E5FF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AVES</a:t>
            </a:r>
            <a:endParaRPr kumimoji="0" lang="pt-BR" sz="2400" b="0" i="0" u="none" strike="noStrike" kern="1200" cap="none" spc="600" normalizeH="0" baseline="0" noProof="0" dirty="0">
              <a:ln>
                <a:noFill/>
              </a:ln>
              <a:solidFill>
                <a:srgbClr val="C5E5FF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F0F0377-9E98-408A-ABA8-10DEA6E96B9C}"/>
              </a:ext>
            </a:extLst>
          </p:cNvPr>
          <p:cNvSpPr txBox="1"/>
          <p:nvPr/>
        </p:nvSpPr>
        <p:spPr>
          <a:xfrm>
            <a:off x="8270754" y="2222549"/>
            <a:ext cx="2618024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migratórias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51CE1C1-3618-4507-A809-0562EA57235E}"/>
              </a:ext>
            </a:extLst>
          </p:cNvPr>
          <p:cNvSpPr txBox="1"/>
          <p:nvPr/>
        </p:nvSpPr>
        <p:spPr>
          <a:xfrm>
            <a:off x="8338825" y="2894444"/>
            <a:ext cx="15412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5E5FF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5BD8B9C5-86C2-467E-BC88-5B343B13FF8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6729" y="583366"/>
            <a:ext cx="2830286" cy="255451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10999B06-5ECE-4ACC-BD0A-B233EC4E483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1235" y="2896209"/>
            <a:ext cx="2476501" cy="1820229"/>
          </a:xfrm>
          <a:prstGeom prst="rect">
            <a:avLst/>
          </a:prstGeom>
        </p:spPr>
      </p:pic>
      <p:grpSp>
        <p:nvGrpSpPr>
          <p:cNvPr id="48" name="Agrupar 47">
            <a:extLst>
              <a:ext uri="{FF2B5EF4-FFF2-40B4-BE49-F238E27FC236}">
                <a16:creationId xmlns:a16="http://schemas.microsoft.com/office/drawing/2014/main" id="{45DE3A47-DA58-4505-8BF1-8879DDAFBF27}"/>
              </a:ext>
            </a:extLst>
          </p:cNvPr>
          <p:cNvGrpSpPr/>
          <p:nvPr/>
        </p:nvGrpSpPr>
        <p:grpSpPr>
          <a:xfrm>
            <a:off x="7691858" y="1436388"/>
            <a:ext cx="1871245" cy="1941811"/>
            <a:chOff x="6928283" y="805671"/>
            <a:chExt cx="1647895" cy="1710038"/>
          </a:xfrm>
        </p:grpSpPr>
        <p:cxnSp>
          <p:nvCxnSpPr>
            <p:cNvPr id="9" name="Conector reto 8">
              <a:extLst>
                <a:ext uri="{FF2B5EF4-FFF2-40B4-BE49-F238E27FC236}">
                  <a16:creationId xmlns:a16="http://schemas.microsoft.com/office/drawing/2014/main" id="{36BB17BE-C9A1-4E95-98D3-4163BABF6C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8283" y="1992158"/>
              <a:ext cx="505938" cy="5235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8545EF2F-F4FA-4AC4-8D42-D7223824A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9789" y="805671"/>
              <a:ext cx="336389" cy="3480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3814F3D-39C7-47D5-AAC2-A48921F854CD}"/>
              </a:ext>
            </a:extLst>
          </p:cNvPr>
          <p:cNvSpPr txBox="1"/>
          <p:nvPr/>
        </p:nvSpPr>
        <p:spPr>
          <a:xfrm>
            <a:off x="1023627" y="2139041"/>
            <a:ext cx="102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JAN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151F8EE5-69AA-4884-940C-EF5D6ED06E2F}"/>
              </a:ext>
            </a:extLst>
          </p:cNvPr>
          <p:cNvSpPr txBox="1"/>
          <p:nvPr/>
        </p:nvSpPr>
        <p:spPr>
          <a:xfrm>
            <a:off x="1023627" y="3046184"/>
            <a:ext cx="102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FEV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1C15491-F5B8-4974-A656-07F92FA3654A}"/>
              </a:ext>
            </a:extLst>
          </p:cNvPr>
          <p:cNvSpPr txBox="1"/>
          <p:nvPr/>
        </p:nvSpPr>
        <p:spPr>
          <a:xfrm>
            <a:off x="1023627" y="3956956"/>
            <a:ext cx="132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600" normalizeH="0" baseline="0" noProof="0" dirty="0">
                <a:ln>
                  <a:noFill/>
                </a:ln>
                <a:solidFill>
                  <a:srgbClr val="2F89D3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MAR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B8CFDC9F-C426-4BB6-9894-3CC9F55FB35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4328" y="1139872"/>
            <a:ext cx="2423885" cy="2687936"/>
          </a:xfrm>
          <a:prstGeom prst="rect">
            <a:avLst/>
          </a:prstGeom>
        </p:spPr>
      </p:pic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F4BB82F-B9D7-4BE2-B4C6-E6AA88992528}"/>
              </a:ext>
            </a:extLst>
          </p:cNvPr>
          <p:cNvGrpSpPr/>
          <p:nvPr/>
        </p:nvGrpSpPr>
        <p:grpSpPr>
          <a:xfrm>
            <a:off x="783963" y="5203372"/>
            <a:ext cx="10421066" cy="954107"/>
            <a:chOff x="629069" y="5392057"/>
            <a:chExt cx="10812000" cy="954107"/>
          </a:xfrm>
        </p:grpSpPr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E27C1638-A970-45FB-BF3F-2FADEB70D596}"/>
                </a:ext>
              </a:extLst>
            </p:cNvPr>
            <p:cNvSpPr txBox="1"/>
            <p:nvPr/>
          </p:nvSpPr>
          <p:spPr>
            <a:xfrm>
              <a:off x="629069" y="5392057"/>
              <a:ext cx="30732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Lorem ipsum dolor sit amet, consectetuer adipiscing elit. Maecenas porttitor congue massa. Fusce posuere, magna sed pulvinar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29C8A81D-F09E-43AE-A5E5-4E2A797AF5D6}"/>
                </a:ext>
              </a:extLst>
            </p:cNvPr>
            <p:cNvSpPr txBox="1"/>
            <p:nvPr/>
          </p:nvSpPr>
          <p:spPr>
            <a:xfrm>
              <a:off x="4485287" y="5392057"/>
              <a:ext cx="30732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Lorem ipsum dolor sit amet, consectetuer adipiscing elit. Maecenas porttitor congue massa. Fusce posuere, magna sed pulvinar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29FA2D92-67D4-43AE-AFD4-BBDB1D3808D1}"/>
                </a:ext>
              </a:extLst>
            </p:cNvPr>
            <p:cNvSpPr txBox="1"/>
            <p:nvPr/>
          </p:nvSpPr>
          <p:spPr>
            <a:xfrm>
              <a:off x="8367859" y="5392057"/>
              <a:ext cx="30732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Lorem ipsum dolor sit amet, consectetuer adipiscing elit. Maecenas porttitor congue massa. Fusce posuere, magna sed pulvinar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8CE2A48E-AE5A-41B5-8444-44D4CB5C6AA8}"/>
              </a:ext>
            </a:extLst>
          </p:cNvPr>
          <p:cNvGrpSpPr/>
          <p:nvPr/>
        </p:nvGrpSpPr>
        <p:grpSpPr>
          <a:xfrm>
            <a:off x="4170816" y="5283200"/>
            <a:ext cx="3666898" cy="812800"/>
            <a:chOff x="4170816" y="5486400"/>
            <a:chExt cx="3875314" cy="609600"/>
          </a:xfrm>
        </p:grpSpPr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945D170-D68E-41F3-BEFC-7C0CD5FDB1E9}"/>
                </a:ext>
              </a:extLst>
            </p:cNvPr>
            <p:cNvCxnSpPr>
              <a:cxnSpLocks/>
            </p:cNvCxnSpPr>
            <p:nvPr/>
          </p:nvCxnSpPr>
          <p:spPr>
            <a:xfrm>
              <a:off x="4170816" y="5486400"/>
              <a:ext cx="0" cy="6096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ector reto 59">
              <a:extLst>
                <a:ext uri="{FF2B5EF4-FFF2-40B4-BE49-F238E27FC236}">
                  <a16:creationId xmlns:a16="http://schemas.microsoft.com/office/drawing/2014/main" id="{CB6A2CDE-451B-4367-A5BC-B6A84401FFCC}"/>
                </a:ext>
              </a:extLst>
            </p:cNvPr>
            <p:cNvCxnSpPr>
              <a:cxnSpLocks/>
            </p:cNvCxnSpPr>
            <p:nvPr/>
          </p:nvCxnSpPr>
          <p:spPr>
            <a:xfrm>
              <a:off x="8046130" y="5486400"/>
              <a:ext cx="0" cy="6096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22DF6F0-14F4-4E73-B5C5-7953F23F633C}"/>
              </a:ext>
            </a:extLst>
          </p:cNvPr>
          <p:cNvSpPr txBox="1"/>
          <p:nvPr/>
        </p:nvSpPr>
        <p:spPr>
          <a:xfrm>
            <a:off x="3258827" y="2139041"/>
            <a:ext cx="1021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spc="-15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1AACBA3A-7781-4B4D-90C9-FC93A2CA7472}"/>
              </a:ext>
            </a:extLst>
          </p:cNvPr>
          <p:cNvSpPr txBox="1"/>
          <p:nvPr/>
        </p:nvSpPr>
        <p:spPr>
          <a:xfrm>
            <a:off x="5011427" y="3046184"/>
            <a:ext cx="1021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sz="2000" b="1" kern="0" spc="-15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9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0D2F174-452A-42CE-B4F3-3FCF840F58CB}"/>
              </a:ext>
            </a:extLst>
          </p:cNvPr>
          <p:cNvSpPr txBox="1"/>
          <p:nvPr/>
        </p:nvSpPr>
        <p:spPr>
          <a:xfrm>
            <a:off x="9037327" y="3944256"/>
            <a:ext cx="1327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sz="2000" b="1" kern="0" spc="-15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pc="0" dirty="0">
                <a:solidFill>
                  <a:srgbClr val="2F89D3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366670945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Espaço Reservado para Imagem 76">
            <a:extLst>
              <a:ext uri="{FF2B5EF4-FFF2-40B4-BE49-F238E27FC236}">
                <a16:creationId xmlns:a16="http://schemas.microsoft.com/office/drawing/2014/main" id="{1B40364F-163B-49E9-A7FA-35E52192378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5825" y="0"/>
            <a:ext cx="10210801" cy="4905375"/>
          </a:xfrm>
        </p:spPr>
      </p:pic>
      <p:grpSp>
        <p:nvGrpSpPr>
          <p:cNvPr id="38" name="Agrupar 37">
            <a:extLst>
              <a:ext uri="{FF2B5EF4-FFF2-40B4-BE49-F238E27FC236}">
                <a16:creationId xmlns:a16="http://schemas.microsoft.com/office/drawing/2014/main" id="{C1C296E0-B52D-4EF8-BFAE-B77F8C1AC49C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0355F09C-5AC5-44D3-8754-FA2809A10053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1F8536CC-978A-4ED1-8CAE-79A69E45478B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BEA641E7-CEB3-4441-85D7-30C0B78FDC28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0A059C40-E618-4F8B-9822-C5852A6CEC82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70E9A03-3D89-439E-A08D-F75855031AF7}"/>
              </a:ext>
            </a:extLst>
          </p:cNvPr>
          <p:cNvSpPr txBox="1"/>
          <p:nvPr/>
        </p:nvSpPr>
        <p:spPr>
          <a:xfrm>
            <a:off x="8248196" y="1862841"/>
            <a:ext cx="1251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600" normalizeH="0" baseline="0" noProof="0" dirty="0">
                <a:ln>
                  <a:noFill/>
                </a:ln>
                <a:solidFill>
                  <a:srgbClr val="C5E5FF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AVES</a:t>
            </a:r>
            <a:endParaRPr kumimoji="0" lang="pt-BR" sz="2400" b="0" i="0" u="none" strike="noStrike" kern="1200" cap="none" spc="600" normalizeH="0" baseline="0" noProof="0" dirty="0">
              <a:ln>
                <a:noFill/>
              </a:ln>
              <a:solidFill>
                <a:srgbClr val="C5E5FF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CB7A6FBF-CD16-4535-8A22-033FA01EDB45}"/>
              </a:ext>
            </a:extLst>
          </p:cNvPr>
          <p:cNvSpPr txBox="1"/>
          <p:nvPr/>
        </p:nvSpPr>
        <p:spPr>
          <a:xfrm>
            <a:off x="8270754" y="2222549"/>
            <a:ext cx="2618024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migratórias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9777FBEB-8D25-4B2E-8313-DC02841E7234}"/>
              </a:ext>
            </a:extLst>
          </p:cNvPr>
          <p:cNvSpPr txBox="1"/>
          <p:nvPr/>
        </p:nvSpPr>
        <p:spPr>
          <a:xfrm>
            <a:off x="8338825" y="2894444"/>
            <a:ext cx="15412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C5E5FF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</a:t>
            </a:r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7070C800-ED5F-4255-864A-1EF18D24C08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16729" y="583366"/>
            <a:ext cx="2830286" cy="2554514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1A525829-2BA9-444D-A676-D33896BA384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1235" y="2896209"/>
            <a:ext cx="2476501" cy="1820229"/>
          </a:xfrm>
          <a:prstGeom prst="rect">
            <a:avLst/>
          </a:prstGeom>
        </p:spPr>
      </p:pic>
      <p:grpSp>
        <p:nvGrpSpPr>
          <p:cNvPr id="52" name="Agrupar 51">
            <a:extLst>
              <a:ext uri="{FF2B5EF4-FFF2-40B4-BE49-F238E27FC236}">
                <a16:creationId xmlns:a16="http://schemas.microsoft.com/office/drawing/2014/main" id="{D6219816-5B6F-42C0-85FC-77517F1FFC08}"/>
              </a:ext>
            </a:extLst>
          </p:cNvPr>
          <p:cNvGrpSpPr/>
          <p:nvPr/>
        </p:nvGrpSpPr>
        <p:grpSpPr>
          <a:xfrm>
            <a:off x="7691858" y="1436388"/>
            <a:ext cx="1871245" cy="1941811"/>
            <a:chOff x="6928283" y="805671"/>
            <a:chExt cx="1647895" cy="1710038"/>
          </a:xfrm>
        </p:grpSpPr>
        <p:cxnSp>
          <p:nvCxnSpPr>
            <p:cNvPr id="58" name="Conector reto 57">
              <a:extLst>
                <a:ext uri="{FF2B5EF4-FFF2-40B4-BE49-F238E27FC236}">
                  <a16:creationId xmlns:a16="http://schemas.microsoft.com/office/drawing/2014/main" id="{1EFA0848-9B0B-4275-990F-B95F83A509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28283" y="1992158"/>
              <a:ext cx="505938" cy="523551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39D512D5-D902-4C57-A061-BC12FFF6CE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9789" y="805671"/>
              <a:ext cx="336389" cy="348099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A18291EA-CBE6-4048-A189-FF5E3C23B915}"/>
              </a:ext>
            </a:extLst>
          </p:cNvPr>
          <p:cNvSpPr txBox="1"/>
          <p:nvPr/>
        </p:nvSpPr>
        <p:spPr>
          <a:xfrm>
            <a:off x="1023627" y="2139041"/>
            <a:ext cx="102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JAN</a:t>
            </a:r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0D2A213-34F9-4152-841E-DA1FEC13EDF4}"/>
              </a:ext>
            </a:extLst>
          </p:cNvPr>
          <p:cNvSpPr txBox="1"/>
          <p:nvPr/>
        </p:nvSpPr>
        <p:spPr>
          <a:xfrm>
            <a:off x="1023627" y="3046184"/>
            <a:ext cx="1021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6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FEV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675573A-3BFB-40DF-B009-0F5AC2535D44}"/>
              </a:ext>
            </a:extLst>
          </p:cNvPr>
          <p:cNvSpPr txBox="1"/>
          <p:nvPr/>
        </p:nvSpPr>
        <p:spPr>
          <a:xfrm>
            <a:off x="1023627" y="3956956"/>
            <a:ext cx="1327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600" normalizeH="0" baseline="0" noProof="0" dirty="0">
                <a:ln>
                  <a:noFill/>
                </a:ln>
                <a:solidFill>
                  <a:srgbClr val="2F89D3"/>
                </a:solidFill>
                <a:effectLst/>
                <a:uLnTx/>
                <a:uFillTx/>
                <a:latin typeface="Segoe UI Light" panose="020B0502040204020203" pitchFamily="34" charset="0"/>
                <a:cs typeface="Segoe UI Light" panose="020B0502040204020203" pitchFamily="34" charset="0"/>
              </a:rPr>
              <a:t>MAR</a:t>
            </a:r>
          </a:p>
        </p:txBody>
      </p:sp>
      <p:pic>
        <p:nvPicPr>
          <p:cNvPr id="65" name="Imagem 64">
            <a:extLst>
              <a:ext uri="{FF2B5EF4-FFF2-40B4-BE49-F238E27FC236}">
                <a16:creationId xmlns:a16="http://schemas.microsoft.com/office/drawing/2014/main" id="{0778B354-B07F-409D-9C62-F5A12C5D34A0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54328" y="1139872"/>
            <a:ext cx="2423885" cy="2687936"/>
          </a:xfrm>
          <a:prstGeom prst="rect">
            <a:avLst/>
          </a:prstGeom>
        </p:spPr>
      </p:pic>
      <p:grpSp>
        <p:nvGrpSpPr>
          <p:cNvPr id="66" name="Agrupar 65">
            <a:extLst>
              <a:ext uri="{FF2B5EF4-FFF2-40B4-BE49-F238E27FC236}">
                <a16:creationId xmlns:a16="http://schemas.microsoft.com/office/drawing/2014/main" id="{62665D7D-15A2-49BA-9C98-4AB2C0C964E3}"/>
              </a:ext>
            </a:extLst>
          </p:cNvPr>
          <p:cNvGrpSpPr/>
          <p:nvPr/>
        </p:nvGrpSpPr>
        <p:grpSpPr>
          <a:xfrm>
            <a:off x="783963" y="5203372"/>
            <a:ext cx="10421066" cy="954107"/>
            <a:chOff x="629069" y="5392057"/>
            <a:chExt cx="10812000" cy="954107"/>
          </a:xfrm>
        </p:grpSpPr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356BA1D-4B1C-42C0-9AB4-88C17D1AC388}"/>
                </a:ext>
              </a:extLst>
            </p:cNvPr>
            <p:cNvSpPr txBox="1"/>
            <p:nvPr/>
          </p:nvSpPr>
          <p:spPr>
            <a:xfrm>
              <a:off x="629069" y="5392057"/>
              <a:ext cx="30732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Lorem ipsum dolor sit amet, consectetuer adipiscing elit. Maecenas porttitor congue massa. Fusce posuere, magna sed pulvinar</a:t>
              </a: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0832A007-661F-42D8-80CF-2861F99A7842}"/>
                </a:ext>
              </a:extLst>
            </p:cNvPr>
            <p:cNvSpPr txBox="1"/>
            <p:nvPr/>
          </p:nvSpPr>
          <p:spPr>
            <a:xfrm>
              <a:off x="4485287" y="5392057"/>
              <a:ext cx="30732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Lorem ipsum dolor sit amet, consectetuer adipiscing elit. Maecenas porttitor congue massa. Fusce posuere, magna sed pulvinar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B677A56F-8902-460C-A9B3-C27BCA860654}"/>
                </a:ext>
              </a:extLst>
            </p:cNvPr>
            <p:cNvSpPr txBox="1"/>
            <p:nvPr/>
          </p:nvSpPr>
          <p:spPr>
            <a:xfrm>
              <a:off x="8367859" y="5392057"/>
              <a:ext cx="307321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75000"/>
                    </a:prstClr>
                  </a:solidFill>
                  <a:effectLst/>
                  <a:uLnTx/>
                  <a:uFillTx/>
                  <a:latin typeface="Segoe UI" panose="020B0502040204020203" pitchFamily="34" charset="0"/>
                  <a:ea typeface="ＭＳ Ｐゴシック" panose="020B0600070205080204" pitchFamily="34" charset="-128"/>
                  <a:cs typeface="Segoe UI" panose="020B0502040204020203" pitchFamily="34" charset="0"/>
                </a:rPr>
                <a:t>Lorem ipsum dolor sit amet, consectetuer adipiscing elit. Maecenas porttitor congue massa. Fusce posuere, magna sed pulvinar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AAD25CA2-50E9-4925-90AC-5B9EF154B86D}"/>
              </a:ext>
            </a:extLst>
          </p:cNvPr>
          <p:cNvGrpSpPr/>
          <p:nvPr/>
        </p:nvGrpSpPr>
        <p:grpSpPr>
          <a:xfrm>
            <a:off x="4170816" y="5283200"/>
            <a:ext cx="3666898" cy="812800"/>
            <a:chOff x="4170816" y="5486400"/>
            <a:chExt cx="3875314" cy="609600"/>
          </a:xfrm>
        </p:grpSpPr>
        <p:cxnSp>
          <p:nvCxnSpPr>
            <p:cNvPr id="71" name="Conector reto 70">
              <a:extLst>
                <a:ext uri="{FF2B5EF4-FFF2-40B4-BE49-F238E27FC236}">
                  <a16:creationId xmlns:a16="http://schemas.microsoft.com/office/drawing/2014/main" id="{F6ACE69D-E025-4AF2-A294-53B234DABA95}"/>
                </a:ext>
              </a:extLst>
            </p:cNvPr>
            <p:cNvCxnSpPr>
              <a:cxnSpLocks/>
            </p:cNvCxnSpPr>
            <p:nvPr/>
          </p:nvCxnSpPr>
          <p:spPr>
            <a:xfrm>
              <a:off x="4170816" y="5486400"/>
              <a:ext cx="0" cy="6096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ector reto 71">
              <a:extLst>
                <a:ext uri="{FF2B5EF4-FFF2-40B4-BE49-F238E27FC236}">
                  <a16:creationId xmlns:a16="http://schemas.microsoft.com/office/drawing/2014/main" id="{7A826C9E-C84A-44C2-8810-CBD8E62D6372}"/>
                </a:ext>
              </a:extLst>
            </p:cNvPr>
            <p:cNvCxnSpPr>
              <a:cxnSpLocks/>
            </p:cNvCxnSpPr>
            <p:nvPr/>
          </p:nvCxnSpPr>
          <p:spPr>
            <a:xfrm>
              <a:off x="8046130" y="5486400"/>
              <a:ext cx="0" cy="60960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A543C3EE-2D70-4C1B-AE49-43176C7289ED}"/>
              </a:ext>
            </a:extLst>
          </p:cNvPr>
          <p:cNvSpPr txBox="1"/>
          <p:nvPr/>
        </p:nvSpPr>
        <p:spPr>
          <a:xfrm>
            <a:off x="3258827" y="2139041"/>
            <a:ext cx="1021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kern="0" spc="-150" dirty="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6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BF64206D-B14F-4A22-8DB5-E63D8F92452E}"/>
              </a:ext>
            </a:extLst>
          </p:cNvPr>
          <p:cNvSpPr txBox="1"/>
          <p:nvPr/>
        </p:nvSpPr>
        <p:spPr>
          <a:xfrm>
            <a:off x="5011427" y="3046184"/>
            <a:ext cx="1021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sz="2000" b="1" kern="0" spc="-15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9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7CFC8130-001C-4219-8683-3C1F09DA346F}"/>
              </a:ext>
            </a:extLst>
          </p:cNvPr>
          <p:cNvSpPr txBox="1"/>
          <p:nvPr/>
        </p:nvSpPr>
        <p:spPr>
          <a:xfrm>
            <a:off x="9037327" y="3944256"/>
            <a:ext cx="1327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 sz="2000" b="1" kern="0" spc="-150">
                <a:solidFill>
                  <a:prstClr val="white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spc="0" dirty="0">
                <a:solidFill>
                  <a:srgbClr val="2F89D3"/>
                </a:solidFill>
              </a:rPr>
              <a:t>15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93D404F6-2A23-47A8-BFE1-69F69982C26F}"/>
              </a:ext>
            </a:extLst>
          </p:cNvPr>
          <p:cNvGrpSpPr/>
          <p:nvPr/>
        </p:nvGrpSpPr>
        <p:grpSpPr>
          <a:xfrm>
            <a:off x="0" y="689"/>
            <a:ext cx="12192000" cy="6856622"/>
            <a:chOff x="0" y="689"/>
            <a:chExt cx="12192000" cy="6856622"/>
          </a:xfrm>
        </p:grpSpPr>
        <p:sp>
          <p:nvSpPr>
            <p:cNvPr id="28" name="Forma livre 40">
              <a:extLst>
                <a:ext uri="{FF2B5EF4-FFF2-40B4-BE49-F238E27FC236}">
                  <a16:creationId xmlns:a16="http://schemas.microsoft.com/office/drawing/2014/main" id="{1A8A8CFE-CF7D-4371-906D-C2F3CF067BB3}"/>
                </a:ext>
              </a:extLst>
            </p:cNvPr>
            <p:cNvSpPr/>
            <p:nvPr/>
          </p:nvSpPr>
          <p:spPr>
            <a:xfrm>
              <a:off x="0" y="689"/>
              <a:ext cx="12192000" cy="6856622"/>
            </a:xfrm>
            <a:custGeom>
              <a:avLst/>
              <a:gdLst>
                <a:gd name="connsiteX0" fmla="*/ 469232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0" fmla="*/ 4211053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8" fmla="*/ 0 w 12192000"/>
                <a:gd name="connsiteY8" fmla="*/ 0 h 6858000"/>
                <a:gd name="connsiteX0" fmla="*/ 4211053 w 12192000"/>
                <a:gd name="connsiteY0" fmla="*/ 5426242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0 w 12192000"/>
                <a:gd name="connsiteY3" fmla="*/ 0 h 6858000"/>
                <a:gd name="connsiteX4" fmla="*/ 12192000 w 12192000"/>
                <a:gd name="connsiteY4" fmla="*/ 0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  <a:gd name="connsiteX7" fmla="*/ 0 w 12192000"/>
                <a:gd name="connsiteY7" fmla="*/ 0 h 6858000"/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</a:t>
              </a:r>
            </a:p>
          </p:txBody>
        </p:sp>
        <p:grpSp>
          <p:nvGrpSpPr>
            <p:cNvPr id="29" name="Grupo 41">
              <a:extLst>
                <a:ext uri="{FF2B5EF4-FFF2-40B4-BE49-F238E27FC236}">
                  <a16:creationId xmlns:a16="http://schemas.microsoft.com/office/drawing/2014/main" id="{4B40716B-29FE-4E63-AD10-7279B1B0CCF5}"/>
                </a:ext>
              </a:extLst>
            </p:cNvPr>
            <p:cNvGrpSpPr/>
            <p:nvPr/>
          </p:nvGrpSpPr>
          <p:grpSpPr>
            <a:xfrm>
              <a:off x="246431" y="343134"/>
              <a:ext cx="463564" cy="463564"/>
              <a:chOff x="11146899" y="250908"/>
              <a:chExt cx="667581" cy="6675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3" name="Elipse 32">
                <a:extLst>
                  <a:ext uri="{FF2B5EF4-FFF2-40B4-BE49-F238E27FC236}">
                    <a16:creationId xmlns:a16="http://schemas.microsoft.com/office/drawing/2014/main" id="{9D1DCEA7-D797-464B-B6B6-DD1BFAA71508}"/>
                  </a:ext>
                </a:extLst>
              </p:cNvPr>
              <p:cNvSpPr/>
              <p:nvPr/>
            </p:nvSpPr>
            <p:spPr>
              <a:xfrm>
                <a:off x="11146899" y="250908"/>
                <a:ext cx="667581" cy="6675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4" name="Multiplicar 43">
                <a:extLst>
                  <a:ext uri="{FF2B5EF4-FFF2-40B4-BE49-F238E27FC236}">
                    <a16:creationId xmlns:a16="http://schemas.microsoft.com/office/drawing/2014/main" id="{C1851EFC-45C1-47B2-A5FE-3608E9D8B39A}"/>
                  </a:ext>
                </a:extLst>
              </p:cNvPr>
              <p:cNvSpPr/>
              <p:nvPr/>
            </p:nvSpPr>
            <p:spPr>
              <a:xfrm>
                <a:off x="11239469" y="343478"/>
                <a:ext cx="482440" cy="482440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A97F99CE-1E72-437C-A1A0-F5B55979D149}"/>
                </a:ext>
              </a:extLst>
            </p:cNvPr>
            <p:cNvSpPr/>
            <p:nvPr/>
          </p:nvSpPr>
          <p:spPr>
            <a:xfrm>
              <a:off x="246431" y="1073399"/>
              <a:ext cx="4515533" cy="50840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1A09DA68-E17D-4111-9B2C-D47FE0F5477C}"/>
                </a:ext>
              </a:extLst>
            </p:cNvPr>
            <p:cNvSpPr txBox="1"/>
            <p:nvPr/>
          </p:nvSpPr>
          <p:spPr>
            <a:xfrm>
              <a:off x="494016" y="1230643"/>
              <a:ext cx="4157051" cy="47366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as proporções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desse gráfico, clique nas barras com o botão direito &gt; Editar Dados.  Ao abrir a tabela do Excel, coloque os números que desejar.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 cor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 todas as barras, clique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 cima de uma delas e em seguida escolha cor desejada na ferramenta Preenchimento da Forma. 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Você também pode alterar a cor de apenas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uma barra clicando duas vezes nela e seguindo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 mesmo procedimento anterior para a escolha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da cor.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os números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basta clicar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 cima deles e digitar o valor desejado.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 imagens dos patos podem ter seu tamanho alterado clicando em cima dela e mexendo com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 mouse nas bolinhas que aparecem nas arestas. 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Ah! Todos os textos são editáveis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 estão esperando pelo seu conteúdo!</a:t>
              </a:r>
              <a:endParaRPr kumimoji="0" lang="pt-BR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15022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24A6A2E1-10B9-499A-BCBE-10171C6DA8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557486"/>
            <a:ext cx="12192000" cy="2294880"/>
          </a:xfrm>
          <a:prstGeom prst="rect">
            <a:avLst/>
          </a:prstGeom>
        </p:spPr>
      </p:pic>
      <p:grpSp>
        <p:nvGrpSpPr>
          <p:cNvPr id="2" name="Agrupar 1">
            <a:extLst>
              <a:ext uri="{FF2B5EF4-FFF2-40B4-BE49-F238E27FC236}">
                <a16:creationId xmlns:a16="http://schemas.microsoft.com/office/drawing/2014/main" id="{7B043D3F-7E34-4E03-8C60-482DB740D05C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AFB46EF6-3C0E-42A7-8203-E26160BA7059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64560D0C-403E-4F98-91F4-8D3D3AA3A92A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2FAB5022-BA3C-415A-98AE-A7204E46BF7E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03428DFF-17CD-49FD-9311-0F2F67A5042F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3" name="Agrupar 12" hidden="1">
            <a:extLst>
              <a:ext uri="{FF2B5EF4-FFF2-40B4-BE49-F238E27FC236}">
                <a16:creationId xmlns:a16="http://schemas.microsoft.com/office/drawing/2014/main" id="{5EAE345A-9058-4CD7-9CA3-A82C8BCBE155}"/>
              </a:ext>
            </a:extLst>
          </p:cNvPr>
          <p:cNvGrpSpPr/>
          <p:nvPr/>
        </p:nvGrpSpPr>
        <p:grpSpPr>
          <a:xfrm flipV="1">
            <a:off x="-2026728" y="304800"/>
            <a:ext cx="13912404" cy="6242765"/>
            <a:chOff x="304800" y="304800"/>
            <a:chExt cx="13912404" cy="6242765"/>
          </a:xfrm>
        </p:grpSpPr>
        <p:pic>
          <p:nvPicPr>
            <p:cNvPr id="1026" name="Picture 2" descr="https://pngimage.net/wp-content/uploads/2018/06/proporcion-aurea-png-2.png">
              <a:extLst>
                <a:ext uri="{FF2B5EF4-FFF2-40B4-BE49-F238E27FC236}">
                  <a16:creationId xmlns:a16="http://schemas.microsoft.com/office/drawing/2014/main" id="{67281426-887A-4161-B56E-DAF612C5EF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4800" y="304800"/>
              <a:ext cx="10060678" cy="6242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s://pngimage.net/wp-content/uploads/2018/06/proporcion-aurea-png-2.png">
              <a:extLst>
                <a:ext uri="{FF2B5EF4-FFF2-40B4-BE49-F238E27FC236}">
                  <a16:creationId xmlns:a16="http://schemas.microsoft.com/office/drawing/2014/main" id="{F8E77FE6-27E2-4072-9606-93B93962257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0365477" y="304800"/>
              <a:ext cx="3851727" cy="6242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6AA403E0-445F-4C51-81A1-229392567032}"/>
              </a:ext>
            </a:extLst>
          </p:cNvPr>
          <p:cNvSpPr/>
          <p:nvPr/>
        </p:nvSpPr>
        <p:spPr>
          <a:xfrm>
            <a:off x="1216026" y="662667"/>
            <a:ext cx="2952750" cy="292100"/>
          </a:xfrm>
          <a:prstGeom prst="rect">
            <a:avLst/>
          </a:prstGeom>
          <a:solidFill>
            <a:srgbClr val="64B3D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33265A4-53AE-4A54-A712-2EDFFEFFF60E}"/>
              </a:ext>
            </a:extLst>
          </p:cNvPr>
          <p:cNvSpPr txBox="1"/>
          <p:nvPr/>
        </p:nvSpPr>
        <p:spPr>
          <a:xfrm>
            <a:off x="1216027" y="654828"/>
            <a:ext cx="1653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Substituir imagens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63EE82F-C49C-43C2-83A6-64D768938C1C}"/>
              </a:ext>
            </a:extLst>
          </p:cNvPr>
          <p:cNvSpPr/>
          <p:nvPr/>
        </p:nvSpPr>
        <p:spPr>
          <a:xfrm>
            <a:off x="1216027" y="1085433"/>
            <a:ext cx="2797174" cy="217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Todas as imagens do arquivo podem ser trocadas. Para não perder a diagramação, clique com o botão direito em cima da imagem que não quer mais &gt; substituir imagem.</a:t>
            </a:r>
          </a:p>
          <a:p>
            <a:pPr>
              <a:spcAft>
                <a:spcPts val="1200"/>
              </a:spcAft>
            </a:pPr>
            <a: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Basta escolher a imagem que quiser e ela será inserida automaticamente na posição da imagem anterior.</a:t>
            </a:r>
          </a:p>
          <a:p>
            <a:pPr>
              <a:spcAft>
                <a:spcPts val="1200"/>
              </a:spcAft>
            </a:pPr>
            <a: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Dica: Caso haja alguma diferença no tamanho das imagens, utilize a ferramenta CORTAR, citada anteriormente. </a:t>
            </a:r>
          </a:p>
        </p:txBody>
      </p:sp>
      <p:sp>
        <p:nvSpPr>
          <p:cNvPr id="85" name="Retângulo 84">
            <a:extLst>
              <a:ext uri="{FF2B5EF4-FFF2-40B4-BE49-F238E27FC236}">
                <a16:creationId xmlns:a16="http://schemas.microsoft.com/office/drawing/2014/main" id="{300CC07A-237B-45F6-9F61-F2333122AD3B}"/>
              </a:ext>
            </a:extLst>
          </p:cNvPr>
          <p:cNvSpPr/>
          <p:nvPr/>
        </p:nvSpPr>
        <p:spPr>
          <a:xfrm>
            <a:off x="1216026" y="3824967"/>
            <a:ext cx="2952750" cy="292100"/>
          </a:xfrm>
          <a:prstGeom prst="rect">
            <a:avLst/>
          </a:prstGeom>
          <a:solidFill>
            <a:srgbClr val="64B3D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94092A5A-0B05-405C-94A1-56F76C949470}"/>
              </a:ext>
            </a:extLst>
          </p:cNvPr>
          <p:cNvSpPr txBox="1"/>
          <p:nvPr/>
        </p:nvSpPr>
        <p:spPr>
          <a:xfrm>
            <a:off x="1216027" y="3817128"/>
            <a:ext cx="17636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Opções de colagem</a:t>
            </a:r>
          </a:p>
        </p:txBody>
      </p:sp>
      <p:sp>
        <p:nvSpPr>
          <p:cNvPr id="87" name="Retângulo 86">
            <a:extLst>
              <a:ext uri="{FF2B5EF4-FFF2-40B4-BE49-F238E27FC236}">
                <a16:creationId xmlns:a16="http://schemas.microsoft.com/office/drawing/2014/main" id="{9787F773-E61A-4959-9614-E4F653EB0B34}"/>
              </a:ext>
            </a:extLst>
          </p:cNvPr>
          <p:cNvSpPr/>
          <p:nvPr/>
        </p:nvSpPr>
        <p:spPr>
          <a:xfrm>
            <a:off x="1216027" y="4247733"/>
            <a:ext cx="2797174" cy="900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Sempre que copiar seu texto no slide, preste atenção às opções de colagem, que é esse quadradinho que aparece assim que você cola. Opte sempre pela opção da direita </a:t>
            </a:r>
            <a:r>
              <a:rPr lang="pt-BR" sz="1050" b="1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manter somente texto.</a:t>
            </a:r>
          </a:p>
        </p:txBody>
      </p:sp>
      <p:grpSp>
        <p:nvGrpSpPr>
          <p:cNvPr id="88" name="Agrupar 87">
            <a:extLst>
              <a:ext uri="{FF2B5EF4-FFF2-40B4-BE49-F238E27FC236}">
                <a16:creationId xmlns:a16="http://schemas.microsoft.com/office/drawing/2014/main" id="{7C7D06A7-8085-464E-B138-BA5A2011E8C0}"/>
              </a:ext>
            </a:extLst>
          </p:cNvPr>
          <p:cNvGrpSpPr/>
          <p:nvPr/>
        </p:nvGrpSpPr>
        <p:grpSpPr>
          <a:xfrm>
            <a:off x="1294431" y="5272340"/>
            <a:ext cx="1284130" cy="897657"/>
            <a:chOff x="2033088" y="5001616"/>
            <a:chExt cx="1284130" cy="897657"/>
          </a:xfrm>
        </p:grpSpPr>
        <p:pic>
          <p:nvPicPr>
            <p:cNvPr id="89" name="Imagem 88">
              <a:extLst>
                <a:ext uri="{FF2B5EF4-FFF2-40B4-BE49-F238E27FC236}">
                  <a16:creationId xmlns:a16="http://schemas.microsoft.com/office/drawing/2014/main" id="{A85EBDA4-A5BF-4148-9136-063A9D0B92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033088" y="5001616"/>
              <a:ext cx="1284130" cy="897657"/>
            </a:xfrm>
            <a:prstGeom prst="rect">
              <a:avLst/>
            </a:prstGeom>
          </p:spPr>
        </p:pic>
        <p:sp>
          <p:nvSpPr>
            <p:cNvPr id="90" name="Retângulo 89">
              <a:extLst>
                <a:ext uri="{FF2B5EF4-FFF2-40B4-BE49-F238E27FC236}">
                  <a16:creationId xmlns:a16="http://schemas.microsoft.com/office/drawing/2014/main" id="{FC635BB6-9C5F-49EC-9D14-935C812B76EE}"/>
                </a:ext>
              </a:extLst>
            </p:cNvPr>
            <p:cNvSpPr/>
            <p:nvPr/>
          </p:nvSpPr>
          <p:spPr>
            <a:xfrm>
              <a:off x="2843868" y="5436066"/>
              <a:ext cx="285226" cy="2852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2" name="Imagem 11">
            <a:extLst>
              <a:ext uri="{FF2B5EF4-FFF2-40B4-BE49-F238E27FC236}">
                <a16:creationId xmlns:a16="http://schemas.microsoft.com/office/drawing/2014/main" id="{867FCD5D-DCC4-4BA5-AB2C-FA79DEA6B20D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68029" y="0"/>
            <a:ext cx="3695700" cy="6858000"/>
          </a:xfrm>
          <a:prstGeom prst="rect">
            <a:avLst/>
          </a:prstGeom>
          <a:effectLst>
            <a:outerShdw blurRad="330200" dist="673100" dir="2700000" sx="104000" sy="104000" algn="tl" rotWithShape="0">
              <a:prstClr val="black">
                <a:alpha val="9000"/>
              </a:prstClr>
            </a:outerShdw>
          </a:effectLst>
        </p:spPr>
      </p:pic>
      <p:sp>
        <p:nvSpPr>
          <p:cNvPr id="141" name="Retângulo 140">
            <a:extLst>
              <a:ext uri="{FF2B5EF4-FFF2-40B4-BE49-F238E27FC236}">
                <a16:creationId xmlns:a16="http://schemas.microsoft.com/office/drawing/2014/main" id="{7C64207F-B630-4940-8600-566C74403799}"/>
              </a:ext>
            </a:extLst>
          </p:cNvPr>
          <p:cNvSpPr/>
          <p:nvPr/>
        </p:nvSpPr>
        <p:spPr>
          <a:xfrm>
            <a:off x="4844597" y="662667"/>
            <a:ext cx="2952750" cy="292100"/>
          </a:xfrm>
          <a:prstGeom prst="rect">
            <a:avLst/>
          </a:prstGeom>
          <a:solidFill>
            <a:srgbClr val="64B3D5"/>
          </a:solidFill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2F7D7B17-E0AC-4DC3-B33F-C888B105E0F4}"/>
              </a:ext>
            </a:extLst>
          </p:cNvPr>
          <p:cNvSpPr txBox="1"/>
          <p:nvPr/>
        </p:nvSpPr>
        <p:spPr>
          <a:xfrm>
            <a:off x="4841831" y="654828"/>
            <a:ext cx="18851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pt-BR" sz="14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Pincel de Formatação</a:t>
            </a:r>
          </a:p>
        </p:txBody>
      </p:sp>
      <p:sp>
        <p:nvSpPr>
          <p:cNvPr id="143" name="Retângulo 142">
            <a:extLst>
              <a:ext uri="{FF2B5EF4-FFF2-40B4-BE49-F238E27FC236}">
                <a16:creationId xmlns:a16="http://schemas.microsoft.com/office/drawing/2014/main" id="{4FBCE7A7-C16F-4B0C-B542-227F4E5BBB0E}"/>
              </a:ext>
            </a:extLst>
          </p:cNvPr>
          <p:cNvSpPr/>
          <p:nvPr/>
        </p:nvSpPr>
        <p:spPr>
          <a:xfrm>
            <a:off x="4841831" y="1218872"/>
            <a:ext cx="3126512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Gostou da formatação de um elemento específico e gostaria de replicá-la em um outro? É para isso que serve o pincel! Selecione o conteúdo com a formatação desejada</a:t>
            </a:r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F26EBF25-CAFD-4C39-8938-437520C57A2F}"/>
              </a:ext>
            </a:extLst>
          </p:cNvPr>
          <p:cNvSpPr/>
          <p:nvPr/>
        </p:nvSpPr>
        <p:spPr>
          <a:xfrm>
            <a:off x="4841831" y="1018499"/>
            <a:ext cx="3130775" cy="25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050" b="1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Menu página inicial » Pincel de formatação</a:t>
            </a:r>
          </a:p>
        </p:txBody>
      </p:sp>
      <p:pic>
        <p:nvPicPr>
          <p:cNvPr id="145" name="Imagem 144">
            <a:extLst>
              <a:ext uri="{FF2B5EF4-FFF2-40B4-BE49-F238E27FC236}">
                <a16:creationId xmlns:a16="http://schemas.microsoft.com/office/drawing/2014/main" id="{22AEE02C-FCA1-42BE-B482-36B9863E6B0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052" y="2109749"/>
            <a:ext cx="1428750" cy="3048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6" name="Retângulo 145">
            <a:extLst>
              <a:ext uri="{FF2B5EF4-FFF2-40B4-BE49-F238E27FC236}">
                <a16:creationId xmlns:a16="http://schemas.microsoft.com/office/drawing/2014/main" id="{6BA8AC30-B1A9-43E0-9AF2-8C6F763FCD1C}"/>
              </a:ext>
            </a:extLst>
          </p:cNvPr>
          <p:cNvSpPr/>
          <p:nvPr/>
        </p:nvSpPr>
        <p:spPr>
          <a:xfrm>
            <a:off x="4841831" y="2370346"/>
            <a:ext cx="3126512" cy="253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050" i="1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Clique em Pincel de Formatação</a:t>
            </a:r>
          </a:p>
        </p:txBody>
      </p:sp>
      <p:sp>
        <p:nvSpPr>
          <p:cNvPr id="147" name="Retângulo 146">
            <a:extLst>
              <a:ext uri="{FF2B5EF4-FFF2-40B4-BE49-F238E27FC236}">
                <a16:creationId xmlns:a16="http://schemas.microsoft.com/office/drawing/2014/main" id="{538276BF-7802-4B4D-A28E-D181DF87BD28}"/>
              </a:ext>
            </a:extLst>
          </p:cNvPr>
          <p:cNvSpPr/>
          <p:nvPr/>
        </p:nvSpPr>
        <p:spPr>
          <a:xfrm>
            <a:off x="4841831" y="2844471"/>
            <a:ext cx="2894283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Selecione algo para aplicar a formatação selecionada. Vale lembrar: formatação de texto só é replicada em texto, bem como imagem com imagem!</a:t>
            </a:r>
          </a:p>
        </p:txBody>
      </p:sp>
      <p:sp>
        <p:nvSpPr>
          <p:cNvPr id="148" name="Retângulo 147">
            <a:extLst>
              <a:ext uri="{FF2B5EF4-FFF2-40B4-BE49-F238E27FC236}">
                <a16:creationId xmlns:a16="http://schemas.microsoft.com/office/drawing/2014/main" id="{F4FE4824-1A0B-417C-9986-AFA3D7E69495}"/>
              </a:ext>
            </a:extLst>
          </p:cNvPr>
          <p:cNvSpPr/>
          <p:nvPr/>
        </p:nvSpPr>
        <p:spPr>
          <a:xfrm>
            <a:off x="4841832" y="3802415"/>
            <a:ext cx="2313711" cy="738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pt-BR" sz="1050" i="1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DICA: para aplicar a formatação em vários elementos de uma vez, clique duas vezes no Pincel de Formatação e siga os passos acima.</a:t>
            </a:r>
          </a:p>
        </p:txBody>
      </p:sp>
    </p:spTree>
    <p:extLst>
      <p:ext uri="{BB962C8B-B14F-4D97-AF65-F5344CB8AC3E}">
        <p14:creationId xmlns:p14="http://schemas.microsoft.com/office/powerpoint/2010/main" val="205179441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Espaço Reservado para Imagem 39">
            <a:extLst>
              <a:ext uri="{FF2B5EF4-FFF2-40B4-BE49-F238E27FC236}">
                <a16:creationId xmlns:a16="http://schemas.microsoft.com/office/drawing/2014/main" id="{39C2799C-E562-4A38-B5A7-A9E61EEE2CA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4" name="CaixaDeTexto 33">
            <a:extLst>
              <a:ext uri="{FF2B5EF4-FFF2-40B4-BE49-F238E27FC236}">
                <a16:creationId xmlns:a16="http://schemas.microsoft.com/office/drawing/2014/main" id="{65CD49F0-37E0-4A5C-B717-58D3F7CFEFC2}"/>
              </a:ext>
            </a:extLst>
          </p:cNvPr>
          <p:cNvSpPr txBox="1"/>
          <p:nvPr/>
        </p:nvSpPr>
        <p:spPr>
          <a:xfrm>
            <a:off x="7225008" y="4038420"/>
            <a:ext cx="3696846" cy="2277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900" b="1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8,2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78830F-9887-48B2-8D49-6F4D09AF3246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7126300-D14B-4B87-BA6C-D918C42E9C9F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F9B743B-AAFA-44FC-AE7E-2927CFAC3D52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BFBA860-C62A-4B8B-8B3F-B3C964CC1FC5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7074DF1-5BB3-46DC-B565-8522987DCC43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10FD067-DD5B-4EA1-873D-56D634B3259C}"/>
              </a:ext>
            </a:extLst>
          </p:cNvPr>
          <p:cNvSpPr txBox="1"/>
          <p:nvPr/>
        </p:nvSpPr>
        <p:spPr>
          <a:xfrm>
            <a:off x="1113204" y="2668383"/>
            <a:ext cx="2679426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2B549AB-6FDC-42CD-8C1D-CD41E5B9A8FA}"/>
              </a:ext>
            </a:extLst>
          </p:cNvPr>
          <p:cNvSpPr txBox="1"/>
          <p:nvPr/>
        </p:nvSpPr>
        <p:spPr>
          <a:xfrm>
            <a:off x="1725307" y="1493634"/>
            <a:ext cx="96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DIETA</a:t>
            </a:r>
            <a:endParaRPr kumimoji="0" lang="pt-BR" sz="1800" b="0" i="0" u="none" strike="noStrike" kern="1200" cap="none" spc="30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CAD7E5-37D8-4D4A-A783-B8A3EF119BAF}"/>
              </a:ext>
            </a:extLst>
          </p:cNvPr>
          <p:cNvSpPr txBox="1"/>
          <p:nvPr/>
        </p:nvSpPr>
        <p:spPr>
          <a:xfrm>
            <a:off x="1106596" y="1912757"/>
            <a:ext cx="2270173" cy="61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0" cap="none" spc="-150" normalizeH="0" baseline="0" noProof="0" dirty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saudável</a:t>
            </a:r>
          </a:p>
        </p:txBody>
      </p: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B1D16014-6B9C-407D-A1A8-1428BEF9B8C4}"/>
              </a:ext>
            </a:extLst>
          </p:cNvPr>
          <p:cNvGrpSpPr/>
          <p:nvPr/>
        </p:nvGrpSpPr>
        <p:grpSpPr>
          <a:xfrm>
            <a:off x="1473337" y="1671445"/>
            <a:ext cx="1396863" cy="109548"/>
            <a:chOff x="2681287" y="1635432"/>
            <a:chExt cx="2120900" cy="0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298D5C08-4B25-4607-A6D4-580B314D67A3}"/>
                </a:ext>
              </a:extLst>
            </p:cNvPr>
            <p:cNvCxnSpPr>
              <a:cxnSpLocks/>
            </p:cNvCxnSpPr>
            <p:nvPr/>
          </p:nvCxnSpPr>
          <p:spPr>
            <a:xfrm>
              <a:off x="2681287" y="1635432"/>
              <a:ext cx="3302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8D55860E-DF46-4C29-918A-94B329D54F1A}"/>
                </a:ext>
              </a:extLst>
            </p:cNvPr>
            <p:cNvCxnSpPr>
              <a:cxnSpLocks/>
            </p:cNvCxnSpPr>
            <p:nvPr/>
          </p:nvCxnSpPr>
          <p:spPr>
            <a:xfrm>
              <a:off x="4471987" y="1635432"/>
              <a:ext cx="3302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2" name="Imagem 21">
            <a:extLst>
              <a:ext uri="{FF2B5EF4-FFF2-40B4-BE49-F238E27FC236}">
                <a16:creationId xmlns:a16="http://schemas.microsoft.com/office/drawing/2014/main" id="{49B52CF9-CB40-4A14-BA8B-CA31660BCA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0" t="12065" r="28444" b="9830"/>
          <a:stretch/>
        </p:blipFill>
        <p:spPr>
          <a:xfrm>
            <a:off x="3716458" y="1282700"/>
            <a:ext cx="4541370" cy="4445002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516B69A3-BC18-4DE8-9B04-9D04268BC1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0013681">
            <a:off x="8232499" y="1589314"/>
            <a:ext cx="1953630" cy="174085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FB372EDF-6BCD-4121-94E1-99CD6242627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7429" y="0"/>
            <a:ext cx="3251200" cy="1892486"/>
          </a:xfrm>
          <a:prstGeom prst="rect">
            <a:avLst/>
          </a:prstGeom>
        </p:spPr>
      </p:pic>
      <p:graphicFrame>
        <p:nvGraphicFramePr>
          <p:cNvPr id="31" name="Gráfico 30">
            <a:extLst>
              <a:ext uri="{FF2B5EF4-FFF2-40B4-BE49-F238E27FC236}">
                <a16:creationId xmlns:a16="http://schemas.microsoft.com/office/drawing/2014/main" id="{295ED1B6-9F07-4171-B742-0A817F0030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382050"/>
              </p:ext>
            </p:extLst>
          </p:nvPr>
        </p:nvGraphicFramePr>
        <p:xfrm>
          <a:off x="3025470" y="304800"/>
          <a:ext cx="6007645" cy="581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26" name="Imagem 25">
            <a:extLst>
              <a:ext uri="{FF2B5EF4-FFF2-40B4-BE49-F238E27FC236}">
                <a16:creationId xmlns:a16="http://schemas.microsoft.com/office/drawing/2014/main" id="{6C405908-8855-4A6B-9B68-B17BFF6BADE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2557" y="3000071"/>
            <a:ext cx="665844" cy="610357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11E6DC52-B454-4388-8C50-9E8591CFCC26}"/>
              </a:ext>
            </a:extLst>
          </p:cNvPr>
          <p:cNvSpPr txBox="1"/>
          <p:nvPr/>
        </p:nvSpPr>
        <p:spPr>
          <a:xfrm>
            <a:off x="5351718" y="2019120"/>
            <a:ext cx="585417" cy="355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1,4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270D12C-17A2-4981-9E21-D338028A9852}"/>
              </a:ext>
            </a:extLst>
          </p:cNvPr>
          <p:cNvSpPr txBox="1"/>
          <p:nvPr/>
        </p:nvSpPr>
        <p:spPr>
          <a:xfrm>
            <a:off x="4469549" y="3060520"/>
            <a:ext cx="984565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3,2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B8DEF6F-C7F9-4452-B327-B270246E1C8E}"/>
              </a:ext>
            </a:extLst>
          </p:cNvPr>
          <p:cNvSpPr txBox="1"/>
          <p:nvPr/>
        </p:nvSpPr>
        <p:spPr>
          <a:xfrm>
            <a:off x="1075104" y="4344783"/>
            <a:ext cx="2679426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</a:t>
            </a:r>
          </a:p>
        </p:txBody>
      </p:sp>
    </p:spTree>
    <p:extLst>
      <p:ext uri="{BB962C8B-B14F-4D97-AF65-F5344CB8AC3E}">
        <p14:creationId xmlns:p14="http://schemas.microsoft.com/office/powerpoint/2010/main" val="2775151582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spaço Reservado para Imagem 39">
            <a:extLst>
              <a:ext uri="{FF2B5EF4-FFF2-40B4-BE49-F238E27FC236}">
                <a16:creationId xmlns:a16="http://schemas.microsoft.com/office/drawing/2014/main" id="{20880821-A7BC-4264-A6B1-427A69DF0D5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83300" y="0"/>
            <a:ext cx="6108700" cy="6858000"/>
          </a:xfrm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ACE1D31D-5CB6-48AB-8D5E-10C4B9F78147}"/>
              </a:ext>
            </a:extLst>
          </p:cNvPr>
          <p:cNvSpPr txBox="1"/>
          <p:nvPr/>
        </p:nvSpPr>
        <p:spPr>
          <a:xfrm>
            <a:off x="7225008" y="4038420"/>
            <a:ext cx="3696846" cy="2277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9900" b="1" i="0" u="none" strike="noStrike" kern="0" cap="none" spc="-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8,2</a:t>
            </a:r>
          </a:p>
        </p:txBody>
      </p: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55469B38-6B0B-4B36-868E-B6951D63F3BD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C70ACC27-0D9E-403E-A931-1BAE0419ADAF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etângulo 42">
              <a:extLst>
                <a:ext uri="{FF2B5EF4-FFF2-40B4-BE49-F238E27FC236}">
                  <a16:creationId xmlns:a16="http://schemas.microsoft.com/office/drawing/2014/main" id="{89DE9474-E4DF-479E-A5D4-8E7F5F123B24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77921B14-FD57-4962-8783-984A22753B53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Retângulo 44">
              <a:extLst>
                <a:ext uri="{FF2B5EF4-FFF2-40B4-BE49-F238E27FC236}">
                  <a16:creationId xmlns:a16="http://schemas.microsoft.com/office/drawing/2014/main" id="{25F898C2-86C5-4A76-8F1B-C65A82E5C17B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04EB3077-03CD-40C8-9249-AA8F62DEFF07}"/>
              </a:ext>
            </a:extLst>
          </p:cNvPr>
          <p:cNvSpPr txBox="1"/>
          <p:nvPr/>
        </p:nvSpPr>
        <p:spPr>
          <a:xfrm>
            <a:off x="1113204" y="2668383"/>
            <a:ext cx="2679426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3E64739F-AB42-4E3C-8A90-A9698A4DF5CC}"/>
              </a:ext>
            </a:extLst>
          </p:cNvPr>
          <p:cNvSpPr txBox="1"/>
          <p:nvPr/>
        </p:nvSpPr>
        <p:spPr>
          <a:xfrm>
            <a:off x="1725307" y="1493634"/>
            <a:ext cx="96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DIETA</a:t>
            </a:r>
            <a:endParaRPr kumimoji="0" lang="pt-BR" sz="1800" b="0" i="0" u="none" strike="noStrike" kern="1200" cap="none" spc="30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0ECDA3C-829F-4086-9254-506F26C9EC80}"/>
              </a:ext>
            </a:extLst>
          </p:cNvPr>
          <p:cNvSpPr txBox="1"/>
          <p:nvPr/>
        </p:nvSpPr>
        <p:spPr>
          <a:xfrm>
            <a:off x="1106596" y="1912757"/>
            <a:ext cx="2270173" cy="61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0" cap="none" spc="-150" normalizeH="0" baseline="0" noProof="0" dirty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saudável</a:t>
            </a: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84B94FF8-E821-45E4-9D85-C1EE77583BBD}"/>
              </a:ext>
            </a:extLst>
          </p:cNvPr>
          <p:cNvGrpSpPr/>
          <p:nvPr/>
        </p:nvGrpSpPr>
        <p:grpSpPr>
          <a:xfrm>
            <a:off x="1473337" y="1671445"/>
            <a:ext cx="1396863" cy="109548"/>
            <a:chOff x="2681287" y="1635432"/>
            <a:chExt cx="2120900" cy="0"/>
          </a:xfrm>
        </p:grpSpPr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1041D99D-C7A0-4888-821F-60178A8DFB0B}"/>
                </a:ext>
              </a:extLst>
            </p:cNvPr>
            <p:cNvCxnSpPr>
              <a:cxnSpLocks/>
            </p:cNvCxnSpPr>
            <p:nvPr/>
          </p:nvCxnSpPr>
          <p:spPr>
            <a:xfrm>
              <a:off x="2681287" y="1635432"/>
              <a:ext cx="3302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E15E68BC-6B78-40ED-A9E2-DAAD2FFDF83A}"/>
                </a:ext>
              </a:extLst>
            </p:cNvPr>
            <p:cNvCxnSpPr>
              <a:cxnSpLocks/>
            </p:cNvCxnSpPr>
            <p:nvPr/>
          </p:nvCxnSpPr>
          <p:spPr>
            <a:xfrm>
              <a:off x="4471987" y="1635432"/>
              <a:ext cx="3302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Imagem 51">
            <a:extLst>
              <a:ext uri="{FF2B5EF4-FFF2-40B4-BE49-F238E27FC236}">
                <a16:creationId xmlns:a16="http://schemas.microsoft.com/office/drawing/2014/main" id="{0B66B652-9FCE-4D82-A51B-0E22E54680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70" t="12065" r="28444" b="9830"/>
          <a:stretch/>
        </p:blipFill>
        <p:spPr>
          <a:xfrm>
            <a:off x="3716458" y="1282700"/>
            <a:ext cx="4541370" cy="4445002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2188344C-1E4C-4409-9260-BA4054C726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0013681">
            <a:off x="8232499" y="1589314"/>
            <a:ext cx="1953630" cy="1740854"/>
          </a:xfrm>
          <a:prstGeom prst="rect">
            <a:avLst/>
          </a:prstGeom>
        </p:spPr>
      </p:pic>
      <p:pic>
        <p:nvPicPr>
          <p:cNvPr id="54" name="Imagem 53">
            <a:extLst>
              <a:ext uri="{FF2B5EF4-FFF2-40B4-BE49-F238E27FC236}">
                <a16:creationId xmlns:a16="http://schemas.microsoft.com/office/drawing/2014/main" id="{AEA707C5-2053-40D3-9BB0-700C3243F01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7429" y="0"/>
            <a:ext cx="3251200" cy="1892486"/>
          </a:xfrm>
          <a:prstGeom prst="rect">
            <a:avLst/>
          </a:prstGeom>
        </p:spPr>
      </p:pic>
      <p:graphicFrame>
        <p:nvGraphicFramePr>
          <p:cNvPr id="55" name="Gráfico 54">
            <a:extLst>
              <a:ext uri="{FF2B5EF4-FFF2-40B4-BE49-F238E27FC236}">
                <a16:creationId xmlns:a16="http://schemas.microsoft.com/office/drawing/2014/main" id="{E75418D0-EBE6-47F1-8677-95648855DF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449768"/>
              </p:ext>
            </p:extLst>
          </p:nvPr>
        </p:nvGraphicFramePr>
        <p:xfrm>
          <a:off x="3025470" y="304800"/>
          <a:ext cx="6007645" cy="581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pic>
        <p:nvPicPr>
          <p:cNvPr id="56" name="Imagem 55">
            <a:extLst>
              <a:ext uri="{FF2B5EF4-FFF2-40B4-BE49-F238E27FC236}">
                <a16:creationId xmlns:a16="http://schemas.microsoft.com/office/drawing/2014/main" id="{D4F2D8FA-05CC-4B75-897F-3B00785FE87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2557" y="3000071"/>
            <a:ext cx="665844" cy="610357"/>
          </a:xfrm>
          <a:prstGeom prst="rect">
            <a:avLst/>
          </a:prstGeom>
        </p:spPr>
      </p:pic>
      <p:sp>
        <p:nvSpPr>
          <p:cNvPr id="57" name="CaixaDeTexto 56">
            <a:extLst>
              <a:ext uri="{FF2B5EF4-FFF2-40B4-BE49-F238E27FC236}">
                <a16:creationId xmlns:a16="http://schemas.microsoft.com/office/drawing/2014/main" id="{3847C456-C724-45DB-886F-A34B133E2A27}"/>
              </a:ext>
            </a:extLst>
          </p:cNvPr>
          <p:cNvSpPr txBox="1"/>
          <p:nvPr/>
        </p:nvSpPr>
        <p:spPr>
          <a:xfrm>
            <a:off x="5351718" y="2019120"/>
            <a:ext cx="585417" cy="355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1,4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4B5BB694-2079-4C82-9DB4-C0595B885305}"/>
              </a:ext>
            </a:extLst>
          </p:cNvPr>
          <p:cNvSpPr txBox="1"/>
          <p:nvPr/>
        </p:nvSpPr>
        <p:spPr>
          <a:xfrm>
            <a:off x="4469549" y="3060520"/>
            <a:ext cx="984565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3,2</a:t>
            </a:r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A2B578B0-3DB3-435E-9B0A-8669D8D356B5}"/>
              </a:ext>
            </a:extLst>
          </p:cNvPr>
          <p:cNvSpPr txBox="1"/>
          <p:nvPr/>
        </p:nvSpPr>
        <p:spPr>
          <a:xfrm>
            <a:off x="1075104" y="4344783"/>
            <a:ext cx="2679426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DAAD890-B035-4B7D-A2B1-DF93F6AFC49C}"/>
              </a:ext>
            </a:extLst>
          </p:cNvPr>
          <p:cNvGrpSpPr/>
          <p:nvPr/>
        </p:nvGrpSpPr>
        <p:grpSpPr>
          <a:xfrm>
            <a:off x="0" y="689"/>
            <a:ext cx="12192000" cy="6856622"/>
            <a:chOff x="0" y="689"/>
            <a:chExt cx="12192000" cy="6856622"/>
          </a:xfrm>
        </p:grpSpPr>
        <p:sp>
          <p:nvSpPr>
            <p:cNvPr id="25" name="Forma livre 40">
              <a:extLst>
                <a:ext uri="{FF2B5EF4-FFF2-40B4-BE49-F238E27FC236}">
                  <a16:creationId xmlns:a16="http://schemas.microsoft.com/office/drawing/2014/main" id="{F6B2A471-0784-48FC-A94E-C295C6FF7144}"/>
                </a:ext>
              </a:extLst>
            </p:cNvPr>
            <p:cNvSpPr/>
            <p:nvPr/>
          </p:nvSpPr>
          <p:spPr>
            <a:xfrm>
              <a:off x="0" y="689"/>
              <a:ext cx="12192000" cy="6856622"/>
            </a:xfrm>
            <a:custGeom>
              <a:avLst/>
              <a:gdLst>
                <a:gd name="connsiteX0" fmla="*/ 469232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0" fmla="*/ 4211053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8" fmla="*/ 0 w 12192000"/>
                <a:gd name="connsiteY8" fmla="*/ 0 h 6858000"/>
                <a:gd name="connsiteX0" fmla="*/ 4211053 w 12192000"/>
                <a:gd name="connsiteY0" fmla="*/ 5426242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0 w 12192000"/>
                <a:gd name="connsiteY3" fmla="*/ 0 h 6858000"/>
                <a:gd name="connsiteX4" fmla="*/ 12192000 w 12192000"/>
                <a:gd name="connsiteY4" fmla="*/ 0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  <a:gd name="connsiteX7" fmla="*/ 0 w 12192000"/>
                <a:gd name="connsiteY7" fmla="*/ 0 h 6858000"/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</a:t>
              </a:r>
            </a:p>
          </p:txBody>
        </p:sp>
        <p:grpSp>
          <p:nvGrpSpPr>
            <p:cNvPr id="27" name="Grupo 41">
              <a:extLst>
                <a:ext uri="{FF2B5EF4-FFF2-40B4-BE49-F238E27FC236}">
                  <a16:creationId xmlns:a16="http://schemas.microsoft.com/office/drawing/2014/main" id="{A4B9E92A-A637-4C39-B8CF-54EC734855C5}"/>
                </a:ext>
              </a:extLst>
            </p:cNvPr>
            <p:cNvGrpSpPr/>
            <p:nvPr/>
          </p:nvGrpSpPr>
          <p:grpSpPr>
            <a:xfrm>
              <a:off x="246431" y="343134"/>
              <a:ext cx="463564" cy="463564"/>
              <a:chOff x="11146899" y="250908"/>
              <a:chExt cx="667581" cy="6675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0" name="Elipse 29">
                <a:extLst>
                  <a:ext uri="{FF2B5EF4-FFF2-40B4-BE49-F238E27FC236}">
                    <a16:creationId xmlns:a16="http://schemas.microsoft.com/office/drawing/2014/main" id="{C4160A7B-EE8A-4D5C-8CB5-3B0ED3AAB066}"/>
                  </a:ext>
                </a:extLst>
              </p:cNvPr>
              <p:cNvSpPr/>
              <p:nvPr/>
            </p:nvSpPr>
            <p:spPr>
              <a:xfrm>
                <a:off x="11146899" y="250908"/>
                <a:ext cx="667581" cy="6675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2" name="Multiplicar 43">
                <a:extLst>
                  <a:ext uri="{FF2B5EF4-FFF2-40B4-BE49-F238E27FC236}">
                    <a16:creationId xmlns:a16="http://schemas.microsoft.com/office/drawing/2014/main" id="{A04294BE-0E2C-46AF-A15E-520903BEFEA6}"/>
                  </a:ext>
                </a:extLst>
              </p:cNvPr>
              <p:cNvSpPr/>
              <p:nvPr/>
            </p:nvSpPr>
            <p:spPr>
              <a:xfrm>
                <a:off x="11239469" y="343478"/>
                <a:ext cx="482440" cy="482440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9D266484-49BB-4935-A1B4-CCC0EF8E0ECB}"/>
                </a:ext>
              </a:extLst>
            </p:cNvPr>
            <p:cNvSpPr/>
            <p:nvPr/>
          </p:nvSpPr>
          <p:spPr>
            <a:xfrm>
              <a:off x="246431" y="1073398"/>
              <a:ext cx="4517657" cy="5048001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02F8F7C-EA33-4A4E-82A0-C649D2A455EA}"/>
                </a:ext>
              </a:extLst>
            </p:cNvPr>
            <p:cNvSpPr txBox="1"/>
            <p:nvPr/>
          </p:nvSpPr>
          <p:spPr>
            <a:xfrm>
              <a:off x="500820" y="1230642"/>
              <a:ext cx="3461580" cy="4118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as proporções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desse gráfico, clique nas fatias com o botão direito &gt; Editar Dados.  Ao abrir a tabela do Excel, coloque os números que desejar.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a cor 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 todas as fatias, clique em cima de uma delas e em seguida escolha cor desejada na ferramenta Preenchimento da Forma. 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Você também pode alterar a cor de apenas uma fatia clicando duas vezes nela e seguindo o mesmo procedimento anterior para a escolha da cor.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Para </a:t>
              </a:r>
              <a:r>
                <a:rPr lang="pt-BR" sz="1400" u="sng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alterar os números</a:t>
              </a: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, basta clicar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em cima deles e digitar o valor desejado.</a:t>
              </a:r>
            </a:p>
            <a:p>
              <a:pPr lvl="0">
                <a:lnSpc>
                  <a:spcPct val="90000"/>
                </a:lnSpc>
                <a:spcAft>
                  <a:spcPts val="1800"/>
                </a:spcAft>
                <a:defRPr/>
              </a:pP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Ah! Todos os textos são editáveis </a:t>
              </a:r>
              <a:b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pt-BR" sz="1400" dirty="0">
                  <a:solidFill>
                    <a:prstClr val="white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e estão esperando pelo seu conteúdo!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1086011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Espaço Reservado para Imagem 76">
            <a:extLst>
              <a:ext uri="{FF2B5EF4-FFF2-40B4-BE49-F238E27FC236}">
                <a16:creationId xmlns:a16="http://schemas.microsoft.com/office/drawing/2014/main" id="{04E8C839-67A3-43BE-8F1B-D7260C513BF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4178830F-9887-48B2-8D49-6F4D09AF3246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7126300-D14B-4B87-BA6C-D918C42E9C9F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F9B743B-AAFA-44FC-AE7E-2927CFAC3D52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BFBA860-C62A-4B8B-8B3F-B3C964CC1FC5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7074DF1-5BB3-46DC-B565-8522987DCC43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10FD067-DD5B-4EA1-873D-56D634B3259C}"/>
              </a:ext>
            </a:extLst>
          </p:cNvPr>
          <p:cNvSpPr txBox="1"/>
          <p:nvPr/>
        </p:nvSpPr>
        <p:spPr>
          <a:xfrm>
            <a:off x="8185950" y="2913765"/>
            <a:ext cx="272815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2B549AB-6FDC-42CD-8C1D-CD41E5B9A8FA}"/>
              </a:ext>
            </a:extLst>
          </p:cNvPr>
          <p:cNvSpPr txBox="1"/>
          <p:nvPr/>
        </p:nvSpPr>
        <p:spPr>
          <a:xfrm>
            <a:off x="8141524" y="1390220"/>
            <a:ext cx="20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JORNADA DE </a:t>
            </a:r>
            <a:endParaRPr kumimoji="0" lang="pt-BR" sz="1800" b="0" i="0" u="none" strike="noStrike" kern="1200" cap="none" spc="30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CAD7E5-37D8-4D4A-A783-B8A3EF119BAF}"/>
              </a:ext>
            </a:extLst>
          </p:cNvPr>
          <p:cNvSpPr txBox="1"/>
          <p:nvPr/>
        </p:nvSpPr>
        <p:spPr>
          <a:xfrm>
            <a:off x="8088524" y="1851525"/>
            <a:ext cx="2977098" cy="817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0" cap="none" spc="-150" normalizeH="0" baseline="0" noProof="0" dirty="0">
                <a:ln>
                  <a:noFill/>
                </a:ln>
                <a:solidFill>
                  <a:srgbClr val="FFBEA1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trabalho</a:t>
            </a:r>
          </a:p>
        </p:txBody>
      </p:sp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F775B266-E939-471A-B630-FD9D12DB6330}"/>
              </a:ext>
            </a:extLst>
          </p:cNvPr>
          <p:cNvGraphicFramePr/>
          <p:nvPr>
            <p:extLst/>
          </p:nvPr>
        </p:nvGraphicFramePr>
        <p:xfrm>
          <a:off x="497895" y="1659270"/>
          <a:ext cx="7106760" cy="4665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87CEE9B-F468-4F38-9FE3-77DCAE1FE172}"/>
              </a:ext>
            </a:extLst>
          </p:cNvPr>
          <p:cNvCxnSpPr>
            <a:cxnSpLocks/>
          </p:cNvCxnSpPr>
          <p:nvPr/>
        </p:nvCxnSpPr>
        <p:spPr>
          <a:xfrm>
            <a:off x="8296276" y="624114"/>
            <a:ext cx="0" cy="638631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A7D6C107-ADCB-413B-B42C-D7CBB738DD48}"/>
              </a:ext>
            </a:extLst>
          </p:cNvPr>
          <p:cNvCxnSpPr>
            <a:cxnSpLocks/>
          </p:cNvCxnSpPr>
          <p:nvPr/>
        </p:nvCxnSpPr>
        <p:spPr>
          <a:xfrm>
            <a:off x="8296276" y="3969522"/>
            <a:ext cx="0" cy="461871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07855FBE-52A0-426C-87E3-384A5E6E9D81}"/>
              </a:ext>
            </a:extLst>
          </p:cNvPr>
          <p:cNvSpPr/>
          <p:nvPr/>
        </p:nvSpPr>
        <p:spPr>
          <a:xfrm>
            <a:off x="7505700" y="4608195"/>
            <a:ext cx="3340100" cy="1043306"/>
          </a:xfrm>
          <a:prstGeom prst="rect">
            <a:avLst/>
          </a:prstGeom>
          <a:solidFill>
            <a:srgbClr val="FFB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EA641BC-E0FC-4D3B-8D33-6D6225C00A37}"/>
              </a:ext>
            </a:extLst>
          </p:cNvPr>
          <p:cNvSpPr txBox="1"/>
          <p:nvPr/>
        </p:nvSpPr>
        <p:spPr>
          <a:xfrm>
            <a:off x="8735636" y="4730843"/>
            <a:ext cx="11437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18 a 25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anos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7EFCFF0-7531-4F43-B5BD-98EF1EA93F0B}"/>
              </a:ext>
            </a:extLst>
          </p:cNvPr>
          <p:cNvSpPr txBox="1"/>
          <p:nvPr/>
        </p:nvSpPr>
        <p:spPr>
          <a:xfrm>
            <a:off x="8735636" y="4972143"/>
            <a:ext cx="11437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25 a 35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anos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1B803DB-38D5-445A-B320-2294AC2F7AD9}"/>
              </a:ext>
            </a:extLst>
          </p:cNvPr>
          <p:cNvSpPr txBox="1"/>
          <p:nvPr/>
        </p:nvSpPr>
        <p:spPr>
          <a:xfrm>
            <a:off x="8735636" y="5226143"/>
            <a:ext cx="11437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35 a +45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anos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B8507F99-705B-4C47-808D-C572249AE25B}"/>
              </a:ext>
            </a:extLst>
          </p:cNvPr>
          <p:cNvGrpSpPr/>
          <p:nvPr/>
        </p:nvGrpSpPr>
        <p:grpSpPr>
          <a:xfrm>
            <a:off x="8277486" y="4877579"/>
            <a:ext cx="285489" cy="419830"/>
            <a:chOff x="8277485" y="5077604"/>
            <a:chExt cx="300955" cy="419830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F098CBBE-47F5-472C-8D93-2860C9B17154}"/>
                </a:ext>
              </a:extLst>
            </p:cNvPr>
            <p:cNvCxnSpPr>
              <a:cxnSpLocks/>
            </p:cNvCxnSpPr>
            <p:nvPr/>
          </p:nvCxnSpPr>
          <p:spPr>
            <a:xfrm>
              <a:off x="8298521" y="5287519"/>
              <a:ext cx="274899" cy="0"/>
            </a:xfrm>
            <a:prstGeom prst="line">
              <a:avLst/>
            </a:prstGeom>
            <a:ln w="57150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7BD853C-00F2-4E73-8D8B-EBE1B02E7C33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85" y="5497434"/>
              <a:ext cx="286579" cy="0"/>
            </a:xfrm>
            <a:prstGeom prst="line">
              <a:avLst/>
            </a:prstGeom>
            <a:ln w="57150">
              <a:solidFill>
                <a:srgbClr val="262626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E640960C-5B8A-47BE-AC5B-0BF931B5B76F}"/>
                </a:ext>
              </a:extLst>
            </p:cNvPr>
            <p:cNvCxnSpPr>
              <a:cxnSpLocks/>
            </p:cNvCxnSpPr>
            <p:nvPr/>
          </p:nvCxnSpPr>
          <p:spPr>
            <a:xfrm>
              <a:off x="8285106" y="5077604"/>
              <a:ext cx="293334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Imagem 73">
            <a:extLst>
              <a:ext uri="{FF2B5EF4-FFF2-40B4-BE49-F238E27FC236}">
                <a16:creationId xmlns:a16="http://schemas.microsoft.com/office/drawing/2014/main" id="{ECD93095-03AA-4D6F-BDFF-D90431B18F0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2" t="4804" r="31100" b="1092"/>
          <a:stretch/>
        </p:blipFill>
        <p:spPr>
          <a:xfrm>
            <a:off x="7124701" y="1054100"/>
            <a:ext cx="1028700" cy="54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23528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m 30">
            <a:extLst>
              <a:ext uri="{FF2B5EF4-FFF2-40B4-BE49-F238E27FC236}">
                <a16:creationId xmlns:a16="http://schemas.microsoft.com/office/drawing/2014/main" id="{63A1296F-0445-4C00-B7F4-07F69042543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3086" y="275770"/>
            <a:ext cx="6453414" cy="6582229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4178830F-9887-48B2-8D49-6F4D09AF3246}"/>
              </a:ext>
            </a:extLst>
          </p:cNvPr>
          <p:cNvGrpSpPr/>
          <p:nvPr/>
        </p:nvGrpSpPr>
        <p:grpSpPr>
          <a:xfrm>
            <a:off x="0" y="-7622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7126300-D14B-4B87-BA6C-D918C42E9C9F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F9B743B-AAFA-44FC-AE7E-2927CFAC3D52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BFBA860-C62A-4B8B-8B3F-B3C964CC1FC5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7074DF1-5BB3-46DC-B565-8522987DCC43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10FD067-DD5B-4EA1-873D-56D634B3259C}"/>
              </a:ext>
            </a:extLst>
          </p:cNvPr>
          <p:cNvSpPr txBox="1"/>
          <p:nvPr/>
        </p:nvSpPr>
        <p:spPr>
          <a:xfrm>
            <a:off x="8185950" y="2913765"/>
            <a:ext cx="272815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2B549AB-6FDC-42CD-8C1D-CD41E5B9A8FA}"/>
              </a:ext>
            </a:extLst>
          </p:cNvPr>
          <p:cNvSpPr txBox="1"/>
          <p:nvPr/>
        </p:nvSpPr>
        <p:spPr>
          <a:xfrm>
            <a:off x="8141524" y="1390220"/>
            <a:ext cx="2035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JORNADA DE </a:t>
            </a:r>
            <a:endParaRPr kumimoji="0" lang="pt-BR" sz="1800" b="0" i="0" u="none" strike="noStrike" kern="1200" cap="none" spc="30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CAD7E5-37D8-4D4A-A783-B8A3EF119BAF}"/>
              </a:ext>
            </a:extLst>
          </p:cNvPr>
          <p:cNvSpPr txBox="1"/>
          <p:nvPr/>
        </p:nvSpPr>
        <p:spPr>
          <a:xfrm>
            <a:off x="8088524" y="1851525"/>
            <a:ext cx="2977098" cy="817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600" b="1" i="0" u="none" strike="noStrike" kern="0" cap="none" spc="-150" normalizeH="0" baseline="0" noProof="0" dirty="0">
                <a:ln>
                  <a:noFill/>
                </a:ln>
                <a:solidFill>
                  <a:srgbClr val="FFBEA1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trabalho</a:t>
            </a:r>
          </a:p>
        </p:txBody>
      </p:sp>
      <p:graphicFrame>
        <p:nvGraphicFramePr>
          <p:cNvPr id="24" name="Gráfico 23">
            <a:extLst>
              <a:ext uri="{FF2B5EF4-FFF2-40B4-BE49-F238E27FC236}">
                <a16:creationId xmlns:a16="http://schemas.microsoft.com/office/drawing/2014/main" id="{F775B266-E939-471A-B630-FD9D12DB6330}"/>
              </a:ext>
            </a:extLst>
          </p:cNvPr>
          <p:cNvGraphicFramePr/>
          <p:nvPr/>
        </p:nvGraphicFramePr>
        <p:xfrm>
          <a:off x="497895" y="1659270"/>
          <a:ext cx="7106760" cy="46653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87CEE9B-F468-4F38-9FE3-77DCAE1FE172}"/>
              </a:ext>
            </a:extLst>
          </p:cNvPr>
          <p:cNvCxnSpPr>
            <a:cxnSpLocks/>
          </p:cNvCxnSpPr>
          <p:nvPr/>
        </p:nvCxnSpPr>
        <p:spPr>
          <a:xfrm>
            <a:off x="8296276" y="624114"/>
            <a:ext cx="0" cy="638631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A7D6C107-ADCB-413B-B42C-D7CBB738DD48}"/>
              </a:ext>
            </a:extLst>
          </p:cNvPr>
          <p:cNvCxnSpPr>
            <a:cxnSpLocks/>
          </p:cNvCxnSpPr>
          <p:nvPr/>
        </p:nvCxnSpPr>
        <p:spPr>
          <a:xfrm>
            <a:off x="8296276" y="3969522"/>
            <a:ext cx="0" cy="461871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tângulo 39">
            <a:extLst>
              <a:ext uri="{FF2B5EF4-FFF2-40B4-BE49-F238E27FC236}">
                <a16:creationId xmlns:a16="http://schemas.microsoft.com/office/drawing/2014/main" id="{07855FBE-52A0-426C-87E3-384A5E6E9D81}"/>
              </a:ext>
            </a:extLst>
          </p:cNvPr>
          <p:cNvSpPr/>
          <p:nvPr/>
        </p:nvSpPr>
        <p:spPr>
          <a:xfrm>
            <a:off x="7505700" y="4608195"/>
            <a:ext cx="3340100" cy="1043306"/>
          </a:xfrm>
          <a:prstGeom prst="rect">
            <a:avLst/>
          </a:prstGeom>
          <a:solidFill>
            <a:srgbClr val="FFBE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7EA641BC-E0FC-4D3B-8D33-6D6225C00A37}"/>
              </a:ext>
            </a:extLst>
          </p:cNvPr>
          <p:cNvSpPr txBox="1"/>
          <p:nvPr/>
        </p:nvSpPr>
        <p:spPr>
          <a:xfrm>
            <a:off x="8735636" y="4730843"/>
            <a:ext cx="11437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18 a 25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anos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7EFCFF0-7531-4F43-B5BD-98EF1EA93F0B}"/>
              </a:ext>
            </a:extLst>
          </p:cNvPr>
          <p:cNvSpPr txBox="1"/>
          <p:nvPr/>
        </p:nvSpPr>
        <p:spPr>
          <a:xfrm>
            <a:off x="8735636" y="4972143"/>
            <a:ext cx="11437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25 a 35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anos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11B803DB-38D5-445A-B320-2294AC2F7AD9}"/>
              </a:ext>
            </a:extLst>
          </p:cNvPr>
          <p:cNvSpPr txBox="1"/>
          <p:nvPr/>
        </p:nvSpPr>
        <p:spPr>
          <a:xfrm>
            <a:off x="8735636" y="5226143"/>
            <a:ext cx="11437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35 a +45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anos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B8507F99-705B-4C47-808D-C572249AE25B}"/>
              </a:ext>
            </a:extLst>
          </p:cNvPr>
          <p:cNvGrpSpPr/>
          <p:nvPr/>
        </p:nvGrpSpPr>
        <p:grpSpPr>
          <a:xfrm>
            <a:off x="8277486" y="4877579"/>
            <a:ext cx="285489" cy="419830"/>
            <a:chOff x="8277485" y="5077604"/>
            <a:chExt cx="300955" cy="419830"/>
          </a:xfrm>
        </p:grpSpPr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F098CBBE-47F5-472C-8D93-2860C9B17154}"/>
                </a:ext>
              </a:extLst>
            </p:cNvPr>
            <p:cNvCxnSpPr>
              <a:cxnSpLocks/>
            </p:cNvCxnSpPr>
            <p:nvPr/>
          </p:nvCxnSpPr>
          <p:spPr>
            <a:xfrm>
              <a:off x="8298521" y="5287519"/>
              <a:ext cx="274899" cy="0"/>
            </a:xfrm>
            <a:prstGeom prst="line">
              <a:avLst/>
            </a:prstGeom>
            <a:ln w="57150" cap="rnd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7BD853C-00F2-4E73-8D8B-EBE1B02E7C33}"/>
                </a:ext>
              </a:extLst>
            </p:cNvPr>
            <p:cNvCxnSpPr>
              <a:cxnSpLocks/>
            </p:cNvCxnSpPr>
            <p:nvPr/>
          </p:nvCxnSpPr>
          <p:spPr>
            <a:xfrm>
              <a:off x="8277485" y="5497434"/>
              <a:ext cx="286579" cy="0"/>
            </a:xfrm>
            <a:prstGeom prst="line">
              <a:avLst/>
            </a:prstGeom>
            <a:ln w="57150">
              <a:solidFill>
                <a:srgbClr val="262626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E640960C-5B8A-47BE-AC5B-0BF931B5B76F}"/>
                </a:ext>
              </a:extLst>
            </p:cNvPr>
            <p:cNvCxnSpPr>
              <a:cxnSpLocks/>
            </p:cNvCxnSpPr>
            <p:nvPr/>
          </p:nvCxnSpPr>
          <p:spPr>
            <a:xfrm>
              <a:off x="8285106" y="5077604"/>
              <a:ext cx="293334" cy="0"/>
            </a:xfrm>
            <a:prstGeom prst="line">
              <a:avLst/>
            </a:prstGeom>
            <a:ln w="57150">
              <a:solidFill>
                <a:schemeClr val="bg1"/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4" name="Imagem 73">
            <a:extLst>
              <a:ext uri="{FF2B5EF4-FFF2-40B4-BE49-F238E27FC236}">
                <a16:creationId xmlns:a16="http://schemas.microsoft.com/office/drawing/2014/main" id="{ECD93095-03AA-4D6F-BDFF-D90431B18F0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52" t="4804" r="31100" b="1092"/>
          <a:stretch/>
        </p:blipFill>
        <p:spPr>
          <a:xfrm>
            <a:off x="7124701" y="1054100"/>
            <a:ext cx="1028700" cy="5473700"/>
          </a:xfrm>
          <a:prstGeom prst="rect">
            <a:avLst/>
          </a:prstGeom>
        </p:spPr>
      </p:pic>
      <p:sp>
        <p:nvSpPr>
          <p:cNvPr id="23" name="CaixaDeTexto 22">
            <a:extLst>
              <a:ext uri="{FF2B5EF4-FFF2-40B4-BE49-F238E27FC236}">
                <a16:creationId xmlns:a16="http://schemas.microsoft.com/office/drawing/2014/main" id="{C9012ADC-727D-4C81-96B3-A45B34864D00}"/>
              </a:ext>
            </a:extLst>
          </p:cNvPr>
          <p:cNvSpPr txBox="1"/>
          <p:nvPr/>
        </p:nvSpPr>
        <p:spPr>
          <a:xfrm>
            <a:off x="824778" y="2731883"/>
            <a:ext cx="2832822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4446774-122D-407E-9861-EFA824E9887C}"/>
              </a:ext>
            </a:extLst>
          </p:cNvPr>
          <p:cNvSpPr txBox="1"/>
          <p:nvPr/>
        </p:nvSpPr>
        <p:spPr>
          <a:xfrm>
            <a:off x="1725307" y="1493634"/>
            <a:ext cx="969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30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DIETA</a:t>
            </a:r>
            <a:endParaRPr kumimoji="0" lang="pt-BR" sz="1800" b="0" i="0" u="none" strike="noStrike" kern="1200" cap="none" spc="30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18601A5-98E7-4061-867E-542780ED51DA}"/>
              </a:ext>
            </a:extLst>
          </p:cNvPr>
          <p:cNvSpPr txBox="1"/>
          <p:nvPr/>
        </p:nvSpPr>
        <p:spPr>
          <a:xfrm>
            <a:off x="1106596" y="1912757"/>
            <a:ext cx="2270173" cy="61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0" cap="none" spc="-150" normalizeH="0" baseline="0" noProof="0" dirty="0">
                <a:ln>
                  <a:noFill/>
                </a:ln>
                <a:solidFill>
                  <a:srgbClr val="FF9999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saudável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6C7E434-8239-41F0-81F9-5E95A64B4B6A}"/>
              </a:ext>
            </a:extLst>
          </p:cNvPr>
          <p:cNvGrpSpPr/>
          <p:nvPr/>
        </p:nvGrpSpPr>
        <p:grpSpPr>
          <a:xfrm>
            <a:off x="1473337" y="1671445"/>
            <a:ext cx="1396863" cy="109548"/>
            <a:chOff x="2681287" y="1635432"/>
            <a:chExt cx="2120900" cy="0"/>
          </a:xfrm>
        </p:grpSpPr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0670C39E-7B5C-46A3-B978-EA41F9609E01}"/>
                </a:ext>
              </a:extLst>
            </p:cNvPr>
            <p:cNvCxnSpPr>
              <a:cxnSpLocks/>
            </p:cNvCxnSpPr>
            <p:nvPr/>
          </p:nvCxnSpPr>
          <p:spPr>
            <a:xfrm>
              <a:off x="2681287" y="1635432"/>
              <a:ext cx="3302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697CB0A9-4A18-4EF0-B869-98CF51714A76}"/>
                </a:ext>
              </a:extLst>
            </p:cNvPr>
            <p:cNvCxnSpPr>
              <a:cxnSpLocks/>
            </p:cNvCxnSpPr>
            <p:nvPr/>
          </p:nvCxnSpPr>
          <p:spPr>
            <a:xfrm>
              <a:off x="4471987" y="1635432"/>
              <a:ext cx="3302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F358D5A6-CED8-4680-BB2B-255B305A1F02}"/>
              </a:ext>
            </a:extLst>
          </p:cNvPr>
          <p:cNvSpPr txBox="1"/>
          <p:nvPr/>
        </p:nvSpPr>
        <p:spPr>
          <a:xfrm>
            <a:off x="5351718" y="2019120"/>
            <a:ext cx="585417" cy="355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1,4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5140F93-DBA4-4211-B0BA-B95B14134A28}"/>
              </a:ext>
            </a:extLst>
          </p:cNvPr>
          <p:cNvSpPr txBox="1"/>
          <p:nvPr/>
        </p:nvSpPr>
        <p:spPr>
          <a:xfrm>
            <a:off x="4469549" y="3060520"/>
            <a:ext cx="984565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0" normalizeH="0" baseline="0" noProof="0" dirty="0">
                <a:ln>
                  <a:noFill/>
                </a:ln>
                <a:solidFill>
                  <a:srgbClr val="254061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3,2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BC3724DF-4699-40C6-A676-1A847F652619}"/>
              </a:ext>
            </a:extLst>
          </p:cNvPr>
          <p:cNvSpPr txBox="1"/>
          <p:nvPr/>
        </p:nvSpPr>
        <p:spPr>
          <a:xfrm>
            <a:off x="786678" y="4344783"/>
            <a:ext cx="2832822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</a:t>
            </a:r>
          </a:p>
        </p:txBody>
      </p:sp>
      <p:sp>
        <p:nvSpPr>
          <p:cNvPr id="39" name="Forma livre 40">
            <a:extLst>
              <a:ext uri="{FF2B5EF4-FFF2-40B4-BE49-F238E27FC236}">
                <a16:creationId xmlns:a16="http://schemas.microsoft.com/office/drawing/2014/main" id="{4341350D-CF2C-49F5-AD4F-84045175FB21}"/>
              </a:ext>
            </a:extLst>
          </p:cNvPr>
          <p:cNvSpPr/>
          <p:nvPr/>
        </p:nvSpPr>
        <p:spPr>
          <a:xfrm>
            <a:off x="0" y="689"/>
            <a:ext cx="12192000" cy="6856622"/>
          </a:xfrm>
          <a:custGeom>
            <a:avLst/>
            <a:gdLst>
              <a:gd name="connsiteX0" fmla="*/ 469232 w 12192000"/>
              <a:gd name="connsiteY0" fmla="*/ 2261937 h 6858000"/>
              <a:gd name="connsiteX1" fmla="*/ 469232 w 12192000"/>
              <a:gd name="connsiteY1" fmla="*/ 5426242 h 6858000"/>
              <a:gd name="connsiteX2" fmla="*/ 4211053 w 12192000"/>
              <a:gd name="connsiteY2" fmla="*/ 5426242 h 6858000"/>
              <a:gd name="connsiteX3" fmla="*/ 4211053 w 12192000"/>
              <a:gd name="connsiteY3" fmla="*/ 226193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  <a:gd name="connsiteX0" fmla="*/ 4211053 w 12192000"/>
              <a:gd name="connsiteY0" fmla="*/ 2261937 h 6858000"/>
              <a:gd name="connsiteX1" fmla="*/ 469232 w 12192000"/>
              <a:gd name="connsiteY1" fmla="*/ 5426242 h 6858000"/>
              <a:gd name="connsiteX2" fmla="*/ 4211053 w 12192000"/>
              <a:gd name="connsiteY2" fmla="*/ 5426242 h 6858000"/>
              <a:gd name="connsiteX3" fmla="*/ 4211053 w 12192000"/>
              <a:gd name="connsiteY3" fmla="*/ 226193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0 h 6858000"/>
              <a:gd name="connsiteX0" fmla="*/ 4211053 w 12192000"/>
              <a:gd name="connsiteY0" fmla="*/ 5426242 h 6858000"/>
              <a:gd name="connsiteX1" fmla="*/ 469232 w 12192000"/>
              <a:gd name="connsiteY1" fmla="*/ 5426242 h 6858000"/>
              <a:gd name="connsiteX2" fmla="*/ 4211053 w 12192000"/>
              <a:gd name="connsiteY2" fmla="*/ 5426242 h 6858000"/>
              <a:gd name="connsiteX3" fmla="*/ 0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  <a:gd name="connsiteX7" fmla="*/ 0 w 12192000"/>
              <a:gd name="connsiteY7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</a:p>
        </p:txBody>
      </p:sp>
      <p:grpSp>
        <p:nvGrpSpPr>
          <p:cNvPr id="41" name="Grupo 41">
            <a:extLst>
              <a:ext uri="{FF2B5EF4-FFF2-40B4-BE49-F238E27FC236}">
                <a16:creationId xmlns:a16="http://schemas.microsoft.com/office/drawing/2014/main" id="{DE746242-A2B5-4903-9EC2-113C774E6190}"/>
              </a:ext>
            </a:extLst>
          </p:cNvPr>
          <p:cNvGrpSpPr/>
          <p:nvPr/>
        </p:nvGrpSpPr>
        <p:grpSpPr>
          <a:xfrm>
            <a:off x="246431" y="343134"/>
            <a:ext cx="463564" cy="463564"/>
            <a:chOff x="11146899" y="250908"/>
            <a:chExt cx="667581" cy="6675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24C89DA3-9F2A-497C-B5E8-0791695D68AF}"/>
                </a:ext>
              </a:extLst>
            </p:cNvPr>
            <p:cNvSpPr/>
            <p:nvPr/>
          </p:nvSpPr>
          <p:spPr>
            <a:xfrm>
              <a:off x="11146899" y="250908"/>
              <a:ext cx="667581" cy="667581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Multiplicar 43">
              <a:extLst>
                <a:ext uri="{FF2B5EF4-FFF2-40B4-BE49-F238E27FC236}">
                  <a16:creationId xmlns:a16="http://schemas.microsoft.com/office/drawing/2014/main" id="{C0E71C4F-3CFF-44D1-9781-A0841938FD61}"/>
                </a:ext>
              </a:extLst>
            </p:cNvPr>
            <p:cNvSpPr/>
            <p:nvPr/>
          </p:nvSpPr>
          <p:spPr>
            <a:xfrm>
              <a:off x="11239469" y="343478"/>
              <a:ext cx="482440" cy="482440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7" name="Retângulo 46">
            <a:extLst>
              <a:ext uri="{FF2B5EF4-FFF2-40B4-BE49-F238E27FC236}">
                <a16:creationId xmlns:a16="http://schemas.microsoft.com/office/drawing/2014/main" id="{9641C043-29A0-4DDF-8F86-0E558B67A35A}"/>
              </a:ext>
            </a:extLst>
          </p:cNvPr>
          <p:cNvSpPr/>
          <p:nvPr/>
        </p:nvSpPr>
        <p:spPr>
          <a:xfrm>
            <a:off x="246431" y="1073398"/>
            <a:ext cx="4517657" cy="5048001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949DD6C9-55C9-4FE6-B6AF-0C75F862FD37}"/>
              </a:ext>
            </a:extLst>
          </p:cNvPr>
          <p:cNvSpPr txBox="1"/>
          <p:nvPr/>
        </p:nvSpPr>
        <p:spPr>
          <a:xfrm>
            <a:off x="500819" y="1233818"/>
            <a:ext cx="3476095" cy="411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pt-BR" sz="1400" u="sng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as proporções </a:t>
            </a: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desse gráfico, clique nas linhas com o botão direito &gt; Editar Dados.  Ao abrir a tabela do Excel, coloque os números que desejar.</a:t>
            </a:r>
          </a:p>
          <a:p>
            <a:pPr lvl="0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pt-BR" sz="1400" u="sng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a cor </a:t>
            </a: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todas as linhas, clique em cima de uma delas e em seguida escolha cor desejada na ferramenta Preenchimento da Forma. </a:t>
            </a:r>
          </a:p>
          <a:p>
            <a:pPr lvl="0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Você também pode alterar a cor de apenas uma linha clicando duas vezes nela e seguindo o mesmo procedimento anterior para a escolha da cor.</a:t>
            </a:r>
          </a:p>
          <a:p>
            <a:pPr lvl="0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pt-BR" sz="1400" u="sng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os números</a:t>
            </a: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basta clicar </a:t>
            </a:r>
            <a:b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 cima deles e digitar o valor desejado.</a:t>
            </a:r>
          </a:p>
          <a:p>
            <a:pPr lvl="0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Ah! Todos os textos são editáveis </a:t>
            </a:r>
            <a:b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estão esperando pelo seu conteúdo!</a:t>
            </a:r>
          </a:p>
        </p:txBody>
      </p:sp>
    </p:spTree>
    <p:extLst>
      <p:ext uri="{BB962C8B-B14F-4D97-AF65-F5344CB8AC3E}">
        <p14:creationId xmlns:p14="http://schemas.microsoft.com/office/powerpoint/2010/main" val="1365622124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7" name="Espaço Reservado para Imagem 4096">
            <a:extLst>
              <a:ext uri="{FF2B5EF4-FFF2-40B4-BE49-F238E27FC236}">
                <a16:creationId xmlns:a16="http://schemas.microsoft.com/office/drawing/2014/main" id="{12658769-152A-4B5E-B926-44CE1641163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62" name="Agrupar 61">
            <a:extLst>
              <a:ext uri="{FF2B5EF4-FFF2-40B4-BE49-F238E27FC236}">
                <a16:creationId xmlns:a16="http://schemas.microsoft.com/office/drawing/2014/main" id="{F06EE4B7-B1C5-40AC-8012-4E2F68E5E120}"/>
              </a:ext>
            </a:extLst>
          </p:cNvPr>
          <p:cNvGrpSpPr/>
          <p:nvPr/>
        </p:nvGrpSpPr>
        <p:grpSpPr>
          <a:xfrm>
            <a:off x="7170058" y="1589314"/>
            <a:ext cx="1973943" cy="2525486"/>
            <a:chOff x="6890197" y="1589314"/>
            <a:chExt cx="2210260" cy="2525486"/>
          </a:xfrm>
        </p:grpSpPr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FB7E4D6C-029E-48FB-A868-8066E9D5A1E2}"/>
                </a:ext>
              </a:extLst>
            </p:cNvPr>
            <p:cNvCxnSpPr>
              <a:cxnSpLocks/>
            </p:cNvCxnSpPr>
            <p:nvPr/>
          </p:nvCxnSpPr>
          <p:spPr>
            <a:xfrm>
              <a:off x="6890197" y="1589314"/>
              <a:ext cx="2210260" cy="0"/>
            </a:xfrm>
            <a:prstGeom prst="line">
              <a:avLst/>
            </a:prstGeom>
            <a:ln>
              <a:solidFill>
                <a:srgbClr val="FFCD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7F374FA7-9EE6-493B-9624-165CDA9CDD25}"/>
                </a:ext>
              </a:extLst>
            </p:cNvPr>
            <p:cNvCxnSpPr>
              <a:cxnSpLocks/>
            </p:cNvCxnSpPr>
            <p:nvPr/>
          </p:nvCxnSpPr>
          <p:spPr>
            <a:xfrm>
              <a:off x="7377755" y="2198914"/>
              <a:ext cx="1722702" cy="0"/>
            </a:xfrm>
            <a:prstGeom prst="line">
              <a:avLst/>
            </a:prstGeom>
            <a:ln>
              <a:solidFill>
                <a:srgbClr val="FFCD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0E881848-2384-46EA-8A9F-40F9D1781E6F}"/>
                </a:ext>
              </a:extLst>
            </p:cNvPr>
            <p:cNvCxnSpPr>
              <a:cxnSpLocks/>
            </p:cNvCxnSpPr>
            <p:nvPr/>
          </p:nvCxnSpPr>
          <p:spPr>
            <a:xfrm>
              <a:off x="7930320" y="2881086"/>
              <a:ext cx="1170137" cy="0"/>
            </a:xfrm>
            <a:prstGeom prst="line">
              <a:avLst/>
            </a:prstGeom>
            <a:ln>
              <a:solidFill>
                <a:srgbClr val="FFCD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1B7CD0B5-FCC4-4991-946B-F7AE38ED0CC8}"/>
                </a:ext>
              </a:extLst>
            </p:cNvPr>
            <p:cNvCxnSpPr>
              <a:cxnSpLocks/>
            </p:cNvCxnSpPr>
            <p:nvPr/>
          </p:nvCxnSpPr>
          <p:spPr>
            <a:xfrm>
              <a:off x="8389257" y="3534228"/>
              <a:ext cx="711200" cy="0"/>
            </a:xfrm>
            <a:prstGeom prst="line">
              <a:avLst/>
            </a:prstGeom>
            <a:ln>
              <a:solidFill>
                <a:srgbClr val="FFCD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E18F7EAF-9504-40A8-9CD2-CBE6DAC22304}"/>
                </a:ext>
              </a:extLst>
            </p:cNvPr>
            <p:cNvCxnSpPr>
              <a:cxnSpLocks/>
            </p:cNvCxnSpPr>
            <p:nvPr/>
          </p:nvCxnSpPr>
          <p:spPr>
            <a:xfrm>
              <a:off x="8889183" y="4114800"/>
              <a:ext cx="211274" cy="0"/>
            </a:xfrm>
            <a:prstGeom prst="line">
              <a:avLst/>
            </a:prstGeom>
            <a:ln>
              <a:solidFill>
                <a:srgbClr val="FFCD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78830F-9887-48B2-8D49-6F4D09AF3246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7126300-D14B-4B87-BA6C-D918C42E9C9F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F9B743B-AAFA-44FC-AE7E-2927CFAC3D52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BFBA860-C62A-4B8B-8B3F-B3C964CC1FC5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7074DF1-5BB3-46DC-B565-8522987DCC43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510FD067-DD5B-4EA1-873D-56D634B3259C}"/>
              </a:ext>
            </a:extLst>
          </p:cNvPr>
          <p:cNvSpPr txBox="1"/>
          <p:nvPr/>
        </p:nvSpPr>
        <p:spPr>
          <a:xfrm>
            <a:off x="9314250" y="1433307"/>
            <a:ext cx="625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2B549AB-6FDC-42CD-8C1D-CD41E5B9A8FA}"/>
              </a:ext>
            </a:extLst>
          </p:cNvPr>
          <p:cNvSpPr txBox="1"/>
          <p:nvPr/>
        </p:nvSpPr>
        <p:spPr>
          <a:xfrm>
            <a:off x="913961" y="1740375"/>
            <a:ext cx="1792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JORNADA DE </a:t>
            </a:r>
            <a:endParaRPr kumimoji="0" lang="pt-BR" sz="16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CAD7E5-37D8-4D4A-A783-B8A3EF119BAF}"/>
              </a:ext>
            </a:extLst>
          </p:cNvPr>
          <p:cNvSpPr txBox="1"/>
          <p:nvPr/>
        </p:nvSpPr>
        <p:spPr>
          <a:xfrm>
            <a:off x="534002" y="2150881"/>
            <a:ext cx="2497799" cy="61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0" cap="none" spc="-150" normalizeH="0" baseline="0" noProof="0" dirty="0">
                <a:ln>
                  <a:noFill/>
                </a:ln>
                <a:solidFill>
                  <a:srgbClr val="FFBEA1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pedestres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87CEE9B-F468-4F38-9FE3-77DCAE1FE172}"/>
              </a:ext>
            </a:extLst>
          </p:cNvPr>
          <p:cNvCxnSpPr>
            <a:cxnSpLocks/>
          </p:cNvCxnSpPr>
          <p:nvPr/>
        </p:nvCxnSpPr>
        <p:spPr>
          <a:xfrm>
            <a:off x="2893114" y="1221769"/>
            <a:ext cx="0" cy="638631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9F60A64-D3CD-4B06-B6F9-2FA324C87099}"/>
              </a:ext>
            </a:extLst>
          </p:cNvPr>
          <p:cNvSpPr txBox="1"/>
          <p:nvPr/>
        </p:nvSpPr>
        <p:spPr>
          <a:xfrm>
            <a:off x="612936" y="3144179"/>
            <a:ext cx="233346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4" name="Gráfico 13">
                <a:extLst>
                  <a:ext uri="{FF2B5EF4-FFF2-40B4-BE49-F238E27FC236}">
                    <a16:creationId xmlns:a16="http://schemas.microsoft.com/office/drawing/2014/main" id="{3E785D72-1E90-4334-B23F-A05CD724BAC6}"/>
                  </a:ext>
                </a:extLst>
              </p:cNvPr>
              <p:cNvGraphicFramePr/>
              <p:nvPr>
                <p:extLst/>
              </p:nvPr>
            </p:nvGraphicFramePr>
            <p:xfrm>
              <a:off x="3478893" y="1163712"/>
              <a:ext cx="5113564" cy="340904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4" name="Gráfico 13">
                <a:extLst>
                  <a:ext uri="{FF2B5EF4-FFF2-40B4-BE49-F238E27FC236}">
                    <a16:creationId xmlns:a16="http://schemas.microsoft.com/office/drawing/2014/main" id="{3E785D72-1E90-4334-B23F-A05CD724BA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8893" y="1163712"/>
                <a:ext cx="5113564" cy="3409044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C1452F41-81EF-44A7-991E-2A8307AB782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000" y="1676400"/>
            <a:ext cx="1155700" cy="1295400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C6935D7B-1080-4074-ACA2-B9299B8A67D1}"/>
              </a:ext>
            </a:extLst>
          </p:cNvPr>
          <p:cNvSpPr txBox="1"/>
          <p:nvPr/>
        </p:nvSpPr>
        <p:spPr>
          <a:xfrm>
            <a:off x="9314250" y="4408735"/>
            <a:ext cx="203954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consectetuer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adipiscing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elit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. Maecenas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porttitor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congue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massa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.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Fusce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, magna sed pulvinar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ultricies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purus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lectus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malesuada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libero, sit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amet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commodo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magna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eros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DED4E190-2C01-4302-9E68-CB9B386ECA9D}"/>
              </a:ext>
            </a:extLst>
          </p:cNvPr>
          <p:cNvGrpSpPr/>
          <p:nvPr/>
        </p:nvGrpSpPr>
        <p:grpSpPr>
          <a:xfrm>
            <a:off x="6879772" y="1589314"/>
            <a:ext cx="1973943" cy="2525486"/>
            <a:chOff x="6890197" y="1589314"/>
            <a:chExt cx="2210260" cy="2525486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5B835D8-4FAE-435C-B276-8FDB93A9BCA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197" y="1589314"/>
              <a:ext cx="22102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DBA493A5-1E46-492A-A459-C4A5495C8F81}"/>
                </a:ext>
              </a:extLst>
            </p:cNvPr>
            <p:cNvCxnSpPr>
              <a:cxnSpLocks/>
            </p:cNvCxnSpPr>
            <p:nvPr/>
          </p:nvCxnSpPr>
          <p:spPr>
            <a:xfrm>
              <a:off x="7377755" y="2198914"/>
              <a:ext cx="172270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556A05B9-729B-4453-BF7F-EC5DB05B99CE}"/>
                </a:ext>
              </a:extLst>
            </p:cNvPr>
            <p:cNvCxnSpPr>
              <a:cxnSpLocks/>
            </p:cNvCxnSpPr>
            <p:nvPr/>
          </p:nvCxnSpPr>
          <p:spPr>
            <a:xfrm>
              <a:off x="7930320" y="2881086"/>
              <a:ext cx="11701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D35366FF-9492-4E49-B2C1-ACFBFF470FF3}"/>
                </a:ext>
              </a:extLst>
            </p:cNvPr>
            <p:cNvCxnSpPr>
              <a:cxnSpLocks/>
            </p:cNvCxnSpPr>
            <p:nvPr/>
          </p:nvCxnSpPr>
          <p:spPr>
            <a:xfrm>
              <a:off x="8389257" y="3534228"/>
              <a:ext cx="711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D699C445-1C13-4D9C-9D85-B6F8654584BE}"/>
                </a:ext>
              </a:extLst>
            </p:cNvPr>
            <p:cNvCxnSpPr>
              <a:cxnSpLocks/>
            </p:cNvCxnSpPr>
            <p:nvPr/>
          </p:nvCxnSpPr>
          <p:spPr>
            <a:xfrm>
              <a:off x="8889183" y="4114800"/>
              <a:ext cx="2112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1D6444A-0E83-4A1C-AA62-AF1B6CC2400B}"/>
              </a:ext>
            </a:extLst>
          </p:cNvPr>
          <p:cNvSpPr txBox="1"/>
          <p:nvPr/>
        </p:nvSpPr>
        <p:spPr>
          <a:xfrm>
            <a:off x="9314250" y="2013878"/>
            <a:ext cx="625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6A68771-20FA-4433-A668-6000E1220253}"/>
              </a:ext>
            </a:extLst>
          </p:cNvPr>
          <p:cNvSpPr txBox="1"/>
          <p:nvPr/>
        </p:nvSpPr>
        <p:spPr>
          <a:xfrm>
            <a:off x="9314250" y="2783135"/>
            <a:ext cx="625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E1E3D4E4-0A56-4430-B9FF-C228D5B66718}"/>
              </a:ext>
            </a:extLst>
          </p:cNvPr>
          <p:cNvSpPr txBox="1"/>
          <p:nvPr/>
        </p:nvSpPr>
        <p:spPr>
          <a:xfrm>
            <a:off x="9314250" y="3363706"/>
            <a:ext cx="625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0D36543-F972-46AA-82F5-006C1AEEB792}"/>
              </a:ext>
            </a:extLst>
          </p:cNvPr>
          <p:cNvSpPr txBox="1"/>
          <p:nvPr/>
        </p:nvSpPr>
        <p:spPr>
          <a:xfrm>
            <a:off x="9314250" y="4002335"/>
            <a:ext cx="625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E06E7E1-573B-411E-B920-B0CAE970B8D6}"/>
              </a:ext>
            </a:extLst>
          </p:cNvPr>
          <p:cNvSpPr txBox="1"/>
          <p:nvPr/>
        </p:nvSpPr>
        <p:spPr>
          <a:xfrm>
            <a:off x="612936" y="4726235"/>
            <a:ext cx="233346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9EDF9365-66A0-4026-8151-48CC6E00199B}"/>
              </a:ext>
            </a:extLst>
          </p:cNvPr>
          <p:cNvSpPr txBox="1"/>
          <p:nvPr/>
        </p:nvSpPr>
        <p:spPr>
          <a:xfrm>
            <a:off x="9314250" y="780164"/>
            <a:ext cx="20395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FFBEA1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consectetuer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BEA1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FFBEA1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adipiscing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BEA1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FFBEA1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elit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BEA1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. Maecenas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FFBEA1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porttitor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BEA1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FFBEA1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congue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FFBEA1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926324"/>
      </p:ext>
    </p:extLst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tângulo 75">
            <a:extLst>
              <a:ext uri="{FF2B5EF4-FFF2-40B4-BE49-F238E27FC236}">
                <a16:creationId xmlns:a16="http://schemas.microsoft.com/office/drawing/2014/main" id="{CD72C700-357E-40E6-B776-25F74D972D6B}"/>
              </a:ext>
            </a:extLst>
          </p:cNvPr>
          <p:cNvSpPr/>
          <p:nvPr/>
        </p:nvSpPr>
        <p:spPr>
          <a:xfrm>
            <a:off x="6286500" y="1384300"/>
            <a:ext cx="5067300" cy="33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42E1B788-7607-48F0-BE1A-C637416ABD99}"/>
              </a:ext>
            </a:extLst>
          </p:cNvPr>
          <p:cNvSpPr/>
          <p:nvPr/>
        </p:nvSpPr>
        <p:spPr>
          <a:xfrm>
            <a:off x="6286500" y="2028825"/>
            <a:ext cx="5067300" cy="33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A373B1F5-1110-4A4E-A2A1-DFB3AE29C575}"/>
              </a:ext>
            </a:extLst>
          </p:cNvPr>
          <p:cNvSpPr/>
          <p:nvPr/>
        </p:nvSpPr>
        <p:spPr>
          <a:xfrm>
            <a:off x="6286500" y="2673350"/>
            <a:ext cx="5067300" cy="33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A9A65049-ECE9-4D42-9BD0-F7380841AF09}"/>
              </a:ext>
            </a:extLst>
          </p:cNvPr>
          <p:cNvSpPr/>
          <p:nvPr/>
        </p:nvSpPr>
        <p:spPr>
          <a:xfrm>
            <a:off x="6286500" y="3317875"/>
            <a:ext cx="5067300" cy="33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Retângulo 80">
            <a:extLst>
              <a:ext uri="{FF2B5EF4-FFF2-40B4-BE49-F238E27FC236}">
                <a16:creationId xmlns:a16="http://schemas.microsoft.com/office/drawing/2014/main" id="{A8403DC3-FE95-453E-BFC7-C60EB60B574A}"/>
              </a:ext>
            </a:extLst>
          </p:cNvPr>
          <p:cNvSpPr/>
          <p:nvPr/>
        </p:nvSpPr>
        <p:spPr>
          <a:xfrm>
            <a:off x="6286500" y="3962400"/>
            <a:ext cx="5067300" cy="330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F06EE4B7-B1C5-40AC-8012-4E2F68E5E120}"/>
              </a:ext>
            </a:extLst>
          </p:cNvPr>
          <p:cNvGrpSpPr/>
          <p:nvPr/>
        </p:nvGrpSpPr>
        <p:grpSpPr>
          <a:xfrm>
            <a:off x="7170058" y="1589314"/>
            <a:ext cx="1973943" cy="2525486"/>
            <a:chOff x="6890197" y="1589314"/>
            <a:chExt cx="2210260" cy="2525486"/>
          </a:xfrm>
        </p:grpSpPr>
        <p:cxnSp>
          <p:nvCxnSpPr>
            <p:cNvPr id="63" name="Conector reto 62">
              <a:extLst>
                <a:ext uri="{FF2B5EF4-FFF2-40B4-BE49-F238E27FC236}">
                  <a16:creationId xmlns:a16="http://schemas.microsoft.com/office/drawing/2014/main" id="{FB7E4D6C-029E-48FB-A868-8066E9D5A1E2}"/>
                </a:ext>
              </a:extLst>
            </p:cNvPr>
            <p:cNvCxnSpPr>
              <a:cxnSpLocks/>
            </p:cNvCxnSpPr>
            <p:nvPr/>
          </p:nvCxnSpPr>
          <p:spPr>
            <a:xfrm>
              <a:off x="6890197" y="1589314"/>
              <a:ext cx="2210260" cy="0"/>
            </a:xfrm>
            <a:prstGeom prst="line">
              <a:avLst/>
            </a:prstGeom>
            <a:ln>
              <a:solidFill>
                <a:srgbClr val="FFCD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ector reto 63">
              <a:extLst>
                <a:ext uri="{FF2B5EF4-FFF2-40B4-BE49-F238E27FC236}">
                  <a16:creationId xmlns:a16="http://schemas.microsoft.com/office/drawing/2014/main" id="{7F374FA7-9EE6-493B-9624-165CDA9CDD25}"/>
                </a:ext>
              </a:extLst>
            </p:cNvPr>
            <p:cNvCxnSpPr>
              <a:cxnSpLocks/>
            </p:cNvCxnSpPr>
            <p:nvPr/>
          </p:nvCxnSpPr>
          <p:spPr>
            <a:xfrm>
              <a:off x="7377755" y="2198914"/>
              <a:ext cx="1722702" cy="0"/>
            </a:xfrm>
            <a:prstGeom prst="line">
              <a:avLst/>
            </a:prstGeom>
            <a:ln>
              <a:solidFill>
                <a:srgbClr val="FFCD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ector reto 64">
              <a:extLst>
                <a:ext uri="{FF2B5EF4-FFF2-40B4-BE49-F238E27FC236}">
                  <a16:creationId xmlns:a16="http://schemas.microsoft.com/office/drawing/2014/main" id="{0E881848-2384-46EA-8A9F-40F9D1781E6F}"/>
                </a:ext>
              </a:extLst>
            </p:cNvPr>
            <p:cNvCxnSpPr>
              <a:cxnSpLocks/>
            </p:cNvCxnSpPr>
            <p:nvPr/>
          </p:nvCxnSpPr>
          <p:spPr>
            <a:xfrm>
              <a:off x="7930320" y="2881086"/>
              <a:ext cx="1170137" cy="0"/>
            </a:xfrm>
            <a:prstGeom prst="line">
              <a:avLst/>
            </a:prstGeom>
            <a:ln>
              <a:solidFill>
                <a:srgbClr val="FFCD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ector reto 65">
              <a:extLst>
                <a:ext uri="{FF2B5EF4-FFF2-40B4-BE49-F238E27FC236}">
                  <a16:creationId xmlns:a16="http://schemas.microsoft.com/office/drawing/2014/main" id="{1B7CD0B5-FCC4-4991-946B-F7AE38ED0CC8}"/>
                </a:ext>
              </a:extLst>
            </p:cNvPr>
            <p:cNvCxnSpPr>
              <a:cxnSpLocks/>
            </p:cNvCxnSpPr>
            <p:nvPr/>
          </p:nvCxnSpPr>
          <p:spPr>
            <a:xfrm>
              <a:off x="8389257" y="3534228"/>
              <a:ext cx="711200" cy="0"/>
            </a:xfrm>
            <a:prstGeom prst="line">
              <a:avLst/>
            </a:prstGeom>
            <a:ln>
              <a:solidFill>
                <a:srgbClr val="FFCD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ector reto 66">
              <a:extLst>
                <a:ext uri="{FF2B5EF4-FFF2-40B4-BE49-F238E27FC236}">
                  <a16:creationId xmlns:a16="http://schemas.microsoft.com/office/drawing/2014/main" id="{E18F7EAF-9504-40A8-9CD2-CBE6DAC22304}"/>
                </a:ext>
              </a:extLst>
            </p:cNvPr>
            <p:cNvCxnSpPr>
              <a:cxnSpLocks/>
            </p:cNvCxnSpPr>
            <p:nvPr/>
          </p:nvCxnSpPr>
          <p:spPr>
            <a:xfrm>
              <a:off x="8889183" y="4114800"/>
              <a:ext cx="211274" cy="0"/>
            </a:xfrm>
            <a:prstGeom prst="line">
              <a:avLst/>
            </a:prstGeom>
            <a:ln>
              <a:solidFill>
                <a:srgbClr val="FFCD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Agrupar 3">
            <a:extLst>
              <a:ext uri="{FF2B5EF4-FFF2-40B4-BE49-F238E27FC236}">
                <a16:creationId xmlns:a16="http://schemas.microsoft.com/office/drawing/2014/main" id="{4178830F-9887-48B2-8D49-6F4D09AF3246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47126300-D14B-4B87-BA6C-D918C42E9C9F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F9B743B-AAFA-44FC-AE7E-2927CFAC3D52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6BFBA860-C62A-4B8B-8B3F-B3C964CC1FC5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A7074DF1-5BB3-46DC-B565-8522987DCC43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21" name="Imagem 20">
            <a:extLst>
              <a:ext uri="{FF2B5EF4-FFF2-40B4-BE49-F238E27FC236}">
                <a16:creationId xmlns:a16="http://schemas.microsoft.com/office/drawing/2014/main" id="{1330AF5E-1AF7-4A60-A0FD-FEE943D29A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10"/>
          <a:stretch/>
        </p:blipFill>
        <p:spPr>
          <a:xfrm>
            <a:off x="3338286" y="292100"/>
            <a:ext cx="5515428" cy="6573157"/>
          </a:xfrm>
          <a:prstGeom prst="rect">
            <a:avLst/>
          </a:prstGeom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510FD067-DD5B-4EA1-873D-56D634B3259C}"/>
              </a:ext>
            </a:extLst>
          </p:cNvPr>
          <p:cNvSpPr txBox="1"/>
          <p:nvPr/>
        </p:nvSpPr>
        <p:spPr>
          <a:xfrm>
            <a:off x="9314250" y="1433307"/>
            <a:ext cx="625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22B549AB-6FDC-42CD-8C1D-CD41E5B9A8FA}"/>
              </a:ext>
            </a:extLst>
          </p:cNvPr>
          <p:cNvSpPr txBox="1"/>
          <p:nvPr/>
        </p:nvSpPr>
        <p:spPr>
          <a:xfrm>
            <a:off x="913961" y="1740375"/>
            <a:ext cx="17929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30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JORNADA DE </a:t>
            </a:r>
            <a:endParaRPr kumimoji="0" lang="pt-BR" sz="1600" b="0" i="0" u="none" strike="noStrike" kern="1200" cap="none" spc="30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3CAD7E5-37D8-4D4A-A783-B8A3EF119BAF}"/>
              </a:ext>
            </a:extLst>
          </p:cNvPr>
          <p:cNvSpPr txBox="1"/>
          <p:nvPr/>
        </p:nvSpPr>
        <p:spPr>
          <a:xfrm>
            <a:off x="534002" y="2150881"/>
            <a:ext cx="2497799" cy="61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1" i="0" u="none" strike="noStrike" kern="0" cap="none" spc="-150" normalizeH="0" baseline="0" noProof="0" dirty="0">
                <a:ln>
                  <a:noFill/>
                </a:ln>
                <a:solidFill>
                  <a:srgbClr val="FFBEA1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pedestres</a:t>
            </a:r>
          </a:p>
        </p:txBody>
      </p: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E87CEE9B-F468-4F38-9FE3-77DCAE1FE172}"/>
              </a:ext>
            </a:extLst>
          </p:cNvPr>
          <p:cNvCxnSpPr>
            <a:cxnSpLocks/>
          </p:cNvCxnSpPr>
          <p:nvPr/>
        </p:nvCxnSpPr>
        <p:spPr>
          <a:xfrm>
            <a:off x="2893114" y="1221769"/>
            <a:ext cx="0" cy="638631"/>
          </a:xfrm>
          <a:prstGeom prst="line">
            <a:avLst/>
          </a:prstGeom>
          <a:ln>
            <a:solidFill>
              <a:srgbClr val="D3D3D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9F60A64-D3CD-4B06-B6F9-2FA324C87099}"/>
              </a:ext>
            </a:extLst>
          </p:cNvPr>
          <p:cNvSpPr txBox="1"/>
          <p:nvPr/>
        </p:nvSpPr>
        <p:spPr>
          <a:xfrm>
            <a:off x="612936" y="3144179"/>
            <a:ext cx="233346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</a:t>
            </a:r>
          </a:p>
        </p:txBody>
      </p:sp>
      <mc:AlternateContent xmlns:mc="http://schemas.openxmlformats.org/markup-compatibility/2006" xmlns:cx2="http://schemas.microsoft.com/office/drawing/2015/10/21/chartex">
        <mc:Choice Requires="cx2">
          <p:graphicFrame>
            <p:nvGraphicFramePr>
              <p:cNvPr id="14" name="Gráfico 13">
                <a:extLst>
                  <a:ext uri="{FF2B5EF4-FFF2-40B4-BE49-F238E27FC236}">
                    <a16:creationId xmlns:a16="http://schemas.microsoft.com/office/drawing/2014/main" id="{3E785D72-1E90-4334-B23F-A05CD724BAC6}"/>
                  </a:ext>
                </a:extLst>
              </p:cNvPr>
              <p:cNvGraphicFramePr/>
              <p:nvPr/>
            </p:nvGraphicFramePr>
            <p:xfrm>
              <a:off x="3478893" y="1163712"/>
              <a:ext cx="5113564" cy="340904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4" name="Gráfico 13">
                <a:extLst>
                  <a:ext uri="{FF2B5EF4-FFF2-40B4-BE49-F238E27FC236}">
                    <a16:creationId xmlns:a16="http://schemas.microsoft.com/office/drawing/2014/main" id="{3E785D72-1E90-4334-B23F-A05CD724BA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78893" y="1163712"/>
                <a:ext cx="5113564" cy="3409044"/>
              </a:xfrm>
              <a:prstGeom prst="rect">
                <a:avLst/>
              </a:prstGeom>
            </p:spPr>
          </p:pic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C1452F41-81EF-44A7-991E-2A8307AB782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26000" y="1676400"/>
            <a:ext cx="1155700" cy="1295400"/>
          </a:xfrm>
          <a:prstGeom prst="rect">
            <a:avLst/>
          </a:prstGeom>
        </p:spPr>
      </p:pic>
      <p:sp>
        <p:nvSpPr>
          <p:cNvPr id="50" name="CaixaDeTexto 49">
            <a:extLst>
              <a:ext uri="{FF2B5EF4-FFF2-40B4-BE49-F238E27FC236}">
                <a16:creationId xmlns:a16="http://schemas.microsoft.com/office/drawing/2014/main" id="{C6935D7B-1080-4074-ACA2-B9299B8A67D1}"/>
              </a:ext>
            </a:extLst>
          </p:cNvPr>
          <p:cNvSpPr txBox="1"/>
          <p:nvPr/>
        </p:nvSpPr>
        <p:spPr>
          <a:xfrm>
            <a:off x="9314250" y="4408735"/>
            <a:ext cx="2039549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consectetuer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adipiscing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elit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. Maecenas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porttitor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congue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massa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.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Fusce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posuere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, magna sed pulvinar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ultricies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,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purus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lectus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malesuada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libero, sit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amet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commodo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magna </a:t>
            </a:r>
            <a:r>
              <a:rPr kumimoji="0" lang="en-US" sz="1050" b="0" i="0" u="none" strike="noStrike" kern="1200" cap="none" spc="0" normalizeH="0" baseline="0" noProof="0" dirty="0" err="1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eros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A6A6A6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DED4E190-2C01-4302-9E68-CB9B386ECA9D}"/>
              </a:ext>
            </a:extLst>
          </p:cNvPr>
          <p:cNvGrpSpPr/>
          <p:nvPr/>
        </p:nvGrpSpPr>
        <p:grpSpPr>
          <a:xfrm>
            <a:off x="6879772" y="1589314"/>
            <a:ext cx="1973943" cy="2525486"/>
            <a:chOff x="6890197" y="1589314"/>
            <a:chExt cx="2210260" cy="2525486"/>
          </a:xfrm>
        </p:grpSpPr>
        <p:cxnSp>
          <p:nvCxnSpPr>
            <p:cNvPr id="23" name="Conector reto 22">
              <a:extLst>
                <a:ext uri="{FF2B5EF4-FFF2-40B4-BE49-F238E27FC236}">
                  <a16:creationId xmlns:a16="http://schemas.microsoft.com/office/drawing/2014/main" id="{A5B835D8-4FAE-435C-B276-8FDB93A9BCAB}"/>
                </a:ext>
              </a:extLst>
            </p:cNvPr>
            <p:cNvCxnSpPr>
              <a:cxnSpLocks/>
            </p:cNvCxnSpPr>
            <p:nvPr/>
          </p:nvCxnSpPr>
          <p:spPr>
            <a:xfrm>
              <a:off x="6890197" y="1589314"/>
              <a:ext cx="221026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reto 50">
              <a:extLst>
                <a:ext uri="{FF2B5EF4-FFF2-40B4-BE49-F238E27FC236}">
                  <a16:creationId xmlns:a16="http://schemas.microsoft.com/office/drawing/2014/main" id="{DBA493A5-1E46-492A-A459-C4A5495C8F81}"/>
                </a:ext>
              </a:extLst>
            </p:cNvPr>
            <p:cNvCxnSpPr>
              <a:cxnSpLocks/>
            </p:cNvCxnSpPr>
            <p:nvPr/>
          </p:nvCxnSpPr>
          <p:spPr>
            <a:xfrm>
              <a:off x="7377755" y="2198914"/>
              <a:ext cx="172270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ector reto 51">
              <a:extLst>
                <a:ext uri="{FF2B5EF4-FFF2-40B4-BE49-F238E27FC236}">
                  <a16:creationId xmlns:a16="http://schemas.microsoft.com/office/drawing/2014/main" id="{556A05B9-729B-4453-BF7F-EC5DB05B99CE}"/>
                </a:ext>
              </a:extLst>
            </p:cNvPr>
            <p:cNvCxnSpPr>
              <a:cxnSpLocks/>
            </p:cNvCxnSpPr>
            <p:nvPr/>
          </p:nvCxnSpPr>
          <p:spPr>
            <a:xfrm>
              <a:off x="7930320" y="2881086"/>
              <a:ext cx="1170137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ector reto 52">
              <a:extLst>
                <a:ext uri="{FF2B5EF4-FFF2-40B4-BE49-F238E27FC236}">
                  <a16:creationId xmlns:a16="http://schemas.microsoft.com/office/drawing/2014/main" id="{D35366FF-9492-4E49-B2C1-ACFBFF470FF3}"/>
                </a:ext>
              </a:extLst>
            </p:cNvPr>
            <p:cNvCxnSpPr>
              <a:cxnSpLocks/>
            </p:cNvCxnSpPr>
            <p:nvPr/>
          </p:nvCxnSpPr>
          <p:spPr>
            <a:xfrm>
              <a:off x="8389257" y="3534228"/>
              <a:ext cx="7112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reto 53">
              <a:extLst>
                <a:ext uri="{FF2B5EF4-FFF2-40B4-BE49-F238E27FC236}">
                  <a16:creationId xmlns:a16="http://schemas.microsoft.com/office/drawing/2014/main" id="{D699C445-1C13-4D9C-9D85-B6F8654584BE}"/>
                </a:ext>
              </a:extLst>
            </p:cNvPr>
            <p:cNvCxnSpPr>
              <a:cxnSpLocks/>
            </p:cNvCxnSpPr>
            <p:nvPr/>
          </p:nvCxnSpPr>
          <p:spPr>
            <a:xfrm>
              <a:off x="8889183" y="4114800"/>
              <a:ext cx="21127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1D6444A-0E83-4A1C-AA62-AF1B6CC2400B}"/>
              </a:ext>
            </a:extLst>
          </p:cNvPr>
          <p:cNvSpPr txBox="1"/>
          <p:nvPr/>
        </p:nvSpPr>
        <p:spPr>
          <a:xfrm>
            <a:off x="9314250" y="2013878"/>
            <a:ext cx="625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76A68771-20FA-4433-A668-6000E1220253}"/>
              </a:ext>
            </a:extLst>
          </p:cNvPr>
          <p:cNvSpPr txBox="1"/>
          <p:nvPr/>
        </p:nvSpPr>
        <p:spPr>
          <a:xfrm>
            <a:off x="9314250" y="2783135"/>
            <a:ext cx="625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E1E3D4E4-0A56-4430-B9FF-C228D5B66718}"/>
              </a:ext>
            </a:extLst>
          </p:cNvPr>
          <p:cNvSpPr txBox="1"/>
          <p:nvPr/>
        </p:nvSpPr>
        <p:spPr>
          <a:xfrm>
            <a:off x="9314250" y="3363706"/>
            <a:ext cx="625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B0D36543-F972-46AA-82F5-006C1AEEB792}"/>
              </a:ext>
            </a:extLst>
          </p:cNvPr>
          <p:cNvSpPr txBox="1"/>
          <p:nvPr/>
        </p:nvSpPr>
        <p:spPr>
          <a:xfrm>
            <a:off x="9314250" y="4002335"/>
            <a:ext cx="6253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A6A6A6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2E06E7E1-573B-411E-B920-B0CAE970B8D6}"/>
              </a:ext>
            </a:extLst>
          </p:cNvPr>
          <p:cNvSpPr txBox="1"/>
          <p:nvPr/>
        </p:nvSpPr>
        <p:spPr>
          <a:xfrm>
            <a:off x="612936" y="4726235"/>
            <a:ext cx="233346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</a:t>
            </a:r>
          </a:p>
        </p:txBody>
      </p:sp>
      <p:sp>
        <p:nvSpPr>
          <p:cNvPr id="73" name="CaixaDeTexto 72">
            <a:extLst>
              <a:ext uri="{FF2B5EF4-FFF2-40B4-BE49-F238E27FC236}">
                <a16:creationId xmlns:a16="http://schemas.microsoft.com/office/drawing/2014/main" id="{9EDF9365-66A0-4026-8151-48CC6E00199B}"/>
              </a:ext>
            </a:extLst>
          </p:cNvPr>
          <p:cNvSpPr txBox="1"/>
          <p:nvPr/>
        </p:nvSpPr>
        <p:spPr>
          <a:xfrm>
            <a:off x="9314250" y="780164"/>
            <a:ext cx="216654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FFBEA1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consectetuer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BEA1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FFBEA1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adipiscing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BEA1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FFBEA1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elit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BEA1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. Maecenas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FFBEA1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porttitor</a:t>
            </a:r>
            <a:r>
              <a:rPr kumimoji="0" lang="en-US" sz="1050" b="1" i="0" u="none" strike="noStrike" kern="1200" cap="none" spc="0" normalizeH="0" baseline="0" noProof="0" dirty="0">
                <a:ln>
                  <a:noFill/>
                </a:ln>
                <a:solidFill>
                  <a:srgbClr val="FFBEA1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FFBEA1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congue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FFBEA1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61" name="Forma livre 40">
            <a:extLst>
              <a:ext uri="{FF2B5EF4-FFF2-40B4-BE49-F238E27FC236}">
                <a16:creationId xmlns:a16="http://schemas.microsoft.com/office/drawing/2014/main" id="{2F874D03-6F62-4FA8-A643-4874A119702C}"/>
              </a:ext>
            </a:extLst>
          </p:cNvPr>
          <p:cNvSpPr/>
          <p:nvPr/>
        </p:nvSpPr>
        <p:spPr>
          <a:xfrm>
            <a:off x="0" y="689"/>
            <a:ext cx="12192000" cy="6856622"/>
          </a:xfrm>
          <a:custGeom>
            <a:avLst/>
            <a:gdLst>
              <a:gd name="connsiteX0" fmla="*/ 469232 w 12192000"/>
              <a:gd name="connsiteY0" fmla="*/ 2261937 h 6858000"/>
              <a:gd name="connsiteX1" fmla="*/ 469232 w 12192000"/>
              <a:gd name="connsiteY1" fmla="*/ 5426242 h 6858000"/>
              <a:gd name="connsiteX2" fmla="*/ 4211053 w 12192000"/>
              <a:gd name="connsiteY2" fmla="*/ 5426242 h 6858000"/>
              <a:gd name="connsiteX3" fmla="*/ 4211053 w 12192000"/>
              <a:gd name="connsiteY3" fmla="*/ 226193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  <a:gd name="connsiteX0" fmla="*/ 4211053 w 12192000"/>
              <a:gd name="connsiteY0" fmla="*/ 2261937 h 6858000"/>
              <a:gd name="connsiteX1" fmla="*/ 469232 w 12192000"/>
              <a:gd name="connsiteY1" fmla="*/ 5426242 h 6858000"/>
              <a:gd name="connsiteX2" fmla="*/ 4211053 w 12192000"/>
              <a:gd name="connsiteY2" fmla="*/ 5426242 h 6858000"/>
              <a:gd name="connsiteX3" fmla="*/ 4211053 w 12192000"/>
              <a:gd name="connsiteY3" fmla="*/ 226193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0 h 6858000"/>
              <a:gd name="connsiteX0" fmla="*/ 4211053 w 12192000"/>
              <a:gd name="connsiteY0" fmla="*/ 5426242 h 6858000"/>
              <a:gd name="connsiteX1" fmla="*/ 469232 w 12192000"/>
              <a:gd name="connsiteY1" fmla="*/ 5426242 h 6858000"/>
              <a:gd name="connsiteX2" fmla="*/ 4211053 w 12192000"/>
              <a:gd name="connsiteY2" fmla="*/ 5426242 h 6858000"/>
              <a:gd name="connsiteX3" fmla="*/ 0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  <a:gd name="connsiteX7" fmla="*/ 0 w 12192000"/>
              <a:gd name="connsiteY7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</a:p>
        </p:txBody>
      </p:sp>
      <p:grpSp>
        <p:nvGrpSpPr>
          <p:cNvPr id="74" name="Grupo 41">
            <a:extLst>
              <a:ext uri="{FF2B5EF4-FFF2-40B4-BE49-F238E27FC236}">
                <a16:creationId xmlns:a16="http://schemas.microsoft.com/office/drawing/2014/main" id="{22AE0F1D-C520-4B54-9C91-6874D4351B59}"/>
              </a:ext>
            </a:extLst>
          </p:cNvPr>
          <p:cNvGrpSpPr/>
          <p:nvPr/>
        </p:nvGrpSpPr>
        <p:grpSpPr>
          <a:xfrm>
            <a:off x="246431" y="343134"/>
            <a:ext cx="463564" cy="463564"/>
            <a:chOff x="11146899" y="250908"/>
            <a:chExt cx="667581" cy="6675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D2525D95-4EDE-40DF-8A36-DB7826048BF8}"/>
                </a:ext>
              </a:extLst>
            </p:cNvPr>
            <p:cNvSpPr/>
            <p:nvPr/>
          </p:nvSpPr>
          <p:spPr>
            <a:xfrm>
              <a:off x="11146899" y="250908"/>
              <a:ext cx="667581" cy="667581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7" name="Multiplicar 43">
              <a:extLst>
                <a:ext uri="{FF2B5EF4-FFF2-40B4-BE49-F238E27FC236}">
                  <a16:creationId xmlns:a16="http://schemas.microsoft.com/office/drawing/2014/main" id="{5ECA3FC7-E4F2-4151-B943-60821B7AB1DA}"/>
                </a:ext>
              </a:extLst>
            </p:cNvPr>
            <p:cNvSpPr/>
            <p:nvPr/>
          </p:nvSpPr>
          <p:spPr>
            <a:xfrm>
              <a:off x="11239469" y="343478"/>
              <a:ext cx="482440" cy="482440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2" name="Retângulo 81">
            <a:extLst>
              <a:ext uri="{FF2B5EF4-FFF2-40B4-BE49-F238E27FC236}">
                <a16:creationId xmlns:a16="http://schemas.microsoft.com/office/drawing/2014/main" id="{61FB2250-C6C8-4829-B596-2DFCE7D5CDD2}"/>
              </a:ext>
            </a:extLst>
          </p:cNvPr>
          <p:cNvSpPr/>
          <p:nvPr/>
        </p:nvSpPr>
        <p:spPr>
          <a:xfrm>
            <a:off x="246430" y="1073399"/>
            <a:ext cx="4528771" cy="5054066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1ACDDE2F-CA90-4ED7-9A73-121B5DAF206E}"/>
              </a:ext>
            </a:extLst>
          </p:cNvPr>
          <p:cNvSpPr txBox="1"/>
          <p:nvPr/>
        </p:nvSpPr>
        <p:spPr>
          <a:xfrm>
            <a:off x="500820" y="1233818"/>
            <a:ext cx="399747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Aft>
                <a:spcPts val="12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pt-BR" sz="1400" u="sng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as proporções </a:t>
            </a: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desse gráfico, clique nas barras com o botão direito &gt; Editar Dados.  Ao abrir a tabela do Excel, coloque os números que desejar.</a:t>
            </a:r>
          </a:p>
          <a:p>
            <a:pPr lvl="0">
              <a:lnSpc>
                <a:spcPct val="90000"/>
              </a:lnSpc>
              <a:spcAft>
                <a:spcPts val="12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pt-BR" sz="1400" u="sng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a cor </a:t>
            </a: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todas as barras, clique</a:t>
            </a:r>
            <a:b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 cima de uma delas e em seguida escolha </a:t>
            </a:r>
            <a:b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cor desejada na ferramenta Preenchimento </a:t>
            </a:r>
            <a:b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 Forma. </a:t>
            </a:r>
          </a:p>
          <a:p>
            <a:pPr lvl="0">
              <a:lnSpc>
                <a:spcPct val="90000"/>
              </a:lnSpc>
              <a:spcAft>
                <a:spcPts val="12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Você também pode alterar a cor de apenas</a:t>
            </a:r>
            <a:b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uma barra clicando duas vezes nela e seguindo o mesmo procedimento anterior para a escolha da cor.</a:t>
            </a:r>
          </a:p>
          <a:p>
            <a:pPr lvl="0">
              <a:lnSpc>
                <a:spcPct val="90000"/>
              </a:lnSpc>
              <a:spcAft>
                <a:spcPts val="12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pt-BR" sz="1400" u="sng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os números</a:t>
            </a: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basta clicar </a:t>
            </a:r>
            <a:b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 cima deles e digitar o valor desejado.</a:t>
            </a:r>
          </a:p>
          <a:p>
            <a:pPr lvl="0">
              <a:lnSpc>
                <a:spcPct val="90000"/>
              </a:lnSpc>
              <a:spcAft>
                <a:spcPts val="12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imagem das pessoas pode ter seu </a:t>
            </a:r>
            <a:b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tamanho alterado clicando em cima dela </a:t>
            </a:r>
            <a:b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mexendo com o mouse nas bolinhas </a:t>
            </a:r>
            <a:b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 aparecem nas arestas. </a:t>
            </a:r>
          </a:p>
          <a:p>
            <a:pPr lvl="0">
              <a:lnSpc>
                <a:spcPct val="90000"/>
              </a:lnSpc>
              <a:spcAft>
                <a:spcPts val="12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Ah! Todos os textos são editáveis </a:t>
            </a:r>
            <a:b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estão esperando pelo seu conteúdo!</a:t>
            </a:r>
          </a:p>
        </p:txBody>
      </p:sp>
    </p:spTree>
    <p:extLst>
      <p:ext uri="{BB962C8B-B14F-4D97-AF65-F5344CB8AC3E}">
        <p14:creationId xmlns:p14="http://schemas.microsoft.com/office/powerpoint/2010/main" val="569064132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Espaço Reservado para Imagem 5129">
            <a:extLst>
              <a:ext uri="{FF2B5EF4-FFF2-40B4-BE49-F238E27FC236}">
                <a16:creationId xmlns:a16="http://schemas.microsoft.com/office/drawing/2014/main" id="{D43E9087-17AD-4A01-A7C2-EEB9A1979B5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D8123C4-2CE7-4EBC-B2D7-BF2121A6B425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1C70256-A8D9-4E01-8384-13F88D3733B1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8E9FCE4D-5768-4DFB-A17B-D421B8988040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86F12BAE-4F46-4ADA-A115-51983251681A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CEA7885A-5BC2-4198-8E0C-08F6A93BB92C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5" name="Imagem 14">
            <a:extLst>
              <a:ext uri="{FF2B5EF4-FFF2-40B4-BE49-F238E27FC236}">
                <a16:creationId xmlns:a16="http://schemas.microsoft.com/office/drawing/2014/main" id="{05250F70-D011-46AF-B1B0-2D9CE473823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9550" y="1714500"/>
            <a:ext cx="4152900" cy="3429000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7320047F-DAAA-4987-9E1D-BB903F92594C}"/>
              </a:ext>
            </a:extLst>
          </p:cNvPr>
          <p:cNvSpPr txBox="1"/>
          <p:nvPr/>
        </p:nvSpPr>
        <p:spPr>
          <a:xfrm>
            <a:off x="667657" y="2872489"/>
            <a:ext cx="249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EXPLORAÇÃO EM</a:t>
            </a:r>
            <a:endParaRPr kumimoji="0" lang="pt-BR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11F0FC-89AE-4D1A-AE2F-41A323AEF8E1}"/>
              </a:ext>
            </a:extLst>
          </p:cNvPr>
          <p:cNvSpPr txBox="1"/>
          <p:nvPr/>
        </p:nvSpPr>
        <p:spPr>
          <a:xfrm>
            <a:off x="838837" y="3210424"/>
            <a:ext cx="1975221" cy="751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0" cap="none" spc="-150" normalizeH="0" baseline="0" noProof="0" dirty="0">
                <a:ln>
                  <a:noFill/>
                </a:ln>
                <a:solidFill>
                  <a:srgbClr val="FF6A5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marte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48AA20E-B8F8-4E14-AF28-AE015A04522A}"/>
              </a:ext>
            </a:extLst>
          </p:cNvPr>
          <p:cNvSpPr txBox="1"/>
          <p:nvPr/>
        </p:nvSpPr>
        <p:spPr>
          <a:xfrm>
            <a:off x="9118308" y="2897437"/>
            <a:ext cx="23437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eros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lectus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malesuada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libero, sit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amet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commodo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magna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eros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481EFE-977B-423A-900A-324EB3BA90E8}"/>
              </a:ext>
            </a:extLst>
          </p:cNvPr>
          <p:cNvSpPr txBox="1"/>
          <p:nvPr/>
        </p:nvSpPr>
        <p:spPr>
          <a:xfrm>
            <a:off x="903223" y="3884409"/>
            <a:ext cx="2028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</a:t>
            </a:r>
          </a:p>
        </p:txBody>
      </p:sp>
      <p:grpSp>
        <p:nvGrpSpPr>
          <p:cNvPr id="5123" name="Agrupar 5122">
            <a:extLst>
              <a:ext uri="{FF2B5EF4-FFF2-40B4-BE49-F238E27FC236}">
                <a16:creationId xmlns:a16="http://schemas.microsoft.com/office/drawing/2014/main" id="{0CCA57D7-2303-4219-86B5-A9089CE0AED2}"/>
              </a:ext>
            </a:extLst>
          </p:cNvPr>
          <p:cNvGrpSpPr/>
          <p:nvPr/>
        </p:nvGrpSpPr>
        <p:grpSpPr>
          <a:xfrm>
            <a:off x="8741954" y="899885"/>
            <a:ext cx="1432560" cy="565789"/>
            <a:chOff x="8016240" y="773121"/>
            <a:chExt cx="1122243" cy="443229"/>
          </a:xfrm>
          <a:solidFill>
            <a:srgbClr val="FF6A55">
              <a:alpha val="30196"/>
            </a:srgbClr>
          </a:solidFill>
        </p:grpSpPr>
        <p:sp>
          <p:nvSpPr>
            <p:cNvPr id="41" name="Freeform 1484">
              <a:extLst>
                <a:ext uri="{FF2B5EF4-FFF2-40B4-BE49-F238E27FC236}">
                  <a16:creationId xmlns:a16="http://schemas.microsoft.com/office/drawing/2014/main" id="{72DD502A-3FD3-4DAC-A0FD-96B89727A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5638" y="795278"/>
              <a:ext cx="83111" cy="83111"/>
            </a:xfrm>
            <a:custGeom>
              <a:avLst/>
              <a:gdLst>
                <a:gd name="T0" fmla="*/ 497 w 994"/>
                <a:gd name="T1" fmla="*/ 530 h 994"/>
                <a:gd name="T2" fmla="*/ 33 w 994"/>
                <a:gd name="T3" fmla="*/ 994 h 994"/>
                <a:gd name="T4" fmla="*/ 961 w 994"/>
                <a:gd name="T5" fmla="*/ 994 h 994"/>
                <a:gd name="T6" fmla="*/ 497 w 994"/>
                <a:gd name="T7" fmla="*/ 530 h 994"/>
                <a:gd name="T8" fmla="*/ 994 w 994"/>
                <a:gd name="T9" fmla="*/ 33 h 994"/>
                <a:gd name="T10" fmla="*/ 530 w 994"/>
                <a:gd name="T11" fmla="*/ 497 h 994"/>
                <a:gd name="T12" fmla="*/ 994 w 994"/>
                <a:gd name="T13" fmla="*/ 960 h 994"/>
                <a:gd name="T14" fmla="*/ 994 w 994"/>
                <a:gd name="T15" fmla="*/ 33 h 994"/>
                <a:gd name="T16" fmla="*/ 0 w 994"/>
                <a:gd name="T17" fmla="*/ 33 h 994"/>
                <a:gd name="T18" fmla="*/ 0 w 994"/>
                <a:gd name="T19" fmla="*/ 960 h 994"/>
                <a:gd name="T20" fmla="*/ 464 w 994"/>
                <a:gd name="T21" fmla="*/ 497 h 994"/>
                <a:gd name="T22" fmla="*/ 0 w 994"/>
                <a:gd name="T23" fmla="*/ 33 h 994"/>
                <a:gd name="T24" fmla="*/ 33 w 994"/>
                <a:gd name="T25" fmla="*/ 0 h 994"/>
                <a:gd name="T26" fmla="*/ 497 w 994"/>
                <a:gd name="T27" fmla="*/ 497 h 994"/>
                <a:gd name="T28" fmla="*/ 961 w 994"/>
                <a:gd name="T29" fmla="*/ 0 h 994"/>
                <a:gd name="T30" fmla="*/ 33 w 994"/>
                <a:gd name="T31" fmla="*/ 0 h 994"/>
                <a:gd name="T32" fmla="*/ 0 w 994"/>
                <a:gd name="T33" fmla="*/ 0 h 994"/>
                <a:gd name="T34" fmla="*/ 994 w 994"/>
                <a:gd name="T35" fmla="*/ 0 h 994"/>
                <a:gd name="T36" fmla="*/ 994 w 994"/>
                <a:gd name="T37" fmla="*/ 994 h 994"/>
                <a:gd name="T38" fmla="*/ 0 w 994"/>
                <a:gd name="T39" fmla="*/ 994 h 994"/>
                <a:gd name="T40" fmla="*/ 0 w 994"/>
                <a:gd name="T41" fmla="*/ 0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4" h="994">
                  <a:moveTo>
                    <a:pt x="497" y="530"/>
                  </a:moveTo>
                  <a:lnTo>
                    <a:pt x="33" y="994"/>
                  </a:lnTo>
                  <a:lnTo>
                    <a:pt x="961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497"/>
                  </a:lnTo>
                  <a:lnTo>
                    <a:pt x="994" y="960"/>
                  </a:lnTo>
                  <a:lnTo>
                    <a:pt x="994" y="33"/>
                  </a:lnTo>
                  <a:close/>
                  <a:moveTo>
                    <a:pt x="0" y="33"/>
                  </a:moveTo>
                  <a:lnTo>
                    <a:pt x="0" y="960"/>
                  </a:lnTo>
                  <a:lnTo>
                    <a:pt x="464" y="497"/>
                  </a:lnTo>
                  <a:lnTo>
                    <a:pt x="0" y="33"/>
                  </a:lnTo>
                  <a:close/>
                  <a:moveTo>
                    <a:pt x="33" y="0"/>
                  </a:moveTo>
                  <a:lnTo>
                    <a:pt x="497" y="497"/>
                  </a:lnTo>
                  <a:lnTo>
                    <a:pt x="961" y="0"/>
                  </a:lnTo>
                  <a:lnTo>
                    <a:pt x="33" y="0"/>
                  </a:lnTo>
                  <a:close/>
                  <a:moveTo>
                    <a:pt x="0" y="0"/>
                  </a:moveTo>
                  <a:lnTo>
                    <a:pt x="994" y="0"/>
                  </a:lnTo>
                  <a:lnTo>
                    <a:pt x="994" y="994"/>
                  </a:lnTo>
                  <a:lnTo>
                    <a:pt x="0" y="9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1485">
              <a:extLst>
                <a:ext uri="{FF2B5EF4-FFF2-40B4-BE49-F238E27FC236}">
                  <a16:creationId xmlns:a16="http://schemas.microsoft.com/office/drawing/2014/main" id="{5908797E-4555-4648-AA32-104A57532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6240" y="773121"/>
              <a:ext cx="121907" cy="124582"/>
            </a:xfrm>
            <a:custGeom>
              <a:avLst/>
              <a:gdLst>
                <a:gd name="T0" fmla="*/ 66 w 1458"/>
                <a:gd name="T1" fmla="*/ 66 h 1490"/>
                <a:gd name="T2" fmla="*/ 66 w 1458"/>
                <a:gd name="T3" fmla="*/ 1424 h 1490"/>
                <a:gd name="T4" fmla="*/ 1392 w 1458"/>
                <a:gd name="T5" fmla="*/ 1424 h 1490"/>
                <a:gd name="T6" fmla="*/ 1392 w 1458"/>
                <a:gd name="T7" fmla="*/ 66 h 1490"/>
                <a:gd name="T8" fmla="*/ 66 w 1458"/>
                <a:gd name="T9" fmla="*/ 66 h 1490"/>
                <a:gd name="T10" fmla="*/ 0 w 1458"/>
                <a:gd name="T11" fmla="*/ 0 h 1490"/>
                <a:gd name="T12" fmla="*/ 1458 w 1458"/>
                <a:gd name="T13" fmla="*/ 0 h 1490"/>
                <a:gd name="T14" fmla="*/ 1458 w 1458"/>
                <a:gd name="T15" fmla="*/ 1490 h 1490"/>
                <a:gd name="T16" fmla="*/ 0 w 1458"/>
                <a:gd name="T17" fmla="*/ 1490 h 1490"/>
                <a:gd name="T18" fmla="*/ 0 w 1458"/>
                <a:gd name="T1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8" h="1490">
                  <a:moveTo>
                    <a:pt x="66" y="66"/>
                  </a:moveTo>
                  <a:lnTo>
                    <a:pt x="66" y="1424"/>
                  </a:lnTo>
                  <a:lnTo>
                    <a:pt x="1392" y="1424"/>
                  </a:lnTo>
                  <a:lnTo>
                    <a:pt x="1392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1458" y="0"/>
                  </a:lnTo>
                  <a:lnTo>
                    <a:pt x="1458" y="1490"/>
                  </a:lnTo>
                  <a:lnTo>
                    <a:pt x="0" y="1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Freeform 1486">
              <a:extLst>
                <a:ext uri="{FF2B5EF4-FFF2-40B4-BE49-F238E27FC236}">
                  <a16:creationId xmlns:a16="http://schemas.microsoft.com/office/drawing/2014/main" id="{D596F588-039B-4AD9-8A2C-2F889B6DC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9267" y="773121"/>
              <a:ext cx="390636" cy="124582"/>
            </a:xfrm>
            <a:custGeom>
              <a:avLst/>
              <a:gdLst>
                <a:gd name="T0" fmla="*/ 66 w 4672"/>
                <a:gd name="T1" fmla="*/ 66 h 1490"/>
                <a:gd name="T2" fmla="*/ 66 w 4672"/>
                <a:gd name="T3" fmla="*/ 1424 h 1490"/>
                <a:gd name="T4" fmla="*/ 4606 w 4672"/>
                <a:gd name="T5" fmla="*/ 1424 h 1490"/>
                <a:gd name="T6" fmla="*/ 4606 w 4672"/>
                <a:gd name="T7" fmla="*/ 66 h 1490"/>
                <a:gd name="T8" fmla="*/ 66 w 4672"/>
                <a:gd name="T9" fmla="*/ 66 h 1490"/>
                <a:gd name="T10" fmla="*/ 0 w 4672"/>
                <a:gd name="T11" fmla="*/ 0 h 1490"/>
                <a:gd name="T12" fmla="*/ 4672 w 4672"/>
                <a:gd name="T13" fmla="*/ 0 h 1490"/>
                <a:gd name="T14" fmla="*/ 4672 w 4672"/>
                <a:gd name="T15" fmla="*/ 1490 h 1490"/>
                <a:gd name="T16" fmla="*/ 0 w 4672"/>
                <a:gd name="T17" fmla="*/ 1490 h 1490"/>
                <a:gd name="T18" fmla="*/ 0 w 4672"/>
                <a:gd name="T1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72" h="1490">
                  <a:moveTo>
                    <a:pt x="66" y="66"/>
                  </a:moveTo>
                  <a:lnTo>
                    <a:pt x="66" y="1424"/>
                  </a:lnTo>
                  <a:lnTo>
                    <a:pt x="4606" y="1424"/>
                  </a:lnTo>
                  <a:lnTo>
                    <a:pt x="4606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4672" y="0"/>
                  </a:lnTo>
                  <a:lnTo>
                    <a:pt x="4672" y="1490"/>
                  </a:lnTo>
                  <a:lnTo>
                    <a:pt x="0" y="1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" name="Freeform 1487">
              <a:extLst>
                <a:ext uri="{FF2B5EF4-FFF2-40B4-BE49-F238E27FC236}">
                  <a16:creationId xmlns:a16="http://schemas.microsoft.com/office/drawing/2014/main" id="{7177E7B9-51C8-4604-AA41-19815DCC6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8665" y="792435"/>
              <a:ext cx="52592" cy="88713"/>
            </a:xfrm>
            <a:custGeom>
              <a:avLst/>
              <a:gdLst>
                <a:gd name="T0" fmla="*/ 66 w 629"/>
                <a:gd name="T1" fmla="*/ 67 h 1061"/>
                <a:gd name="T2" fmla="*/ 66 w 629"/>
                <a:gd name="T3" fmla="*/ 994 h 1061"/>
                <a:gd name="T4" fmla="*/ 563 w 629"/>
                <a:gd name="T5" fmla="*/ 994 h 1061"/>
                <a:gd name="T6" fmla="*/ 563 w 629"/>
                <a:gd name="T7" fmla="*/ 67 h 1061"/>
                <a:gd name="T8" fmla="*/ 66 w 629"/>
                <a:gd name="T9" fmla="*/ 67 h 1061"/>
                <a:gd name="T10" fmla="*/ 0 w 629"/>
                <a:gd name="T11" fmla="*/ 0 h 1061"/>
                <a:gd name="T12" fmla="*/ 629 w 629"/>
                <a:gd name="T13" fmla="*/ 0 h 1061"/>
                <a:gd name="T14" fmla="*/ 629 w 629"/>
                <a:gd name="T15" fmla="*/ 1061 h 1061"/>
                <a:gd name="T16" fmla="*/ 0 w 629"/>
                <a:gd name="T17" fmla="*/ 1061 h 1061"/>
                <a:gd name="T18" fmla="*/ 0 w 629"/>
                <a:gd name="T19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" h="1061">
                  <a:moveTo>
                    <a:pt x="66" y="67"/>
                  </a:moveTo>
                  <a:lnTo>
                    <a:pt x="66" y="994"/>
                  </a:lnTo>
                  <a:lnTo>
                    <a:pt x="563" y="994"/>
                  </a:lnTo>
                  <a:lnTo>
                    <a:pt x="563" y="67"/>
                  </a:lnTo>
                  <a:lnTo>
                    <a:pt x="66" y="67"/>
                  </a:lnTo>
                  <a:close/>
                  <a:moveTo>
                    <a:pt x="0" y="0"/>
                  </a:moveTo>
                  <a:lnTo>
                    <a:pt x="629" y="0"/>
                  </a:lnTo>
                  <a:lnTo>
                    <a:pt x="629" y="1061"/>
                  </a:lnTo>
                  <a:lnTo>
                    <a:pt x="0" y="10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Rectangle 1488">
              <a:extLst>
                <a:ext uri="{FF2B5EF4-FFF2-40B4-BE49-F238E27FC236}">
                  <a16:creationId xmlns:a16="http://schemas.microsoft.com/office/drawing/2014/main" id="{95DF3818-8C56-4608-8247-51BB8883C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461" y="806315"/>
              <a:ext cx="27759" cy="6095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Rectangle 1489">
              <a:extLst>
                <a:ext uri="{FF2B5EF4-FFF2-40B4-BE49-F238E27FC236}">
                  <a16:creationId xmlns:a16="http://schemas.microsoft.com/office/drawing/2014/main" id="{EF24A8C7-31D1-4846-A25F-77146DBE8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795278"/>
              <a:ext cx="110870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Rectangle 1490">
              <a:extLst>
                <a:ext uri="{FF2B5EF4-FFF2-40B4-BE49-F238E27FC236}">
                  <a16:creationId xmlns:a16="http://schemas.microsoft.com/office/drawing/2014/main" id="{95F0FBD8-D952-454C-B2B4-AAAA3C5D0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525" y="795278"/>
              <a:ext cx="27676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Rectangle 1491">
              <a:extLst>
                <a:ext uri="{FF2B5EF4-FFF2-40B4-BE49-F238E27FC236}">
                  <a16:creationId xmlns:a16="http://schemas.microsoft.com/office/drawing/2014/main" id="{4A0D68BD-B196-4ADD-A75F-E549658C8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43" y="795278"/>
              <a:ext cx="22157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Rectangle 1492">
              <a:extLst>
                <a:ext uri="{FF2B5EF4-FFF2-40B4-BE49-F238E27FC236}">
                  <a16:creationId xmlns:a16="http://schemas.microsoft.com/office/drawing/2014/main" id="{4835D0F4-B2D8-447A-A228-8F2D63977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2478" y="795278"/>
              <a:ext cx="27676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Rectangle 1493">
              <a:extLst>
                <a:ext uri="{FF2B5EF4-FFF2-40B4-BE49-F238E27FC236}">
                  <a16:creationId xmlns:a16="http://schemas.microsoft.com/office/drawing/2014/main" id="{E30786B3-EF8A-4845-A924-3C227671E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811833"/>
              <a:ext cx="7483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1494">
              <a:extLst>
                <a:ext uri="{FF2B5EF4-FFF2-40B4-BE49-F238E27FC236}">
                  <a16:creationId xmlns:a16="http://schemas.microsoft.com/office/drawing/2014/main" id="{0523AAFB-49A6-4C01-B74D-EF89A1EB2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247" y="811833"/>
              <a:ext cx="27759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" name="Rectangle 1495">
              <a:extLst>
                <a:ext uri="{FF2B5EF4-FFF2-40B4-BE49-F238E27FC236}">
                  <a16:creationId xmlns:a16="http://schemas.microsoft.com/office/drawing/2014/main" id="{3BBA20E3-A669-48F5-9CCF-CB3C31225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828472"/>
              <a:ext cx="15794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Rectangle 1496">
              <a:extLst>
                <a:ext uri="{FF2B5EF4-FFF2-40B4-BE49-F238E27FC236}">
                  <a16:creationId xmlns:a16="http://schemas.microsoft.com/office/drawing/2014/main" id="{361719D1-2197-4675-B074-16611EA62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847870"/>
              <a:ext cx="6095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Rectangle 1497">
              <a:extLst>
                <a:ext uri="{FF2B5EF4-FFF2-40B4-BE49-F238E27FC236}">
                  <a16:creationId xmlns:a16="http://schemas.microsoft.com/office/drawing/2014/main" id="{6C05D032-B03B-4B58-99E9-740673152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7210" y="847870"/>
              <a:ext cx="19398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Rectangle 1498">
              <a:extLst>
                <a:ext uri="{FF2B5EF4-FFF2-40B4-BE49-F238E27FC236}">
                  <a16:creationId xmlns:a16="http://schemas.microsoft.com/office/drawing/2014/main" id="{F8CFE4F0-B0AB-4095-839F-C936A0E26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886" y="847870"/>
              <a:ext cx="3879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Rectangle 1499">
              <a:extLst>
                <a:ext uri="{FF2B5EF4-FFF2-40B4-BE49-F238E27FC236}">
                  <a16:creationId xmlns:a16="http://schemas.microsoft.com/office/drawing/2014/main" id="{6BE32FC7-DCB1-4B2D-8FC7-AD1D65C69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7896" y="867268"/>
              <a:ext cx="69315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Rectangle 1500">
              <a:extLst>
                <a:ext uri="{FF2B5EF4-FFF2-40B4-BE49-F238E27FC236}">
                  <a16:creationId xmlns:a16="http://schemas.microsoft.com/office/drawing/2014/main" id="{74EEA654-4259-4A96-AF17-708B935E0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969" y="867268"/>
              <a:ext cx="30435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Rectangle 1501">
              <a:extLst>
                <a:ext uri="{FF2B5EF4-FFF2-40B4-BE49-F238E27FC236}">
                  <a16:creationId xmlns:a16="http://schemas.microsoft.com/office/drawing/2014/main" id="{218511D5-7F4E-4E9F-986E-135DF9FFD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766" y="867268"/>
              <a:ext cx="33278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Freeform 1502">
              <a:extLst>
                <a:ext uri="{FF2B5EF4-FFF2-40B4-BE49-F238E27FC236}">
                  <a16:creationId xmlns:a16="http://schemas.microsoft.com/office/drawing/2014/main" id="{5AD8A827-674B-434D-93B0-10A13FBB11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5638" y="955897"/>
              <a:ext cx="83111" cy="85870"/>
            </a:xfrm>
            <a:custGeom>
              <a:avLst/>
              <a:gdLst>
                <a:gd name="T0" fmla="*/ 497 w 994"/>
                <a:gd name="T1" fmla="*/ 530 h 1027"/>
                <a:gd name="T2" fmla="*/ 33 w 994"/>
                <a:gd name="T3" fmla="*/ 994 h 1027"/>
                <a:gd name="T4" fmla="*/ 961 w 994"/>
                <a:gd name="T5" fmla="*/ 994 h 1027"/>
                <a:gd name="T6" fmla="*/ 497 w 994"/>
                <a:gd name="T7" fmla="*/ 530 h 1027"/>
                <a:gd name="T8" fmla="*/ 994 w 994"/>
                <a:gd name="T9" fmla="*/ 33 h 1027"/>
                <a:gd name="T10" fmla="*/ 530 w 994"/>
                <a:gd name="T11" fmla="*/ 530 h 1027"/>
                <a:gd name="T12" fmla="*/ 994 w 994"/>
                <a:gd name="T13" fmla="*/ 994 h 1027"/>
                <a:gd name="T14" fmla="*/ 994 w 994"/>
                <a:gd name="T15" fmla="*/ 33 h 1027"/>
                <a:gd name="T16" fmla="*/ 0 w 994"/>
                <a:gd name="T17" fmla="*/ 33 h 1027"/>
                <a:gd name="T18" fmla="*/ 0 w 994"/>
                <a:gd name="T19" fmla="*/ 994 h 1027"/>
                <a:gd name="T20" fmla="*/ 464 w 994"/>
                <a:gd name="T21" fmla="*/ 530 h 1027"/>
                <a:gd name="T22" fmla="*/ 0 w 994"/>
                <a:gd name="T23" fmla="*/ 33 h 1027"/>
                <a:gd name="T24" fmla="*/ 33 w 994"/>
                <a:gd name="T25" fmla="*/ 33 h 1027"/>
                <a:gd name="T26" fmla="*/ 497 w 994"/>
                <a:gd name="T27" fmla="*/ 497 h 1027"/>
                <a:gd name="T28" fmla="*/ 961 w 994"/>
                <a:gd name="T29" fmla="*/ 33 h 1027"/>
                <a:gd name="T30" fmla="*/ 33 w 994"/>
                <a:gd name="T31" fmla="*/ 33 h 1027"/>
                <a:gd name="T32" fmla="*/ 0 w 994"/>
                <a:gd name="T33" fmla="*/ 0 h 1027"/>
                <a:gd name="T34" fmla="*/ 994 w 994"/>
                <a:gd name="T35" fmla="*/ 0 h 1027"/>
                <a:gd name="T36" fmla="*/ 994 w 994"/>
                <a:gd name="T37" fmla="*/ 1027 h 1027"/>
                <a:gd name="T38" fmla="*/ 0 w 994"/>
                <a:gd name="T39" fmla="*/ 1027 h 1027"/>
                <a:gd name="T40" fmla="*/ 0 w 994"/>
                <a:gd name="T41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4" h="1027">
                  <a:moveTo>
                    <a:pt x="497" y="530"/>
                  </a:moveTo>
                  <a:lnTo>
                    <a:pt x="33" y="994"/>
                  </a:lnTo>
                  <a:lnTo>
                    <a:pt x="961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530"/>
                  </a:lnTo>
                  <a:lnTo>
                    <a:pt x="994" y="994"/>
                  </a:lnTo>
                  <a:lnTo>
                    <a:pt x="994" y="33"/>
                  </a:lnTo>
                  <a:close/>
                  <a:moveTo>
                    <a:pt x="0" y="33"/>
                  </a:moveTo>
                  <a:lnTo>
                    <a:pt x="0" y="994"/>
                  </a:lnTo>
                  <a:lnTo>
                    <a:pt x="464" y="530"/>
                  </a:lnTo>
                  <a:lnTo>
                    <a:pt x="0" y="33"/>
                  </a:lnTo>
                  <a:close/>
                  <a:moveTo>
                    <a:pt x="33" y="33"/>
                  </a:moveTo>
                  <a:lnTo>
                    <a:pt x="497" y="497"/>
                  </a:lnTo>
                  <a:lnTo>
                    <a:pt x="961" y="33"/>
                  </a:lnTo>
                  <a:lnTo>
                    <a:pt x="33" y="33"/>
                  </a:lnTo>
                  <a:close/>
                  <a:moveTo>
                    <a:pt x="0" y="0"/>
                  </a:moveTo>
                  <a:lnTo>
                    <a:pt x="994" y="0"/>
                  </a:lnTo>
                  <a:lnTo>
                    <a:pt x="994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" name="Freeform 1503">
              <a:extLst>
                <a:ext uri="{FF2B5EF4-FFF2-40B4-BE49-F238E27FC236}">
                  <a16:creationId xmlns:a16="http://schemas.microsoft.com/office/drawing/2014/main" id="{DE5E3888-340F-4D1C-A03B-C04BD59471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6240" y="936499"/>
              <a:ext cx="121907" cy="121907"/>
            </a:xfrm>
            <a:custGeom>
              <a:avLst/>
              <a:gdLst>
                <a:gd name="T0" fmla="*/ 66 w 1458"/>
                <a:gd name="T1" fmla="*/ 33 h 1458"/>
                <a:gd name="T2" fmla="*/ 66 w 1458"/>
                <a:gd name="T3" fmla="*/ 1392 h 1458"/>
                <a:gd name="T4" fmla="*/ 1392 w 1458"/>
                <a:gd name="T5" fmla="*/ 1392 h 1458"/>
                <a:gd name="T6" fmla="*/ 1392 w 1458"/>
                <a:gd name="T7" fmla="*/ 33 h 1458"/>
                <a:gd name="T8" fmla="*/ 66 w 1458"/>
                <a:gd name="T9" fmla="*/ 33 h 1458"/>
                <a:gd name="T10" fmla="*/ 0 w 1458"/>
                <a:gd name="T11" fmla="*/ 0 h 1458"/>
                <a:gd name="T12" fmla="*/ 1458 w 1458"/>
                <a:gd name="T13" fmla="*/ 0 h 1458"/>
                <a:gd name="T14" fmla="*/ 1458 w 1458"/>
                <a:gd name="T15" fmla="*/ 1458 h 1458"/>
                <a:gd name="T16" fmla="*/ 0 w 1458"/>
                <a:gd name="T17" fmla="*/ 1458 h 1458"/>
                <a:gd name="T18" fmla="*/ 0 w 1458"/>
                <a:gd name="T19" fmla="*/ 0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8" h="1458">
                  <a:moveTo>
                    <a:pt x="66" y="33"/>
                  </a:moveTo>
                  <a:lnTo>
                    <a:pt x="66" y="1392"/>
                  </a:lnTo>
                  <a:lnTo>
                    <a:pt x="1392" y="1392"/>
                  </a:lnTo>
                  <a:lnTo>
                    <a:pt x="1392" y="33"/>
                  </a:lnTo>
                  <a:lnTo>
                    <a:pt x="66" y="33"/>
                  </a:lnTo>
                  <a:close/>
                  <a:moveTo>
                    <a:pt x="0" y="0"/>
                  </a:moveTo>
                  <a:lnTo>
                    <a:pt x="1458" y="0"/>
                  </a:lnTo>
                  <a:lnTo>
                    <a:pt x="1458" y="1458"/>
                  </a:lnTo>
                  <a:lnTo>
                    <a:pt x="0" y="14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Freeform 1504">
              <a:extLst>
                <a:ext uri="{FF2B5EF4-FFF2-40B4-BE49-F238E27FC236}">
                  <a16:creationId xmlns:a16="http://schemas.microsoft.com/office/drawing/2014/main" id="{1E9779D1-385C-4C97-ACF1-EEA61D7B24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9267" y="936499"/>
              <a:ext cx="390636" cy="121907"/>
            </a:xfrm>
            <a:custGeom>
              <a:avLst/>
              <a:gdLst>
                <a:gd name="T0" fmla="*/ 66 w 4672"/>
                <a:gd name="T1" fmla="*/ 33 h 1458"/>
                <a:gd name="T2" fmla="*/ 66 w 4672"/>
                <a:gd name="T3" fmla="*/ 1392 h 1458"/>
                <a:gd name="T4" fmla="*/ 4606 w 4672"/>
                <a:gd name="T5" fmla="*/ 1392 h 1458"/>
                <a:gd name="T6" fmla="*/ 4606 w 4672"/>
                <a:gd name="T7" fmla="*/ 33 h 1458"/>
                <a:gd name="T8" fmla="*/ 66 w 4672"/>
                <a:gd name="T9" fmla="*/ 33 h 1458"/>
                <a:gd name="T10" fmla="*/ 0 w 4672"/>
                <a:gd name="T11" fmla="*/ 0 h 1458"/>
                <a:gd name="T12" fmla="*/ 4672 w 4672"/>
                <a:gd name="T13" fmla="*/ 0 h 1458"/>
                <a:gd name="T14" fmla="*/ 4672 w 4672"/>
                <a:gd name="T15" fmla="*/ 1458 h 1458"/>
                <a:gd name="T16" fmla="*/ 0 w 4672"/>
                <a:gd name="T17" fmla="*/ 1458 h 1458"/>
                <a:gd name="T18" fmla="*/ 0 w 4672"/>
                <a:gd name="T19" fmla="*/ 0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72" h="1458">
                  <a:moveTo>
                    <a:pt x="66" y="33"/>
                  </a:moveTo>
                  <a:lnTo>
                    <a:pt x="66" y="1392"/>
                  </a:lnTo>
                  <a:lnTo>
                    <a:pt x="4606" y="1392"/>
                  </a:lnTo>
                  <a:lnTo>
                    <a:pt x="4606" y="33"/>
                  </a:lnTo>
                  <a:lnTo>
                    <a:pt x="66" y="33"/>
                  </a:lnTo>
                  <a:close/>
                  <a:moveTo>
                    <a:pt x="0" y="0"/>
                  </a:moveTo>
                  <a:lnTo>
                    <a:pt x="4672" y="0"/>
                  </a:lnTo>
                  <a:lnTo>
                    <a:pt x="4672" y="1458"/>
                  </a:lnTo>
                  <a:lnTo>
                    <a:pt x="0" y="14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Freeform 1505">
              <a:extLst>
                <a:ext uri="{FF2B5EF4-FFF2-40B4-BE49-F238E27FC236}">
                  <a16:creationId xmlns:a16="http://schemas.microsoft.com/office/drawing/2014/main" id="{0C2C244E-B108-47C6-B2B2-AE3953E70B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8665" y="955897"/>
              <a:ext cx="52592" cy="85870"/>
            </a:xfrm>
            <a:custGeom>
              <a:avLst/>
              <a:gdLst>
                <a:gd name="T0" fmla="*/ 66 w 629"/>
                <a:gd name="T1" fmla="*/ 66 h 1027"/>
                <a:gd name="T2" fmla="*/ 66 w 629"/>
                <a:gd name="T3" fmla="*/ 961 h 1027"/>
                <a:gd name="T4" fmla="*/ 563 w 629"/>
                <a:gd name="T5" fmla="*/ 961 h 1027"/>
                <a:gd name="T6" fmla="*/ 563 w 629"/>
                <a:gd name="T7" fmla="*/ 66 h 1027"/>
                <a:gd name="T8" fmla="*/ 66 w 629"/>
                <a:gd name="T9" fmla="*/ 66 h 1027"/>
                <a:gd name="T10" fmla="*/ 0 w 629"/>
                <a:gd name="T11" fmla="*/ 0 h 1027"/>
                <a:gd name="T12" fmla="*/ 629 w 629"/>
                <a:gd name="T13" fmla="*/ 0 h 1027"/>
                <a:gd name="T14" fmla="*/ 629 w 629"/>
                <a:gd name="T15" fmla="*/ 1027 h 1027"/>
                <a:gd name="T16" fmla="*/ 0 w 629"/>
                <a:gd name="T17" fmla="*/ 1027 h 1027"/>
                <a:gd name="T18" fmla="*/ 0 w 629"/>
                <a:gd name="T1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" h="1027">
                  <a:moveTo>
                    <a:pt x="66" y="66"/>
                  </a:moveTo>
                  <a:lnTo>
                    <a:pt x="66" y="961"/>
                  </a:lnTo>
                  <a:lnTo>
                    <a:pt x="563" y="961"/>
                  </a:lnTo>
                  <a:lnTo>
                    <a:pt x="563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629" y="0"/>
                  </a:lnTo>
                  <a:lnTo>
                    <a:pt x="629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Rectangle 1506">
              <a:extLst>
                <a:ext uri="{FF2B5EF4-FFF2-40B4-BE49-F238E27FC236}">
                  <a16:creationId xmlns:a16="http://schemas.microsoft.com/office/drawing/2014/main" id="{51A6ECAA-4190-474C-AF11-A1C8AB968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461" y="967018"/>
              <a:ext cx="27759" cy="637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Rectangle 1507">
              <a:extLst>
                <a:ext uri="{FF2B5EF4-FFF2-40B4-BE49-F238E27FC236}">
                  <a16:creationId xmlns:a16="http://schemas.microsoft.com/office/drawing/2014/main" id="{5670C21E-AE3D-48A0-97FB-78369C28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958657"/>
              <a:ext cx="110870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Rectangle 1508">
              <a:extLst>
                <a:ext uri="{FF2B5EF4-FFF2-40B4-BE49-F238E27FC236}">
                  <a16:creationId xmlns:a16="http://schemas.microsoft.com/office/drawing/2014/main" id="{427FBBFD-CF8B-47CB-947B-910EDD66F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525" y="958657"/>
              <a:ext cx="27676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Rectangle 1509">
              <a:extLst>
                <a:ext uri="{FF2B5EF4-FFF2-40B4-BE49-F238E27FC236}">
                  <a16:creationId xmlns:a16="http://schemas.microsoft.com/office/drawing/2014/main" id="{86E56082-EA7F-481E-9F6B-E0181717D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43" y="958657"/>
              <a:ext cx="22157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Rectangle 1510">
              <a:extLst>
                <a:ext uri="{FF2B5EF4-FFF2-40B4-BE49-F238E27FC236}">
                  <a16:creationId xmlns:a16="http://schemas.microsoft.com/office/drawing/2014/main" id="{A9ED0774-99AD-4F7B-8DC3-7228EC69F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2478" y="958657"/>
              <a:ext cx="27676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Rectangle 1511">
              <a:extLst>
                <a:ext uri="{FF2B5EF4-FFF2-40B4-BE49-F238E27FC236}">
                  <a16:creationId xmlns:a16="http://schemas.microsoft.com/office/drawing/2014/main" id="{FA6CBB27-DA9C-4275-BA04-D80C50A26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975295"/>
              <a:ext cx="74833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" name="Rectangle 1512">
              <a:extLst>
                <a:ext uri="{FF2B5EF4-FFF2-40B4-BE49-F238E27FC236}">
                  <a16:creationId xmlns:a16="http://schemas.microsoft.com/office/drawing/2014/main" id="{6715E806-E7BE-4BAC-9F60-FA703FBF2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247" y="975295"/>
              <a:ext cx="27759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Rectangle 1513">
              <a:extLst>
                <a:ext uri="{FF2B5EF4-FFF2-40B4-BE49-F238E27FC236}">
                  <a16:creationId xmlns:a16="http://schemas.microsoft.com/office/drawing/2014/main" id="{3C6E4F54-ECC4-4492-8C93-B424F0910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991934"/>
              <a:ext cx="15794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Rectangle 1514">
              <a:extLst>
                <a:ext uri="{FF2B5EF4-FFF2-40B4-BE49-F238E27FC236}">
                  <a16:creationId xmlns:a16="http://schemas.microsoft.com/office/drawing/2014/main" id="{3C40CC05-F53E-4EE1-8D43-FACEEC0AE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1008573"/>
              <a:ext cx="6095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2" name="Rectangle 1515">
              <a:extLst>
                <a:ext uri="{FF2B5EF4-FFF2-40B4-BE49-F238E27FC236}">
                  <a16:creationId xmlns:a16="http://schemas.microsoft.com/office/drawing/2014/main" id="{10D7EEE0-CE22-4B55-AFCE-249C730D3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7210" y="1008573"/>
              <a:ext cx="19398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Rectangle 1516">
              <a:extLst>
                <a:ext uri="{FF2B5EF4-FFF2-40B4-BE49-F238E27FC236}">
                  <a16:creationId xmlns:a16="http://schemas.microsoft.com/office/drawing/2014/main" id="{82DF29D4-4ED5-4BDC-A1AF-71FA06D88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886" y="1008573"/>
              <a:ext cx="3879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Rectangle 1517">
              <a:extLst>
                <a:ext uri="{FF2B5EF4-FFF2-40B4-BE49-F238E27FC236}">
                  <a16:creationId xmlns:a16="http://schemas.microsoft.com/office/drawing/2014/main" id="{AD9896D5-585A-4AD7-A943-583319801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7896" y="1030730"/>
              <a:ext cx="69315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" name="Rectangle 1518">
              <a:extLst>
                <a:ext uri="{FF2B5EF4-FFF2-40B4-BE49-F238E27FC236}">
                  <a16:creationId xmlns:a16="http://schemas.microsoft.com/office/drawing/2014/main" id="{D68B77CD-2772-4B21-8CB0-16E63EDDA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969" y="1030730"/>
              <a:ext cx="30435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Rectangle 1519">
              <a:extLst>
                <a:ext uri="{FF2B5EF4-FFF2-40B4-BE49-F238E27FC236}">
                  <a16:creationId xmlns:a16="http://schemas.microsoft.com/office/drawing/2014/main" id="{094587C1-F2AA-405B-A30F-A9F3F7247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766" y="1030730"/>
              <a:ext cx="33278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Freeform 1520">
              <a:extLst>
                <a:ext uri="{FF2B5EF4-FFF2-40B4-BE49-F238E27FC236}">
                  <a16:creationId xmlns:a16="http://schemas.microsoft.com/office/drawing/2014/main" id="{CD834E40-3237-4FAF-9038-CFD64F56E6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5638" y="1113841"/>
              <a:ext cx="83111" cy="85870"/>
            </a:xfrm>
            <a:custGeom>
              <a:avLst/>
              <a:gdLst>
                <a:gd name="T0" fmla="*/ 497 w 994"/>
                <a:gd name="T1" fmla="*/ 530 h 1027"/>
                <a:gd name="T2" fmla="*/ 33 w 994"/>
                <a:gd name="T3" fmla="*/ 994 h 1027"/>
                <a:gd name="T4" fmla="*/ 961 w 994"/>
                <a:gd name="T5" fmla="*/ 994 h 1027"/>
                <a:gd name="T6" fmla="*/ 497 w 994"/>
                <a:gd name="T7" fmla="*/ 530 h 1027"/>
                <a:gd name="T8" fmla="*/ 994 w 994"/>
                <a:gd name="T9" fmla="*/ 33 h 1027"/>
                <a:gd name="T10" fmla="*/ 530 w 994"/>
                <a:gd name="T11" fmla="*/ 497 h 1027"/>
                <a:gd name="T12" fmla="*/ 994 w 994"/>
                <a:gd name="T13" fmla="*/ 961 h 1027"/>
                <a:gd name="T14" fmla="*/ 994 w 994"/>
                <a:gd name="T15" fmla="*/ 33 h 1027"/>
                <a:gd name="T16" fmla="*/ 0 w 994"/>
                <a:gd name="T17" fmla="*/ 33 h 1027"/>
                <a:gd name="T18" fmla="*/ 0 w 994"/>
                <a:gd name="T19" fmla="*/ 961 h 1027"/>
                <a:gd name="T20" fmla="*/ 464 w 994"/>
                <a:gd name="T21" fmla="*/ 497 h 1027"/>
                <a:gd name="T22" fmla="*/ 0 w 994"/>
                <a:gd name="T23" fmla="*/ 33 h 1027"/>
                <a:gd name="T24" fmla="*/ 33 w 994"/>
                <a:gd name="T25" fmla="*/ 33 h 1027"/>
                <a:gd name="T26" fmla="*/ 497 w 994"/>
                <a:gd name="T27" fmla="*/ 497 h 1027"/>
                <a:gd name="T28" fmla="*/ 961 w 994"/>
                <a:gd name="T29" fmla="*/ 33 h 1027"/>
                <a:gd name="T30" fmla="*/ 33 w 994"/>
                <a:gd name="T31" fmla="*/ 33 h 1027"/>
                <a:gd name="T32" fmla="*/ 0 w 994"/>
                <a:gd name="T33" fmla="*/ 0 h 1027"/>
                <a:gd name="T34" fmla="*/ 994 w 994"/>
                <a:gd name="T35" fmla="*/ 0 h 1027"/>
                <a:gd name="T36" fmla="*/ 994 w 994"/>
                <a:gd name="T37" fmla="*/ 1027 h 1027"/>
                <a:gd name="T38" fmla="*/ 0 w 994"/>
                <a:gd name="T39" fmla="*/ 1027 h 1027"/>
                <a:gd name="T40" fmla="*/ 0 w 994"/>
                <a:gd name="T41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4" h="1027">
                  <a:moveTo>
                    <a:pt x="497" y="530"/>
                  </a:moveTo>
                  <a:lnTo>
                    <a:pt x="33" y="994"/>
                  </a:lnTo>
                  <a:lnTo>
                    <a:pt x="961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497"/>
                  </a:lnTo>
                  <a:lnTo>
                    <a:pt x="994" y="961"/>
                  </a:lnTo>
                  <a:lnTo>
                    <a:pt x="994" y="33"/>
                  </a:lnTo>
                  <a:close/>
                  <a:moveTo>
                    <a:pt x="0" y="33"/>
                  </a:moveTo>
                  <a:lnTo>
                    <a:pt x="0" y="961"/>
                  </a:lnTo>
                  <a:lnTo>
                    <a:pt x="464" y="497"/>
                  </a:lnTo>
                  <a:lnTo>
                    <a:pt x="0" y="33"/>
                  </a:lnTo>
                  <a:close/>
                  <a:moveTo>
                    <a:pt x="33" y="33"/>
                  </a:moveTo>
                  <a:lnTo>
                    <a:pt x="497" y="497"/>
                  </a:lnTo>
                  <a:lnTo>
                    <a:pt x="961" y="33"/>
                  </a:lnTo>
                  <a:lnTo>
                    <a:pt x="33" y="33"/>
                  </a:lnTo>
                  <a:close/>
                  <a:moveTo>
                    <a:pt x="0" y="0"/>
                  </a:moveTo>
                  <a:lnTo>
                    <a:pt x="994" y="0"/>
                  </a:lnTo>
                  <a:lnTo>
                    <a:pt x="994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Freeform 1521">
              <a:extLst>
                <a:ext uri="{FF2B5EF4-FFF2-40B4-BE49-F238E27FC236}">
                  <a16:creationId xmlns:a16="http://schemas.microsoft.com/office/drawing/2014/main" id="{4C172970-73DD-441C-ABD2-0479E3C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6240" y="1091684"/>
              <a:ext cx="121907" cy="124666"/>
            </a:xfrm>
            <a:custGeom>
              <a:avLst/>
              <a:gdLst>
                <a:gd name="T0" fmla="*/ 66 w 1458"/>
                <a:gd name="T1" fmla="*/ 66 h 1491"/>
                <a:gd name="T2" fmla="*/ 66 w 1458"/>
                <a:gd name="T3" fmla="*/ 1424 h 1491"/>
                <a:gd name="T4" fmla="*/ 1392 w 1458"/>
                <a:gd name="T5" fmla="*/ 1424 h 1491"/>
                <a:gd name="T6" fmla="*/ 1392 w 1458"/>
                <a:gd name="T7" fmla="*/ 66 h 1491"/>
                <a:gd name="T8" fmla="*/ 66 w 1458"/>
                <a:gd name="T9" fmla="*/ 66 h 1491"/>
                <a:gd name="T10" fmla="*/ 0 w 1458"/>
                <a:gd name="T11" fmla="*/ 0 h 1491"/>
                <a:gd name="T12" fmla="*/ 1458 w 1458"/>
                <a:gd name="T13" fmla="*/ 0 h 1491"/>
                <a:gd name="T14" fmla="*/ 1458 w 1458"/>
                <a:gd name="T15" fmla="*/ 1491 h 1491"/>
                <a:gd name="T16" fmla="*/ 0 w 1458"/>
                <a:gd name="T17" fmla="*/ 1491 h 1491"/>
                <a:gd name="T18" fmla="*/ 0 w 1458"/>
                <a:gd name="T19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8" h="1491">
                  <a:moveTo>
                    <a:pt x="66" y="66"/>
                  </a:moveTo>
                  <a:lnTo>
                    <a:pt x="66" y="1424"/>
                  </a:lnTo>
                  <a:lnTo>
                    <a:pt x="1392" y="1424"/>
                  </a:lnTo>
                  <a:lnTo>
                    <a:pt x="1392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1458" y="0"/>
                  </a:lnTo>
                  <a:lnTo>
                    <a:pt x="1458" y="1491"/>
                  </a:lnTo>
                  <a:lnTo>
                    <a:pt x="0" y="14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Freeform 1522">
              <a:extLst>
                <a:ext uri="{FF2B5EF4-FFF2-40B4-BE49-F238E27FC236}">
                  <a16:creationId xmlns:a16="http://schemas.microsoft.com/office/drawing/2014/main" id="{827175AC-7AE3-4B8C-94A5-1212AA3EFC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9267" y="1091684"/>
              <a:ext cx="390636" cy="124666"/>
            </a:xfrm>
            <a:custGeom>
              <a:avLst/>
              <a:gdLst>
                <a:gd name="T0" fmla="*/ 66 w 4672"/>
                <a:gd name="T1" fmla="*/ 66 h 1491"/>
                <a:gd name="T2" fmla="*/ 66 w 4672"/>
                <a:gd name="T3" fmla="*/ 1424 h 1491"/>
                <a:gd name="T4" fmla="*/ 4606 w 4672"/>
                <a:gd name="T5" fmla="*/ 1424 h 1491"/>
                <a:gd name="T6" fmla="*/ 4606 w 4672"/>
                <a:gd name="T7" fmla="*/ 66 h 1491"/>
                <a:gd name="T8" fmla="*/ 66 w 4672"/>
                <a:gd name="T9" fmla="*/ 66 h 1491"/>
                <a:gd name="T10" fmla="*/ 0 w 4672"/>
                <a:gd name="T11" fmla="*/ 0 h 1491"/>
                <a:gd name="T12" fmla="*/ 4672 w 4672"/>
                <a:gd name="T13" fmla="*/ 0 h 1491"/>
                <a:gd name="T14" fmla="*/ 4672 w 4672"/>
                <a:gd name="T15" fmla="*/ 1491 h 1491"/>
                <a:gd name="T16" fmla="*/ 0 w 4672"/>
                <a:gd name="T17" fmla="*/ 1491 h 1491"/>
                <a:gd name="T18" fmla="*/ 0 w 4672"/>
                <a:gd name="T19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72" h="1491">
                  <a:moveTo>
                    <a:pt x="66" y="66"/>
                  </a:moveTo>
                  <a:lnTo>
                    <a:pt x="66" y="1424"/>
                  </a:lnTo>
                  <a:lnTo>
                    <a:pt x="4606" y="1424"/>
                  </a:lnTo>
                  <a:lnTo>
                    <a:pt x="4606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4672" y="0"/>
                  </a:lnTo>
                  <a:lnTo>
                    <a:pt x="4672" y="1491"/>
                  </a:lnTo>
                  <a:lnTo>
                    <a:pt x="0" y="14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Freeform 1523">
              <a:extLst>
                <a:ext uri="{FF2B5EF4-FFF2-40B4-BE49-F238E27FC236}">
                  <a16:creationId xmlns:a16="http://schemas.microsoft.com/office/drawing/2014/main" id="{D1845DC7-AAC4-465E-9B35-663A21D0B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8665" y="1113841"/>
              <a:ext cx="52592" cy="85870"/>
            </a:xfrm>
            <a:custGeom>
              <a:avLst/>
              <a:gdLst>
                <a:gd name="T0" fmla="*/ 66 w 629"/>
                <a:gd name="T1" fmla="*/ 33 h 1027"/>
                <a:gd name="T2" fmla="*/ 66 w 629"/>
                <a:gd name="T3" fmla="*/ 961 h 1027"/>
                <a:gd name="T4" fmla="*/ 563 w 629"/>
                <a:gd name="T5" fmla="*/ 961 h 1027"/>
                <a:gd name="T6" fmla="*/ 563 w 629"/>
                <a:gd name="T7" fmla="*/ 33 h 1027"/>
                <a:gd name="T8" fmla="*/ 66 w 629"/>
                <a:gd name="T9" fmla="*/ 33 h 1027"/>
                <a:gd name="T10" fmla="*/ 0 w 629"/>
                <a:gd name="T11" fmla="*/ 0 h 1027"/>
                <a:gd name="T12" fmla="*/ 629 w 629"/>
                <a:gd name="T13" fmla="*/ 0 h 1027"/>
                <a:gd name="T14" fmla="*/ 629 w 629"/>
                <a:gd name="T15" fmla="*/ 1027 h 1027"/>
                <a:gd name="T16" fmla="*/ 0 w 629"/>
                <a:gd name="T17" fmla="*/ 1027 h 1027"/>
                <a:gd name="T18" fmla="*/ 0 w 629"/>
                <a:gd name="T1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" h="1027">
                  <a:moveTo>
                    <a:pt x="66" y="33"/>
                  </a:moveTo>
                  <a:lnTo>
                    <a:pt x="66" y="961"/>
                  </a:lnTo>
                  <a:lnTo>
                    <a:pt x="563" y="961"/>
                  </a:lnTo>
                  <a:lnTo>
                    <a:pt x="563" y="33"/>
                  </a:lnTo>
                  <a:lnTo>
                    <a:pt x="66" y="33"/>
                  </a:lnTo>
                  <a:close/>
                  <a:moveTo>
                    <a:pt x="0" y="0"/>
                  </a:moveTo>
                  <a:lnTo>
                    <a:pt x="629" y="0"/>
                  </a:lnTo>
                  <a:lnTo>
                    <a:pt x="629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Rectangle 1524">
              <a:extLst>
                <a:ext uri="{FF2B5EF4-FFF2-40B4-BE49-F238E27FC236}">
                  <a16:creationId xmlns:a16="http://schemas.microsoft.com/office/drawing/2014/main" id="{FCFA7993-D371-4F4B-B138-235F17E55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461" y="1124878"/>
              <a:ext cx="27759" cy="637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Rectangle 1525">
              <a:extLst>
                <a:ext uri="{FF2B5EF4-FFF2-40B4-BE49-F238E27FC236}">
                  <a16:creationId xmlns:a16="http://schemas.microsoft.com/office/drawing/2014/main" id="{DF450309-DFFC-45F0-BE9F-27BE7D147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1116600"/>
              <a:ext cx="110870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Rectangle 1526">
              <a:extLst>
                <a:ext uri="{FF2B5EF4-FFF2-40B4-BE49-F238E27FC236}">
                  <a16:creationId xmlns:a16="http://schemas.microsoft.com/office/drawing/2014/main" id="{C45ED5A9-A684-45E0-AABB-E21731AFA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525" y="1116600"/>
              <a:ext cx="2767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Rectangle 1527">
              <a:extLst>
                <a:ext uri="{FF2B5EF4-FFF2-40B4-BE49-F238E27FC236}">
                  <a16:creationId xmlns:a16="http://schemas.microsoft.com/office/drawing/2014/main" id="{F8AADF28-ABDC-412D-B971-F27492032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43" y="1116600"/>
              <a:ext cx="22157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Rectangle 1528">
              <a:extLst>
                <a:ext uri="{FF2B5EF4-FFF2-40B4-BE49-F238E27FC236}">
                  <a16:creationId xmlns:a16="http://schemas.microsoft.com/office/drawing/2014/main" id="{5E75AFA8-1E86-4C5D-9E7C-35D0B57A5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2478" y="1116600"/>
              <a:ext cx="2767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Rectangle 1529">
              <a:extLst>
                <a:ext uri="{FF2B5EF4-FFF2-40B4-BE49-F238E27FC236}">
                  <a16:creationId xmlns:a16="http://schemas.microsoft.com/office/drawing/2014/main" id="{B95C54D8-C431-481C-9C6B-3E0E0554E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1133239"/>
              <a:ext cx="74833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Rectangle 1530">
              <a:extLst>
                <a:ext uri="{FF2B5EF4-FFF2-40B4-BE49-F238E27FC236}">
                  <a16:creationId xmlns:a16="http://schemas.microsoft.com/office/drawing/2014/main" id="{653292A8-9AAD-4E24-9579-6AE90F5BB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247" y="1133239"/>
              <a:ext cx="27759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1531">
              <a:extLst>
                <a:ext uri="{FF2B5EF4-FFF2-40B4-BE49-F238E27FC236}">
                  <a16:creationId xmlns:a16="http://schemas.microsoft.com/office/drawing/2014/main" id="{F95C0EE8-20F3-4BB5-B7CC-794FFAB7A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1149794"/>
              <a:ext cx="157943" cy="56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9" name="Rectangle 1532">
              <a:extLst>
                <a:ext uri="{FF2B5EF4-FFF2-40B4-BE49-F238E27FC236}">
                  <a16:creationId xmlns:a16="http://schemas.microsoft.com/office/drawing/2014/main" id="{0B32D16D-C5FB-425C-81F4-2E4FE731B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1166433"/>
              <a:ext cx="6095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" name="Rectangle 1533">
              <a:extLst>
                <a:ext uri="{FF2B5EF4-FFF2-40B4-BE49-F238E27FC236}">
                  <a16:creationId xmlns:a16="http://schemas.microsoft.com/office/drawing/2014/main" id="{BC299063-7986-4EAC-AD87-B734A5ADB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7210" y="1166433"/>
              <a:ext cx="19398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Rectangle 1534">
              <a:extLst>
                <a:ext uri="{FF2B5EF4-FFF2-40B4-BE49-F238E27FC236}">
                  <a16:creationId xmlns:a16="http://schemas.microsoft.com/office/drawing/2014/main" id="{726B1A57-8C5C-4BAB-BF00-5D21D86BC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886" y="1166433"/>
              <a:ext cx="38796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" name="Rectangle 1535">
              <a:extLst>
                <a:ext uri="{FF2B5EF4-FFF2-40B4-BE49-F238E27FC236}">
                  <a16:creationId xmlns:a16="http://schemas.microsoft.com/office/drawing/2014/main" id="{75BAEDA8-748A-4C7A-A517-3762E8BA6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7896" y="1188590"/>
              <a:ext cx="69315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Rectangle 1536">
              <a:extLst>
                <a:ext uri="{FF2B5EF4-FFF2-40B4-BE49-F238E27FC236}">
                  <a16:creationId xmlns:a16="http://schemas.microsoft.com/office/drawing/2014/main" id="{F0D8C25C-D75F-4456-BBA5-6E271EC93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969" y="1188590"/>
              <a:ext cx="30435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" name="Rectangle 1537">
              <a:extLst>
                <a:ext uri="{FF2B5EF4-FFF2-40B4-BE49-F238E27FC236}">
                  <a16:creationId xmlns:a16="http://schemas.microsoft.com/office/drawing/2014/main" id="{76351EFB-4878-444F-8330-30CACB38A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766" y="1188590"/>
              <a:ext cx="33278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Freeform 1538">
              <a:extLst>
                <a:ext uri="{FF2B5EF4-FFF2-40B4-BE49-F238E27FC236}">
                  <a16:creationId xmlns:a16="http://schemas.microsoft.com/office/drawing/2014/main" id="{C0AFE508-D373-44B5-9481-E55CB1D754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4134" y="795278"/>
              <a:ext cx="85953" cy="83111"/>
            </a:xfrm>
            <a:custGeom>
              <a:avLst/>
              <a:gdLst>
                <a:gd name="T0" fmla="*/ 497 w 1028"/>
                <a:gd name="T1" fmla="*/ 530 h 994"/>
                <a:gd name="T2" fmla="*/ 33 w 1028"/>
                <a:gd name="T3" fmla="*/ 994 h 994"/>
                <a:gd name="T4" fmla="*/ 994 w 1028"/>
                <a:gd name="T5" fmla="*/ 994 h 994"/>
                <a:gd name="T6" fmla="*/ 497 w 1028"/>
                <a:gd name="T7" fmla="*/ 530 h 994"/>
                <a:gd name="T8" fmla="*/ 994 w 1028"/>
                <a:gd name="T9" fmla="*/ 33 h 994"/>
                <a:gd name="T10" fmla="*/ 530 w 1028"/>
                <a:gd name="T11" fmla="*/ 497 h 994"/>
                <a:gd name="T12" fmla="*/ 994 w 1028"/>
                <a:gd name="T13" fmla="*/ 960 h 994"/>
                <a:gd name="T14" fmla="*/ 994 w 1028"/>
                <a:gd name="T15" fmla="*/ 33 h 994"/>
                <a:gd name="T16" fmla="*/ 33 w 1028"/>
                <a:gd name="T17" fmla="*/ 33 h 994"/>
                <a:gd name="T18" fmla="*/ 33 w 1028"/>
                <a:gd name="T19" fmla="*/ 960 h 994"/>
                <a:gd name="T20" fmla="*/ 497 w 1028"/>
                <a:gd name="T21" fmla="*/ 497 h 994"/>
                <a:gd name="T22" fmla="*/ 33 w 1028"/>
                <a:gd name="T23" fmla="*/ 33 h 994"/>
                <a:gd name="T24" fmla="*/ 33 w 1028"/>
                <a:gd name="T25" fmla="*/ 0 h 994"/>
                <a:gd name="T26" fmla="*/ 497 w 1028"/>
                <a:gd name="T27" fmla="*/ 497 h 994"/>
                <a:gd name="T28" fmla="*/ 994 w 1028"/>
                <a:gd name="T29" fmla="*/ 0 h 994"/>
                <a:gd name="T30" fmla="*/ 33 w 1028"/>
                <a:gd name="T31" fmla="*/ 0 h 994"/>
                <a:gd name="T32" fmla="*/ 0 w 1028"/>
                <a:gd name="T33" fmla="*/ 0 h 994"/>
                <a:gd name="T34" fmla="*/ 1028 w 1028"/>
                <a:gd name="T35" fmla="*/ 0 h 994"/>
                <a:gd name="T36" fmla="*/ 1028 w 1028"/>
                <a:gd name="T37" fmla="*/ 994 h 994"/>
                <a:gd name="T38" fmla="*/ 0 w 1028"/>
                <a:gd name="T39" fmla="*/ 994 h 994"/>
                <a:gd name="T40" fmla="*/ 0 w 1028"/>
                <a:gd name="T41" fmla="*/ 0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8" h="994">
                  <a:moveTo>
                    <a:pt x="497" y="530"/>
                  </a:moveTo>
                  <a:lnTo>
                    <a:pt x="33" y="994"/>
                  </a:lnTo>
                  <a:lnTo>
                    <a:pt x="994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497"/>
                  </a:lnTo>
                  <a:lnTo>
                    <a:pt x="994" y="960"/>
                  </a:lnTo>
                  <a:lnTo>
                    <a:pt x="994" y="33"/>
                  </a:lnTo>
                  <a:close/>
                  <a:moveTo>
                    <a:pt x="33" y="33"/>
                  </a:moveTo>
                  <a:lnTo>
                    <a:pt x="33" y="960"/>
                  </a:lnTo>
                  <a:lnTo>
                    <a:pt x="497" y="497"/>
                  </a:lnTo>
                  <a:lnTo>
                    <a:pt x="33" y="33"/>
                  </a:lnTo>
                  <a:close/>
                  <a:moveTo>
                    <a:pt x="33" y="0"/>
                  </a:moveTo>
                  <a:lnTo>
                    <a:pt x="497" y="497"/>
                  </a:lnTo>
                  <a:lnTo>
                    <a:pt x="994" y="0"/>
                  </a:lnTo>
                  <a:lnTo>
                    <a:pt x="33" y="0"/>
                  </a:lnTo>
                  <a:close/>
                  <a:moveTo>
                    <a:pt x="0" y="0"/>
                  </a:moveTo>
                  <a:lnTo>
                    <a:pt x="1028" y="0"/>
                  </a:lnTo>
                  <a:lnTo>
                    <a:pt x="1028" y="994"/>
                  </a:lnTo>
                  <a:lnTo>
                    <a:pt x="0" y="9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6" name="Freeform 1539">
              <a:extLst>
                <a:ext uri="{FF2B5EF4-FFF2-40B4-BE49-F238E27FC236}">
                  <a16:creationId xmlns:a16="http://schemas.microsoft.com/office/drawing/2014/main" id="{9FBCBF0C-6036-4721-AEC8-AFB317DF92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4736" y="773121"/>
              <a:ext cx="124749" cy="124582"/>
            </a:xfrm>
            <a:custGeom>
              <a:avLst/>
              <a:gdLst>
                <a:gd name="T0" fmla="*/ 67 w 1492"/>
                <a:gd name="T1" fmla="*/ 66 h 1490"/>
                <a:gd name="T2" fmla="*/ 67 w 1492"/>
                <a:gd name="T3" fmla="*/ 1424 h 1490"/>
                <a:gd name="T4" fmla="*/ 1425 w 1492"/>
                <a:gd name="T5" fmla="*/ 1424 h 1490"/>
                <a:gd name="T6" fmla="*/ 1425 w 1492"/>
                <a:gd name="T7" fmla="*/ 66 h 1490"/>
                <a:gd name="T8" fmla="*/ 67 w 1492"/>
                <a:gd name="T9" fmla="*/ 66 h 1490"/>
                <a:gd name="T10" fmla="*/ 0 w 1492"/>
                <a:gd name="T11" fmla="*/ 0 h 1490"/>
                <a:gd name="T12" fmla="*/ 1492 w 1492"/>
                <a:gd name="T13" fmla="*/ 0 h 1490"/>
                <a:gd name="T14" fmla="*/ 1492 w 1492"/>
                <a:gd name="T15" fmla="*/ 1490 h 1490"/>
                <a:gd name="T16" fmla="*/ 0 w 1492"/>
                <a:gd name="T17" fmla="*/ 1490 h 1490"/>
                <a:gd name="T18" fmla="*/ 0 w 1492"/>
                <a:gd name="T1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2" h="1490">
                  <a:moveTo>
                    <a:pt x="67" y="66"/>
                  </a:moveTo>
                  <a:lnTo>
                    <a:pt x="67" y="1424"/>
                  </a:lnTo>
                  <a:lnTo>
                    <a:pt x="1425" y="1424"/>
                  </a:lnTo>
                  <a:lnTo>
                    <a:pt x="1425" y="66"/>
                  </a:lnTo>
                  <a:lnTo>
                    <a:pt x="67" y="66"/>
                  </a:lnTo>
                  <a:close/>
                  <a:moveTo>
                    <a:pt x="0" y="0"/>
                  </a:moveTo>
                  <a:lnTo>
                    <a:pt x="1492" y="0"/>
                  </a:lnTo>
                  <a:lnTo>
                    <a:pt x="1492" y="1490"/>
                  </a:lnTo>
                  <a:lnTo>
                    <a:pt x="0" y="1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Freeform 1540">
              <a:extLst>
                <a:ext uri="{FF2B5EF4-FFF2-40B4-BE49-F238E27FC236}">
                  <a16:creationId xmlns:a16="http://schemas.microsoft.com/office/drawing/2014/main" id="{A83542CB-76D4-4523-9F54-B22D41581B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0522" y="773121"/>
              <a:ext cx="387961" cy="124582"/>
            </a:xfrm>
            <a:custGeom>
              <a:avLst/>
              <a:gdLst>
                <a:gd name="T0" fmla="*/ 66 w 4640"/>
                <a:gd name="T1" fmla="*/ 66 h 1490"/>
                <a:gd name="T2" fmla="*/ 66 w 4640"/>
                <a:gd name="T3" fmla="*/ 1424 h 1490"/>
                <a:gd name="T4" fmla="*/ 4607 w 4640"/>
                <a:gd name="T5" fmla="*/ 1424 h 1490"/>
                <a:gd name="T6" fmla="*/ 4607 w 4640"/>
                <a:gd name="T7" fmla="*/ 66 h 1490"/>
                <a:gd name="T8" fmla="*/ 66 w 4640"/>
                <a:gd name="T9" fmla="*/ 66 h 1490"/>
                <a:gd name="T10" fmla="*/ 0 w 4640"/>
                <a:gd name="T11" fmla="*/ 0 h 1490"/>
                <a:gd name="T12" fmla="*/ 4640 w 4640"/>
                <a:gd name="T13" fmla="*/ 0 h 1490"/>
                <a:gd name="T14" fmla="*/ 4640 w 4640"/>
                <a:gd name="T15" fmla="*/ 1490 h 1490"/>
                <a:gd name="T16" fmla="*/ 0 w 4640"/>
                <a:gd name="T17" fmla="*/ 1490 h 1490"/>
                <a:gd name="T18" fmla="*/ 0 w 4640"/>
                <a:gd name="T1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0" h="1490">
                  <a:moveTo>
                    <a:pt x="66" y="66"/>
                  </a:moveTo>
                  <a:lnTo>
                    <a:pt x="66" y="1424"/>
                  </a:lnTo>
                  <a:lnTo>
                    <a:pt x="4607" y="1424"/>
                  </a:lnTo>
                  <a:lnTo>
                    <a:pt x="4607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4640" y="0"/>
                  </a:lnTo>
                  <a:lnTo>
                    <a:pt x="4640" y="1490"/>
                  </a:lnTo>
                  <a:lnTo>
                    <a:pt x="0" y="1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Freeform 1541">
              <a:extLst>
                <a:ext uri="{FF2B5EF4-FFF2-40B4-BE49-F238E27FC236}">
                  <a16:creationId xmlns:a16="http://schemas.microsoft.com/office/drawing/2014/main" id="{D861DEDC-517D-4EAB-BD60-9468E02019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9920" y="792435"/>
              <a:ext cx="49916" cy="88713"/>
            </a:xfrm>
            <a:custGeom>
              <a:avLst/>
              <a:gdLst>
                <a:gd name="T0" fmla="*/ 33 w 597"/>
                <a:gd name="T1" fmla="*/ 67 h 1061"/>
                <a:gd name="T2" fmla="*/ 33 w 597"/>
                <a:gd name="T3" fmla="*/ 994 h 1061"/>
                <a:gd name="T4" fmla="*/ 563 w 597"/>
                <a:gd name="T5" fmla="*/ 994 h 1061"/>
                <a:gd name="T6" fmla="*/ 563 w 597"/>
                <a:gd name="T7" fmla="*/ 67 h 1061"/>
                <a:gd name="T8" fmla="*/ 33 w 597"/>
                <a:gd name="T9" fmla="*/ 67 h 1061"/>
                <a:gd name="T10" fmla="*/ 0 w 597"/>
                <a:gd name="T11" fmla="*/ 0 h 1061"/>
                <a:gd name="T12" fmla="*/ 597 w 597"/>
                <a:gd name="T13" fmla="*/ 0 h 1061"/>
                <a:gd name="T14" fmla="*/ 597 w 597"/>
                <a:gd name="T15" fmla="*/ 1061 h 1061"/>
                <a:gd name="T16" fmla="*/ 0 w 597"/>
                <a:gd name="T17" fmla="*/ 1061 h 1061"/>
                <a:gd name="T18" fmla="*/ 0 w 597"/>
                <a:gd name="T19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7" h="1061">
                  <a:moveTo>
                    <a:pt x="33" y="67"/>
                  </a:moveTo>
                  <a:lnTo>
                    <a:pt x="33" y="994"/>
                  </a:lnTo>
                  <a:lnTo>
                    <a:pt x="563" y="994"/>
                  </a:lnTo>
                  <a:lnTo>
                    <a:pt x="563" y="67"/>
                  </a:lnTo>
                  <a:lnTo>
                    <a:pt x="33" y="67"/>
                  </a:lnTo>
                  <a:close/>
                  <a:moveTo>
                    <a:pt x="0" y="0"/>
                  </a:moveTo>
                  <a:lnTo>
                    <a:pt x="597" y="0"/>
                  </a:lnTo>
                  <a:lnTo>
                    <a:pt x="597" y="1061"/>
                  </a:lnTo>
                  <a:lnTo>
                    <a:pt x="0" y="10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Rectangle 1542">
              <a:extLst>
                <a:ext uri="{FF2B5EF4-FFF2-40B4-BE49-F238E27FC236}">
                  <a16:creationId xmlns:a16="http://schemas.microsoft.com/office/drawing/2014/main" id="{A185923C-DF5D-4E69-A050-82D778BA1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041" y="806315"/>
              <a:ext cx="27676" cy="6095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Rectangle 1543">
              <a:extLst>
                <a:ext uri="{FF2B5EF4-FFF2-40B4-BE49-F238E27FC236}">
                  <a16:creationId xmlns:a16="http://schemas.microsoft.com/office/drawing/2014/main" id="{095FEBCA-5966-45F2-9953-751956B0D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795278"/>
              <a:ext cx="110870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Rectangle 1544">
              <a:extLst>
                <a:ext uri="{FF2B5EF4-FFF2-40B4-BE49-F238E27FC236}">
                  <a16:creationId xmlns:a16="http://schemas.microsoft.com/office/drawing/2014/main" id="{D8B879C5-1AB9-4FDD-BA95-1920BC1FF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021" y="795278"/>
              <a:ext cx="27759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Rectangle 1545">
              <a:extLst>
                <a:ext uri="{FF2B5EF4-FFF2-40B4-BE49-F238E27FC236}">
                  <a16:creationId xmlns:a16="http://schemas.microsoft.com/office/drawing/2014/main" id="{FC7E7379-0518-470D-A3A5-C9852F9AE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299" y="795278"/>
              <a:ext cx="22157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Rectangle 1546">
              <a:extLst>
                <a:ext uri="{FF2B5EF4-FFF2-40B4-BE49-F238E27FC236}">
                  <a16:creationId xmlns:a16="http://schemas.microsoft.com/office/drawing/2014/main" id="{2C4B2762-40B3-48DF-AEE7-FF3DE015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3734" y="795278"/>
              <a:ext cx="25000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4" name="Rectangle 1547">
              <a:extLst>
                <a:ext uri="{FF2B5EF4-FFF2-40B4-BE49-F238E27FC236}">
                  <a16:creationId xmlns:a16="http://schemas.microsoft.com/office/drawing/2014/main" id="{D4F84DF9-5603-4F90-89DF-ADB309180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811833"/>
              <a:ext cx="7483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5" name="Rectangle 1548">
              <a:extLst>
                <a:ext uri="{FF2B5EF4-FFF2-40B4-BE49-F238E27FC236}">
                  <a16:creationId xmlns:a16="http://schemas.microsoft.com/office/drawing/2014/main" id="{7D327B5C-8080-4943-8E45-A341A9E6E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9586" y="811833"/>
              <a:ext cx="24916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6" name="Rectangle 1549">
              <a:extLst>
                <a:ext uri="{FF2B5EF4-FFF2-40B4-BE49-F238E27FC236}">
                  <a16:creationId xmlns:a16="http://schemas.microsoft.com/office/drawing/2014/main" id="{C292325C-2B45-4C22-9C62-D971643E7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828472"/>
              <a:ext cx="16070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Rectangle 1550">
              <a:extLst>
                <a:ext uri="{FF2B5EF4-FFF2-40B4-BE49-F238E27FC236}">
                  <a16:creationId xmlns:a16="http://schemas.microsoft.com/office/drawing/2014/main" id="{86DD48A5-A636-488B-964C-B8420CD9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847870"/>
              <a:ext cx="6379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Rectangle 1551">
              <a:extLst>
                <a:ext uri="{FF2B5EF4-FFF2-40B4-BE49-F238E27FC236}">
                  <a16:creationId xmlns:a16="http://schemas.microsoft.com/office/drawing/2014/main" id="{657992AB-2358-4ACB-86EB-8ACC26CD6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5707" y="847870"/>
              <a:ext cx="22157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" name="Rectangle 1552">
              <a:extLst>
                <a:ext uri="{FF2B5EF4-FFF2-40B4-BE49-F238E27FC236}">
                  <a16:creationId xmlns:a16="http://schemas.microsoft.com/office/drawing/2014/main" id="{09C4F725-9A45-4E5B-9341-0FA5A5BC3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6225" y="847870"/>
              <a:ext cx="3595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Rectangle 1553">
              <a:extLst>
                <a:ext uri="{FF2B5EF4-FFF2-40B4-BE49-F238E27FC236}">
                  <a16:creationId xmlns:a16="http://schemas.microsoft.com/office/drawing/2014/main" id="{EAA1BE93-58D5-4E52-B7B5-FC4BFE049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392" y="867268"/>
              <a:ext cx="69315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1" name="Rectangle 1554">
              <a:extLst>
                <a:ext uri="{FF2B5EF4-FFF2-40B4-BE49-F238E27FC236}">
                  <a16:creationId xmlns:a16="http://schemas.microsoft.com/office/drawing/2014/main" id="{F758C000-C6D3-4BAF-9A15-1E88E3A9A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8466" y="867268"/>
              <a:ext cx="30518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" name="Rectangle 1555">
              <a:extLst>
                <a:ext uri="{FF2B5EF4-FFF2-40B4-BE49-F238E27FC236}">
                  <a16:creationId xmlns:a16="http://schemas.microsoft.com/office/drawing/2014/main" id="{085568CB-3D29-46D0-98AB-C48617E3D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7262" y="867268"/>
              <a:ext cx="36037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Freeform 1556">
              <a:extLst>
                <a:ext uri="{FF2B5EF4-FFF2-40B4-BE49-F238E27FC236}">
                  <a16:creationId xmlns:a16="http://schemas.microsoft.com/office/drawing/2014/main" id="{02AF2AFD-886C-4A14-A8EF-E0A862F2D6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4134" y="955897"/>
              <a:ext cx="85953" cy="85870"/>
            </a:xfrm>
            <a:custGeom>
              <a:avLst/>
              <a:gdLst>
                <a:gd name="T0" fmla="*/ 497 w 1028"/>
                <a:gd name="T1" fmla="*/ 530 h 1027"/>
                <a:gd name="T2" fmla="*/ 33 w 1028"/>
                <a:gd name="T3" fmla="*/ 994 h 1027"/>
                <a:gd name="T4" fmla="*/ 994 w 1028"/>
                <a:gd name="T5" fmla="*/ 994 h 1027"/>
                <a:gd name="T6" fmla="*/ 497 w 1028"/>
                <a:gd name="T7" fmla="*/ 530 h 1027"/>
                <a:gd name="T8" fmla="*/ 994 w 1028"/>
                <a:gd name="T9" fmla="*/ 33 h 1027"/>
                <a:gd name="T10" fmla="*/ 530 w 1028"/>
                <a:gd name="T11" fmla="*/ 530 h 1027"/>
                <a:gd name="T12" fmla="*/ 994 w 1028"/>
                <a:gd name="T13" fmla="*/ 994 h 1027"/>
                <a:gd name="T14" fmla="*/ 994 w 1028"/>
                <a:gd name="T15" fmla="*/ 33 h 1027"/>
                <a:gd name="T16" fmla="*/ 33 w 1028"/>
                <a:gd name="T17" fmla="*/ 33 h 1027"/>
                <a:gd name="T18" fmla="*/ 33 w 1028"/>
                <a:gd name="T19" fmla="*/ 994 h 1027"/>
                <a:gd name="T20" fmla="*/ 497 w 1028"/>
                <a:gd name="T21" fmla="*/ 530 h 1027"/>
                <a:gd name="T22" fmla="*/ 33 w 1028"/>
                <a:gd name="T23" fmla="*/ 33 h 1027"/>
                <a:gd name="T24" fmla="*/ 33 w 1028"/>
                <a:gd name="T25" fmla="*/ 33 h 1027"/>
                <a:gd name="T26" fmla="*/ 497 w 1028"/>
                <a:gd name="T27" fmla="*/ 497 h 1027"/>
                <a:gd name="T28" fmla="*/ 994 w 1028"/>
                <a:gd name="T29" fmla="*/ 33 h 1027"/>
                <a:gd name="T30" fmla="*/ 33 w 1028"/>
                <a:gd name="T31" fmla="*/ 33 h 1027"/>
                <a:gd name="T32" fmla="*/ 0 w 1028"/>
                <a:gd name="T33" fmla="*/ 0 h 1027"/>
                <a:gd name="T34" fmla="*/ 1028 w 1028"/>
                <a:gd name="T35" fmla="*/ 0 h 1027"/>
                <a:gd name="T36" fmla="*/ 1028 w 1028"/>
                <a:gd name="T37" fmla="*/ 1027 h 1027"/>
                <a:gd name="T38" fmla="*/ 0 w 1028"/>
                <a:gd name="T39" fmla="*/ 1027 h 1027"/>
                <a:gd name="T40" fmla="*/ 0 w 1028"/>
                <a:gd name="T41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8" h="1027">
                  <a:moveTo>
                    <a:pt x="497" y="530"/>
                  </a:moveTo>
                  <a:lnTo>
                    <a:pt x="33" y="994"/>
                  </a:lnTo>
                  <a:lnTo>
                    <a:pt x="994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530"/>
                  </a:lnTo>
                  <a:lnTo>
                    <a:pt x="994" y="994"/>
                  </a:lnTo>
                  <a:lnTo>
                    <a:pt x="994" y="33"/>
                  </a:lnTo>
                  <a:close/>
                  <a:moveTo>
                    <a:pt x="33" y="33"/>
                  </a:moveTo>
                  <a:lnTo>
                    <a:pt x="33" y="994"/>
                  </a:lnTo>
                  <a:lnTo>
                    <a:pt x="497" y="530"/>
                  </a:lnTo>
                  <a:lnTo>
                    <a:pt x="33" y="33"/>
                  </a:lnTo>
                  <a:close/>
                  <a:moveTo>
                    <a:pt x="33" y="33"/>
                  </a:moveTo>
                  <a:lnTo>
                    <a:pt x="497" y="497"/>
                  </a:lnTo>
                  <a:lnTo>
                    <a:pt x="994" y="33"/>
                  </a:lnTo>
                  <a:lnTo>
                    <a:pt x="33" y="33"/>
                  </a:lnTo>
                  <a:close/>
                  <a:moveTo>
                    <a:pt x="0" y="0"/>
                  </a:moveTo>
                  <a:lnTo>
                    <a:pt x="1028" y="0"/>
                  </a:lnTo>
                  <a:lnTo>
                    <a:pt x="1028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4" name="Freeform 1557">
              <a:extLst>
                <a:ext uri="{FF2B5EF4-FFF2-40B4-BE49-F238E27FC236}">
                  <a16:creationId xmlns:a16="http://schemas.microsoft.com/office/drawing/2014/main" id="{6933D714-1ED4-48B9-9720-7FC8F4F21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4736" y="936499"/>
              <a:ext cx="124749" cy="121907"/>
            </a:xfrm>
            <a:custGeom>
              <a:avLst/>
              <a:gdLst>
                <a:gd name="T0" fmla="*/ 67 w 1492"/>
                <a:gd name="T1" fmla="*/ 33 h 1458"/>
                <a:gd name="T2" fmla="*/ 67 w 1492"/>
                <a:gd name="T3" fmla="*/ 1392 h 1458"/>
                <a:gd name="T4" fmla="*/ 1425 w 1492"/>
                <a:gd name="T5" fmla="*/ 1392 h 1458"/>
                <a:gd name="T6" fmla="*/ 1425 w 1492"/>
                <a:gd name="T7" fmla="*/ 33 h 1458"/>
                <a:gd name="T8" fmla="*/ 67 w 1492"/>
                <a:gd name="T9" fmla="*/ 33 h 1458"/>
                <a:gd name="T10" fmla="*/ 0 w 1492"/>
                <a:gd name="T11" fmla="*/ 0 h 1458"/>
                <a:gd name="T12" fmla="*/ 1492 w 1492"/>
                <a:gd name="T13" fmla="*/ 0 h 1458"/>
                <a:gd name="T14" fmla="*/ 1492 w 1492"/>
                <a:gd name="T15" fmla="*/ 1458 h 1458"/>
                <a:gd name="T16" fmla="*/ 0 w 1492"/>
                <a:gd name="T17" fmla="*/ 1458 h 1458"/>
                <a:gd name="T18" fmla="*/ 0 w 1492"/>
                <a:gd name="T19" fmla="*/ 0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2" h="1458">
                  <a:moveTo>
                    <a:pt x="67" y="33"/>
                  </a:moveTo>
                  <a:lnTo>
                    <a:pt x="67" y="1392"/>
                  </a:lnTo>
                  <a:lnTo>
                    <a:pt x="1425" y="1392"/>
                  </a:lnTo>
                  <a:lnTo>
                    <a:pt x="1425" y="33"/>
                  </a:lnTo>
                  <a:lnTo>
                    <a:pt x="67" y="33"/>
                  </a:lnTo>
                  <a:close/>
                  <a:moveTo>
                    <a:pt x="0" y="0"/>
                  </a:moveTo>
                  <a:lnTo>
                    <a:pt x="1492" y="0"/>
                  </a:lnTo>
                  <a:lnTo>
                    <a:pt x="1492" y="1458"/>
                  </a:lnTo>
                  <a:lnTo>
                    <a:pt x="0" y="14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Freeform 1558">
              <a:extLst>
                <a:ext uri="{FF2B5EF4-FFF2-40B4-BE49-F238E27FC236}">
                  <a16:creationId xmlns:a16="http://schemas.microsoft.com/office/drawing/2014/main" id="{7FFC333E-B314-4D98-A1AF-9B13FCF598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0522" y="936499"/>
              <a:ext cx="387961" cy="121907"/>
            </a:xfrm>
            <a:custGeom>
              <a:avLst/>
              <a:gdLst>
                <a:gd name="T0" fmla="*/ 66 w 4640"/>
                <a:gd name="T1" fmla="*/ 33 h 1458"/>
                <a:gd name="T2" fmla="*/ 66 w 4640"/>
                <a:gd name="T3" fmla="*/ 1392 h 1458"/>
                <a:gd name="T4" fmla="*/ 4607 w 4640"/>
                <a:gd name="T5" fmla="*/ 1392 h 1458"/>
                <a:gd name="T6" fmla="*/ 4607 w 4640"/>
                <a:gd name="T7" fmla="*/ 33 h 1458"/>
                <a:gd name="T8" fmla="*/ 66 w 4640"/>
                <a:gd name="T9" fmla="*/ 33 h 1458"/>
                <a:gd name="T10" fmla="*/ 0 w 4640"/>
                <a:gd name="T11" fmla="*/ 0 h 1458"/>
                <a:gd name="T12" fmla="*/ 4640 w 4640"/>
                <a:gd name="T13" fmla="*/ 0 h 1458"/>
                <a:gd name="T14" fmla="*/ 4640 w 4640"/>
                <a:gd name="T15" fmla="*/ 1458 h 1458"/>
                <a:gd name="T16" fmla="*/ 0 w 4640"/>
                <a:gd name="T17" fmla="*/ 1458 h 1458"/>
                <a:gd name="T18" fmla="*/ 0 w 4640"/>
                <a:gd name="T19" fmla="*/ 0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0" h="1458">
                  <a:moveTo>
                    <a:pt x="66" y="33"/>
                  </a:moveTo>
                  <a:lnTo>
                    <a:pt x="66" y="1392"/>
                  </a:lnTo>
                  <a:lnTo>
                    <a:pt x="4607" y="1392"/>
                  </a:lnTo>
                  <a:lnTo>
                    <a:pt x="4607" y="33"/>
                  </a:lnTo>
                  <a:lnTo>
                    <a:pt x="66" y="33"/>
                  </a:lnTo>
                  <a:close/>
                  <a:moveTo>
                    <a:pt x="0" y="0"/>
                  </a:moveTo>
                  <a:lnTo>
                    <a:pt x="4640" y="0"/>
                  </a:lnTo>
                  <a:lnTo>
                    <a:pt x="4640" y="1458"/>
                  </a:lnTo>
                  <a:lnTo>
                    <a:pt x="0" y="14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6" name="Freeform 1559">
              <a:extLst>
                <a:ext uri="{FF2B5EF4-FFF2-40B4-BE49-F238E27FC236}">
                  <a16:creationId xmlns:a16="http://schemas.microsoft.com/office/drawing/2014/main" id="{2BC744DC-56E8-4EC6-AE8E-AA881DE17B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9920" y="955897"/>
              <a:ext cx="49916" cy="85870"/>
            </a:xfrm>
            <a:custGeom>
              <a:avLst/>
              <a:gdLst>
                <a:gd name="T0" fmla="*/ 33 w 597"/>
                <a:gd name="T1" fmla="*/ 66 h 1027"/>
                <a:gd name="T2" fmla="*/ 33 w 597"/>
                <a:gd name="T3" fmla="*/ 961 h 1027"/>
                <a:gd name="T4" fmla="*/ 563 w 597"/>
                <a:gd name="T5" fmla="*/ 961 h 1027"/>
                <a:gd name="T6" fmla="*/ 563 w 597"/>
                <a:gd name="T7" fmla="*/ 66 h 1027"/>
                <a:gd name="T8" fmla="*/ 33 w 597"/>
                <a:gd name="T9" fmla="*/ 66 h 1027"/>
                <a:gd name="T10" fmla="*/ 0 w 597"/>
                <a:gd name="T11" fmla="*/ 0 h 1027"/>
                <a:gd name="T12" fmla="*/ 597 w 597"/>
                <a:gd name="T13" fmla="*/ 0 h 1027"/>
                <a:gd name="T14" fmla="*/ 597 w 597"/>
                <a:gd name="T15" fmla="*/ 1027 h 1027"/>
                <a:gd name="T16" fmla="*/ 0 w 597"/>
                <a:gd name="T17" fmla="*/ 1027 h 1027"/>
                <a:gd name="T18" fmla="*/ 0 w 597"/>
                <a:gd name="T1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7" h="1027">
                  <a:moveTo>
                    <a:pt x="33" y="66"/>
                  </a:moveTo>
                  <a:lnTo>
                    <a:pt x="33" y="961"/>
                  </a:lnTo>
                  <a:lnTo>
                    <a:pt x="563" y="961"/>
                  </a:lnTo>
                  <a:lnTo>
                    <a:pt x="563" y="66"/>
                  </a:lnTo>
                  <a:lnTo>
                    <a:pt x="33" y="66"/>
                  </a:lnTo>
                  <a:close/>
                  <a:moveTo>
                    <a:pt x="0" y="0"/>
                  </a:moveTo>
                  <a:lnTo>
                    <a:pt x="597" y="0"/>
                  </a:lnTo>
                  <a:lnTo>
                    <a:pt x="597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7" name="Rectangle 1560">
              <a:extLst>
                <a:ext uri="{FF2B5EF4-FFF2-40B4-BE49-F238E27FC236}">
                  <a16:creationId xmlns:a16="http://schemas.microsoft.com/office/drawing/2014/main" id="{F5DE4B1E-22FA-4B9D-A679-7F9F04725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041" y="967018"/>
              <a:ext cx="27676" cy="637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8" name="Rectangle 1561">
              <a:extLst>
                <a:ext uri="{FF2B5EF4-FFF2-40B4-BE49-F238E27FC236}">
                  <a16:creationId xmlns:a16="http://schemas.microsoft.com/office/drawing/2014/main" id="{B32EB4F4-7317-46F2-B65A-48FD377B3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958657"/>
              <a:ext cx="110870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Rectangle 1562">
              <a:extLst>
                <a:ext uri="{FF2B5EF4-FFF2-40B4-BE49-F238E27FC236}">
                  <a16:creationId xmlns:a16="http://schemas.microsoft.com/office/drawing/2014/main" id="{3773EDCC-971B-4AA2-A2FF-C14678D1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021" y="958657"/>
              <a:ext cx="27759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0" name="Rectangle 1563">
              <a:extLst>
                <a:ext uri="{FF2B5EF4-FFF2-40B4-BE49-F238E27FC236}">
                  <a16:creationId xmlns:a16="http://schemas.microsoft.com/office/drawing/2014/main" id="{B05D1981-96A0-40E1-97A7-5C0A36847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299" y="958657"/>
              <a:ext cx="22157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1" name="Rectangle 1564">
              <a:extLst>
                <a:ext uri="{FF2B5EF4-FFF2-40B4-BE49-F238E27FC236}">
                  <a16:creationId xmlns:a16="http://schemas.microsoft.com/office/drawing/2014/main" id="{0E6FD176-57C8-47C3-A779-404869085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3734" y="958657"/>
              <a:ext cx="25000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" name="Rectangle 1565">
              <a:extLst>
                <a:ext uri="{FF2B5EF4-FFF2-40B4-BE49-F238E27FC236}">
                  <a16:creationId xmlns:a16="http://schemas.microsoft.com/office/drawing/2014/main" id="{B581653F-CC39-4023-9A8C-C918F7A55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975295"/>
              <a:ext cx="74833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3" name="Rectangle 1566">
              <a:extLst>
                <a:ext uri="{FF2B5EF4-FFF2-40B4-BE49-F238E27FC236}">
                  <a16:creationId xmlns:a16="http://schemas.microsoft.com/office/drawing/2014/main" id="{0A42F2D8-E6B0-4258-8D0E-7F091BF0B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9586" y="975295"/>
              <a:ext cx="24916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" name="Rectangle 1567">
              <a:extLst>
                <a:ext uri="{FF2B5EF4-FFF2-40B4-BE49-F238E27FC236}">
                  <a16:creationId xmlns:a16="http://schemas.microsoft.com/office/drawing/2014/main" id="{96A40E3C-71FD-4212-A530-23B40AD7A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991934"/>
              <a:ext cx="16070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5" name="Rectangle 1568">
              <a:extLst>
                <a:ext uri="{FF2B5EF4-FFF2-40B4-BE49-F238E27FC236}">
                  <a16:creationId xmlns:a16="http://schemas.microsoft.com/office/drawing/2014/main" id="{0DE69D21-6814-4699-B4CF-79619B43E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1008573"/>
              <a:ext cx="6379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6" name="Rectangle 1569">
              <a:extLst>
                <a:ext uri="{FF2B5EF4-FFF2-40B4-BE49-F238E27FC236}">
                  <a16:creationId xmlns:a16="http://schemas.microsoft.com/office/drawing/2014/main" id="{4EBCE999-730E-41A4-8EE4-7277B4867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5707" y="1008573"/>
              <a:ext cx="22157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7" name="Rectangle 1570">
              <a:extLst>
                <a:ext uri="{FF2B5EF4-FFF2-40B4-BE49-F238E27FC236}">
                  <a16:creationId xmlns:a16="http://schemas.microsoft.com/office/drawing/2014/main" id="{7F9F2074-6FBF-4353-B8AF-484C913C7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6225" y="1008573"/>
              <a:ext cx="3595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Rectangle 1571">
              <a:extLst>
                <a:ext uri="{FF2B5EF4-FFF2-40B4-BE49-F238E27FC236}">
                  <a16:creationId xmlns:a16="http://schemas.microsoft.com/office/drawing/2014/main" id="{CB3BBEC4-2717-4FED-AB68-95EAF899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392" y="1030730"/>
              <a:ext cx="69315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9" name="Rectangle 1572">
              <a:extLst>
                <a:ext uri="{FF2B5EF4-FFF2-40B4-BE49-F238E27FC236}">
                  <a16:creationId xmlns:a16="http://schemas.microsoft.com/office/drawing/2014/main" id="{AFA94DA9-EAE8-4102-B873-E4D1D3BE9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8466" y="1030730"/>
              <a:ext cx="30518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0" name="Rectangle 1573">
              <a:extLst>
                <a:ext uri="{FF2B5EF4-FFF2-40B4-BE49-F238E27FC236}">
                  <a16:creationId xmlns:a16="http://schemas.microsoft.com/office/drawing/2014/main" id="{D4998D60-D5DF-49EC-9B4A-AD5DA5E0F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7262" y="1030730"/>
              <a:ext cx="36037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" name="Freeform 1574">
              <a:extLst>
                <a:ext uri="{FF2B5EF4-FFF2-40B4-BE49-F238E27FC236}">
                  <a16:creationId xmlns:a16="http://schemas.microsoft.com/office/drawing/2014/main" id="{422D67C0-12D1-4D54-BAEC-4181C9B481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4134" y="1113841"/>
              <a:ext cx="85953" cy="85870"/>
            </a:xfrm>
            <a:custGeom>
              <a:avLst/>
              <a:gdLst>
                <a:gd name="T0" fmla="*/ 497 w 1028"/>
                <a:gd name="T1" fmla="*/ 530 h 1027"/>
                <a:gd name="T2" fmla="*/ 33 w 1028"/>
                <a:gd name="T3" fmla="*/ 994 h 1027"/>
                <a:gd name="T4" fmla="*/ 994 w 1028"/>
                <a:gd name="T5" fmla="*/ 994 h 1027"/>
                <a:gd name="T6" fmla="*/ 497 w 1028"/>
                <a:gd name="T7" fmla="*/ 530 h 1027"/>
                <a:gd name="T8" fmla="*/ 994 w 1028"/>
                <a:gd name="T9" fmla="*/ 33 h 1027"/>
                <a:gd name="T10" fmla="*/ 530 w 1028"/>
                <a:gd name="T11" fmla="*/ 497 h 1027"/>
                <a:gd name="T12" fmla="*/ 994 w 1028"/>
                <a:gd name="T13" fmla="*/ 961 h 1027"/>
                <a:gd name="T14" fmla="*/ 994 w 1028"/>
                <a:gd name="T15" fmla="*/ 33 h 1027"/>
                <a:gd name="T16" fmla="*/ 33 w 1028"/>
                <a:gd name="T17" fmla="*/ 33 h 1027"/>
                <a:gd name="T18" fmla="*/ 33 w 1028"/>
                <a:gd name="T19" fmla="*/ 961 h 1027"/>
                <a:gd name="T20" fmla="*/ 497 w 1028"/>
                <a:gd name="T21" fmla="*/ 497 h 1027"/>
                <a:gd name="T22" fmla="*/ 33 w 1028"/>
                <a:gd name="T23" fmla="*/ 33 h 1027"/>
                <a:gd name="T24" fmla="*/ 33 w 1028"/>
                <a:gd name="T25" fmla="*/ 33 h 1027"/>
                <a:gd name="T26" fmla="*/ 497 w 1028"/>
                <a:gd name="T27" fmla="*/ 497 h 1027"/>
                <a:gd name="T28" fmla="*/ 994 w 1028"/>
                <a:gd name="T29" fmla="*/ 33 h 1027"/>
                <a:gd name="T30" fmla="*/ 33 w 1028"/>
                <a:gd name="T31" fmla="*/ 33 h 1027"/>
                <a:gd name="T32" fmla="*/ 0 w 1028"/>
                <a:gd name="T33" fmla="*/ 0 h 1027"/>
                <a:gd name="T34" fmla="*/ 1028 w 1028"/>
                <a:gd name="T35" fmla="*/ 0 h 1027"/>
                <a:gd name="T36" fmla="*/ 1028 w 1028"/>
                <a:gd name="T37" fmla="*/ 1027 h 1027"/>
                <a:gd name="T38" fmla="*/ 0 w 1028"/>
                <a:gd name="T39" fmla="*/ 1027 h 1027"/>
                <a:gd name="T40" fmla="*/ 0 w 1028"/>
                <a:gd name="T41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8" h="1027">
                  <a:moveTo>
                    <a:pt x="497" y="530"/>
                  </a:moveTo>
                  <a:lnTo>
                    <a:pt x="33" y="994"/>
                  </a:lnTo>
                  <a:lnTo>
                    <a:pt x="994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497"/>
                  </a:lnTo>
                  <a:lnTo>
                    <a:pt x="994" y="961"/>
                  </a:lnTo>
                  <a:lnTo>
                    <a:pt x="994" y="33"/>
                  </a:lnTo>
                  <a:close/>
                  <a:moveTo>
                    <a:pt x="33" y="33"/>
                  </a:moveTo>
                  <a:lnTo>
                    <a:pt x="33" y="961"/>
                  </a:lnTo>
                  <a:lnTo>
                    <a:pt x="497" y="497"/>
                  </a:lnTo>
                  <a:lnTo>
                    <a:pt x="33" y="33"/>
                  </a:lnTo>
                  <a:close/>
                  <a:moveTo>
                    <a:pt x="33" y="33"/>
                  </a:moveTo>
                  <a:lnTo>
                    <a:pt x="497" y="497"/>
                  </a:lnTo>
                  <a:lnTo>
                    <a:pt x="994" y="33"/>
                  </a:lnTo>
                  <a:lnTo>
                    <a:pt x="33" y="33"/>
                  </a:lnTo>
                  <a:close/>
                  <a:moveTo>
                    <a:pt x="0" y="0"/>
                  </a:moveTo>
                  <a:lnTo>
                    <a:pt x="1028" y="0"/>
                  </a:lnTo>
                  <a:lnTo>
                    <a:pt x="1028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" name="Freeform 1575">
              <a:extLst>
                <a:ext uri="{FF2B5EF4-FFF2-40B4-BE49-F238E27FC236}">
                  <a16:creationId xmlns:a16="http://schemas.microsoft.com/office/drawing/2014/main" id="{9D8BF5AF-3C2B-4D9D-9642-C24EE1C3A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4736" y="1091684"/>
              <a:ext cx="124749" cy="124666"/>
            </a:xfrm>
            <a:custGeom>
              <a:avLst/>
              <a:gdLst>
                <a:gd name="T0" fmla="*/ 67 w 1492"/>
                <a:gd name="T1" fmla="*/ 66 h 1491"/>
                <a:gd name="T2" fmla="*/ 67 w 1492"/>
                <a:gd name="T3" fmla="*/ 1424 h 1491"/>
                <a:gd name="T4" fmla="*/ 1425 w 1492"/>
                <a:gd name="T5" fmla="*/ 1424 h 1491"/>
                <a:gd name="T6" fmla="*/ 1425 w 1492"/>
                <a:gd name="T7" fmla="*/ 66 h 1491"/>
                <a:gd name="T8" fmla="*/ 67 w 1492"/>
                <a:gd name="T9" fmla="*/ 66 h 1491"/>
                <a:gd name="T10" fmla="*/ 0 w 1492"/>
                <a:gd name="T11" fmla="*/ 0 h 1491"/>
                <a:gd name="T12" fmla="*/ 1492 w 1492"/>
                <a:gd name="T13" fmla="*/ 0 h 1491"/>
                <a:gd name="T14" fmla="*/ 1492 w 1492"/>
                <a:gd name="T15" fmla="*/ 1491 h 1491"/>
                <a:gd name="T16" fmla="*/ 0 w 1492"/>
                <a:gd name="T17" fmla="*/ 1491 h 1491"/>
                <a:gd name="T18" fmla="*/ 0 w 1492"/>
                <a:gd name="T19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2" h="1491">
                  <a:moveTo>
                    <a:pt x="67" y="66"/>
                  </a:moveTo>
                  <a:lnTo>
                    <a:pt x="67" y="1424"/>
                  </a:lnTo>
                  <a:lnTo>
                    <a:pt x="1425" y="1424"/>
                  </a:lnTo>
                  <a:lnTo>
                    <a:pt x="1425" y="66"/>
                  </a:lnTo>
                  <a:lnTo>
                    <a:pt x="67" y="66"/>
                  </a:lnTo>
                  <a:close/>
                  <a:moveTo>
                    <a:pt x="0" y="0"/>
                  </a:moveTo>
                  <a:lnTo>
                    <a:pt x="1492" y="0"/>
                  </a:lnTo>
                  <a:lnTo>
                    <a:pt x="1492" y="1491"/>
                  </a:lnTo>
                  <a:lnTo>
                    <a:pt x="0" y="14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" name="Freeform 1576">
              <a:extLst>
                <a:ext uri="{FF2B5EF4-FFF2-40B4-BE49-F238E27FC236}">
                  <a16:creationId xmlns:a16="http://schemas.microsoft.com/office/drawing/2014/main" id="{3207F587-F54D-4456-B840-82A0A92D1F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0522" y="1091684"/>
              <a:ext cx="387961" cy="124666"/>
            </a:xfrm>
            <a:custGeom>
              <a:avLst/>
              <a:gdLst>
                <a:gd name="T0" fmla="*/ 66 w 4640"/>
                <a:gd name="T1" fmla="*/ 66 h 1491"/>
                <a:gd name="T2" fmla="*/ 66 w 4640"/>
                <a:gd name="T3" fmla="*/ 1424 h 1491"/>
                <a:gd name="T4" fmla="*/ 4607 w 4640"/>
                <a:gd name="T5" fmla="*/ 1424 h 1491"/>
                <a:gd name="T6" fmla="*/ 4607 w 4640"/>
                <a:gd name="T7" fmla="*/ 66 h 1491"/>
                <a:gd name="T8" fmla="*/ 66 w 4640"/>
                <a:gd name="T9" fmla="*/ 66 h 1491"/>
                <a:gd name="T10" fmla="*/ 0 w 4640"/>
                <a:gd name="T11" fmla="*/ 0 h 1491"/>
                <a:gd name="T12" fmla="*/ 4640 w 4640"/>
                <a:gd name="T13" fmla="*/ 0 h 1491"/>
                <a:gd name="T14" fmla="*/ 4640 w 4640"/>
                <a:gd name="T15" fmla="*/ 1491 h 1491"/>
                <a:gd name="T16" fmla="*/ 0 w 4640"/>
                <a:gd name="T17" fmla="*/ 1491 h 1491"/>
                <a:gd name="T18" fmla="*/ 0 w 4640"/>
                <a:gd name="T19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0" h="1491">
                  <a:moveTo>
                    <a:pt x="66" y="66"/>
                  </a:moveTo>
                  <a:lnTo>
                    <a:pt x="66" y="1424"/>
                  </a:lnTo>
                  <a:lnTo>
                    <a:pt x="4607" y="1424"/>
                  </a:lnTo>
                  <a:lnTo>
                    <a:pt x="4607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4640" y="0"/>
                  </a:lnTo>
                  <a:lnTo>
                    <a:pt x="4640" y="1491"/>
                  </a:lnTo>
                  <a:lnTo>
                    <a:pt x="0" y="14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" name="Freeform 1577">
              <a:extLst>
                <a:ext uri="{FF2B5EF4-FFF2-40B4-BE49-F238E27FC236}">
                  <a16:creationId xmlns:a16="http://schemas.microsoft.com/office/drawing/2014/main" id="{AC23C6C2-742A-4F87-BBCF-DAA7432A3C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9920" y="1113841"/>
              <a:ext cx="49916" cy="85870"/>
            </a:xfrm>
            <a:custGeom>
              <a:avLst/>
              <a:gdLst>
                <a:gd name="T0" fmla="*/ 33 w 597"/>
                <a:gd name="T1" fmla="*/ 33 h 1027"/>
                <a:gd name="T2" fmla="*/ 33 w 597"/>
                <a:gd name="T3" fmla="*/ 961 h 1027"/>
                <a:gd name="T4" fmla="*/ 563 w 597"/>
                <a:gd name="T5" fmla="*/ 961 h 1027"/>
                <a:gd name="T6" fmla="*/ 563 w 597"/>
                <a:gd name="T7" fmla="*/ 33 h 1027"/>
                <a:gd name="T8" fmla="*/ 33 w 597"/>
                <a:gd name="T9" fmla="*/ 33 h 1027"/>
                <a:gd name="T10" fmla="*/ 0 w 597"/>
                <a:gd name="T11" fmla="*/ 0 h 1027"/>
                <a:gd name="T12" fmla="*/ 597 w 597"/>
                <a:gd name="T13" fmla="*/ 0 h 1027"/>
                <a:gd name="T14" fmla="*/ 597 w 597"/>
                <a:gd name="T15" fmla="*/ 1027 h 1027"/>
                <a:gd name="T16" fmla="*/ 0 w 597"/>
                <a:gd name="T17" fmla="*/ 1027 h 1027"/>
                <a:gd name="T18" fmla="*/ 0 w 597"/>
                <a:gd name="T1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7" h="1027">
                  <a:moveTo>
                    <a:pt x="33" y="33"/>
                  </a:moveTo>
                  <a:lnTo>
                    <a:pt x="33" y="961"/>
                  </a:lnTo>
                  <a:lnTo>
                    <a:pt x="563" y="961"/>
                  </a:lnTo>
                  <a:lnTo>
                    <a:pt x="563" y="33"/>
                  </a:lnTo>
                  <a:lnTo>
                    <a:pt x="33" y="33"/>
                  </a:lnTo>
                  <a:close/>
                  <a:moveTo>
                    <a:pt x="0" y="0"/>
                  </a:moveTo>
                  <a:lnTo>
                    <a:pt x="597" y="0"/>
                  </a:lnTo>
                  <a:lnTo>
                    <a:pt x="597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5" name="Rectangle 1578">
              <a:extLst>
                <a:ext uri="{FF2B5EF4-FFF2-40B4-BE49-F238E27FC236}">
                  <a16:creationId xmlns:a16="http://schemas.microsoft.com/office/drawing/2014/main" id="{A5A36919-6871-4B5E-8616-E39555EF8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041" y="1124878"/>
              <a:ext cx="27676" cy="637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6" name="Rectangle 1579">
              <a:extLst>
                <a:ext uri="{FF2B5EF4-FFF2-40B4-BE49-F238E27FC236}">
                  <a16:creationId xmlns:a16="http://schemas.microsoft.com/office/drawing/2014/main" id="{1D769458-F0BF-4D1D-8C65-08F04B634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1116600"/>
              <a:ext cx="110870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7" name="Rectangle 1580">
              <a:extLst>
                <a:ext uri="{FF2B5EF4-FFF2-40B4-BE49-F238E27FC236}">
                  <a16:creationId xmlns:a16="http://schemas.microsoft.com/office/drawing/2014/main" id="{F3C386E4-704F-42A0-A5E1-0367B9A48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021" y="1116600"/>
              <a:ext cx="27759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8" name="Rectangle 1581">
              <a:extLst>
                <a:ext uri="{FF2B5EF4-FFF2-40B4-BE49-F238E27FC236}">
                  <a16:creationId xmlns:a16="http://schemas.microsoft.com/office/drawing/2014/main" id="{7DD9A1D3-A2C2-44F2-B708-520B49390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299" y="1116600"/>
              <a:ext cx="22157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9" name="Rectangle 1582">
              <a:extLst>
                <a:ext uri="{FF2B5EF4-FFF2-40B4-BE49-F238E27FC236}">
                  <a16:creationId xmlns:a16="http://schemas.microsoft.com/office/drawing/2014/main" id="{99A53C84-6260-4EA2-9CB6-43F8828A5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3734" y="1116600"/>
              <a:ext cx="25000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0" name="Rectangle 1583">
              <a:extLst>
                <a:ext uri="{FF2B5EF4-FFF2-40B4-BE49-F238E27FC236}">
                  <a16:creationId xmlns:a16="http://schemas.microsoft.com/office/drawing/2014/main" id="{E2950890-C43A-43B1-8359-92BF6F862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1133239"/>
              <a:ext cx="74833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1" name="Rectangle 1584">
              <a:extLst>
                <a:ext uri="{FF2B5EF4-FFF2-40B4-BE49-F238E27FC236}">
                  <a16:creationId xmlns:a16="http://schemas.microsoft.com/office/drawing/2014/main" id="{422CF8E3-61CE-48EF-818A-B363C230A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9586" y="1133239"/>
              <a:ext cx="24916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2" name="Rectangle 1585">
              <a:extLst>
                <a:ext uri="{FF2B5EF4-FFF2-40B4-BE49-F238E27FC236}">
                  <a16:creationId xmlns:a16="http://schemas.microsoft.com/office/drawing/2014/main" id="{21782B01-12D5-4BC9-A089-D64076FB8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1149794"/>
              <a:ext cx="160703" cy="56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3" name="Rectangle 1586">
              <a:extLst>
                <a:ext uri="{FF2B5EF4-FFF2-40B4-BE49-F238E27FC236}">
                  <a16:creationId xmlns:a16="http://schemas.microsoft.com/office/drawing/2014/main" id="{DAA3F04C-8CAD-44FB-9B00-85AC2E2E8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1166433"/>
              <a:ext cx="63796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4" name="Rectangle 1587">
              <a:extLst>
                <a:ext uri="{FF2B5EF4-FFF2-40B4-BE49-F238E27FC236}">
                  <a16:creationId xmlns:a16="http://schemas.microsoft.com/office/drawing/2014/main" id="{0BAA62ED-7E30-4C0A-BDC4-69AC856EC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5707" y="1166433"/>
              <a:ext cx="22157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1588">
              <a:extLst>
                <a:ext uri="{FF2B5EF4-FFF2-40B4-BE49-F238E27FC236}">
                  <a16:creationId xmlns:a16="http://schemas.microsoft.com/office/drawing/2014/main" id="{2B84DB57-B3D9-4B4E-A45A-B7E22B530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6225" y="1166433"/>
              <a:ext cx="3595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1589">
              <a:extLst>
                <a:ext uri="{FF2B5EF4-FFF2-40B4-BE49-F238E27FC236}">
                  <a16:creationId xmlns:a16="http://schemas.microsoft.com/office/drawing/2014/main" id="{51DD80C0-D859-4AF4-89F9-3E150EAC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392" y="1188590"/>
              <a:ext cx="69315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Rectangle 1590">
              <a:extLst>
                <a:ext uri="{FF2B5EF4-FFF2-40B4-BE49-F238E27FC236}">
                  <a16:creationId xmlns:a16="http://schemas.microsoft.com/office/drawing/2014/main" id="{5A81E422-A766-437D-BA85-F0867A5E9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8466" y="1188590"/>
              <a:ext cx="30518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Rectangle 1591">
              <a:extLst>
                <a:ext uri="{FF2B5EF4-FFF2-40B4-BE49-F238E27FC236}">
                  <a16:creationId xmlns:a16="http://schemas.microsoft.com/office/drawing/2014/main" id="{8189B84C-A0D5-43C6-A872-21B03CCDB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7262" y="1188590"/>
              <a:ext cx="36037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125" name="Agrupar 5124">
            <a:extLst>
              <a:ext uri="{FF2B5EF4-FFF2-40B4-BE49-F238E27FC236}">
                <a16:creationId xmlns:a16="http://schemas.microsoft.com/office/drawing/2014/main" id="{4A97E230-389E-40F4-98B5-7A9B1E0F012C}"/>
              </a:ext>
            </a:extLst>
          </p:cNvPr>
          <p:cNvGrpSpPr/>
          <p:nvPr/>
        </p:nvGrpSpPr>
        <p:grpSpPr>
          <a:xfrm>
            <a:off x="987487" y="2397226"/>
            <a:ext cx="347828" cy="345973"/>
            <a:chOff x="5109544" y="2798125"/>
            <a:chExt cx="548664" cy="545737"/>
          </a:xfrm>
          <a:solidFill>
            <a:srgbClr val="FF6A55"/>
          </a:solidFill>
        </p:grpSpPr>
        <p:sp>
          <p:nvSpPr>
            <p:cNvPr id="150" name="Freeform 1455">
              <a:extLst>
                <a:ext uri="{FF2B5EF4-FFF2-40B4-BE49-F238E27FC236}">
                  <a16:creationId xmlns:a16="http://schemas.microsoft.com/office/drawing/2014/main" id="{91187529-D99B-41BC-894D-03C060F55C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8942" y="2814680"/>
              <a:ext cx="509867" cy="509784"/>
            </a:xfrm>
            <a:custGeom>
              <a:avLst/>
              <a:gdLst>
                <a:gd name="T0" fmla="*/ 332 w 6098"/>
                <a:gd name="T1" fmla="*/ 5997 h 6097"/>
                <a:gd name="T2" fmla="*/ 5767 w 6098"/>
                <a:gd name="T3" fmla="*/ 5997 h 6097"/>
                <a:gd name="T4" fmla="*/ 5767 w 6098"/>
                <a:gd name="T5" fmla="*/ 6063 h 6097"/>
                <a:gd name="T6" fmla="*/ 5767 w 6098"/>
                <a:gd name="T7" fmla="*/ 6097 h 6097"/>
                <a:gd name="T8" fmla="*/ 332 w 6098"/>
                <a:gd name="T9" fmla="*/ 6097 h 6097"/>
                <a:gd name="T10" fmla="*/ 332 w 6098"/>
                <a:gd name="T11" fmla="*/ 6063 h 6097"/>
                <a:gd name="T12" fmla="*/ 332 w 6098"/>
                <a:gd name="T13" fmla="*/ 5997 h 6097"/>
                <a:gd name="T14" fmla="*/ 5998 w 6098"/>
                <a:gd name="T15" fmla="*/ 398 h 6097"/>
                <a:gd name="T16" fmla="*/ 6032 w 6098"/>
                <a:gd name="T17" fmla="*/ 398 h 6097"/>
                <a:gd name="T18" fmla="*/ 6098 w 6098"/>
                <a:gd name="T19" fmla="*/ 398 h 6097"/>
                <a:gd name="T20" fmla="*/ 6098 w 6098"/>
                <a:gd name="T21" fmla="*/ 5765 h 6097"/>
                <a:gd name="T22" fmla="*/ 6032 w 6098"/>
                <a:gd name="T23" fmla="*/ 5765 h 6097"/>
                <a:gd name="T24" fmla="*/ 5998 w 6098"/>
                <a:gd name="T25" fmla="*/ 5765 h 6097"/>
                <a:gd name="T26" fmla="*/ 5998 w 6098"/>
                <a:gd name="T27" fmla="*/ 398 h 6097"/>
                <a:gd name="T28" fmla="*/ 0 w 6098"/>
                <a:gd name="T29" fmla="*/ 398 h 6097"/>
                <a:gd name="T30" fmla="*/ 33 w 6098"/>
                <a:gd name="T31" fmla="*/ 398 h 6097"/>
                <a:gd name="T32" fmla="*/ 100 w 6098"/>
                <a:gd name="T33" fmla="*/ 398 h 6097"/>
                <a:gd name="T34" fmla="*/ 100 w 6098"/>
                <a:gd name="T35" fmla="*/ 5765 h 6097"/>
                <a:gd name="T36" fmla="*/ 33 w 6098"/>
                <a:gd name="T37" fmla="*/ 5765 h 6097"/>
                <a:gd name="T38" fmla="*/ 0 w 6098"/>
                <a:gd name="T39" fmla="*/ 5765 h 6097"/>
                <a:gd name="T40" fmla="*/ 0 w 6098"/>
                <a:gd name="T41" fmla="*/ 398 h 6097"/>
                <a:gd name="T42" fmla="*/ 332 w 6098"/>
                <a:gd name="T43" fmla="*/ 0 h 6097"/>
                <a:gd name="T44" fmla="*/ 5767 w 6098"/>
                <a:gd name="T45" fmla="*/ 0 h 6097"/>
                <a:gd name="T46" fmla="*/ 5767 w 6098"/>
                <a:gd name="T47" fmla="*/ 100 h 6097"/>
                <a:gd name="T48" fmla="*/ 332 w 6098"/>
                <a:gd name="T49" fmla="*/ 100 h 6097"/>
                <a:gd name="T50" fmla="*/ 332 w 6098"/>
                <a:gd name="T51" fmla="*/ 0 h 6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98" h="6097">
                  <a:moveTo>
                    <a:pt x="332" y="5997"/>
                  </a:moveTo>
                  <a:lnTo>
                    <a:pt x="5767" y="5997"/>
                  </a:lnTo>
                  <a:lnTo>
                    <a:pt x="5767" y="6063"/>
                  </a:lnTo>
                  <a:lnTo>
                    <a:pt x="5767" y="6097"/>
                  </a:lnTo>
                  <a:lnTo>
                    <a:pt x="332" y="6097"/>
                  </a:lnTo>
                  <a:lnTo>
                    <a:pt x="332" y="6063"/>
                  </a:lnTo>
                  <a:lnTo>
                    <a:pt x="332" y="5997"/>
                  </a:lnTo>
                  <a:close/>
                  <a:moveTo>
                    <a:pt x="5998" y="398"/>
                  </a:moveTo>
                  <a:lnTo>
                    <a:pt x="6032" y="398"/>
                  </a:lnTo>
                  <a:lnTo>
                    <a:pt x="6098" y="398"/>
                  </a:lnTo>
                  <a:lnTo>
                    <a:pt x="6098" y="5765"/>
                  </a:lnTo>
                  <a:lnTo>
                    <a:pt x="6032" y="5765"/>
                  </a:lnTo>
                  <a:lnTo>
                    <a:pt x="5998" y="5765"/>
                  </a:lnTo>
                  <a:lnTo>
                    <a:pt x="5998" y="398"/>
                  </a:lnTo>
                  <a:close/>
                  <a:moveTo>
                    <a:pt x="0" y="398"/>
                  </a:moveTo>
                  <a:lnTo>
                    <a:pt x="33" y="398"/>
                  </a:lnTo>
                  <a:lnTo>
                    <a:pt x="100" y="398"/>
                  </a:lnTo>
                  <a:lnTo>
                    <a:pt x="100" y="5765"/>
                  </a:lnTo>
                  <a:lnTo>
                    <a:pt x="33" y="5765"/>
                  </a:lnTo>
                  <a:lnTo>
                    <a:pt x="0" y="5765"/>
                  </a:lnTo>
                  <a:lnTo>
                    <a:pt x="0" y="398"/>
                  </a:lnTo>
                  <a:close/>
                  <a:moveTo>
                    <a:pt x="332" y="0"/>
                  </a:moveTo>
                  <a:lnTo>
                    <a:pt x="5767" y="0"/>
                  </a:lnTo>
                  <a:lnTo>
                    <a:pt x="5767" y="100"/>
                  </a:lnTo>
                  <a:lnTo>
                    <a:pt x="332" y="100"/>
                  </a:lnTo>
                  <a:lnTo>
                    <a:pt x="3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Freeform 1464">
              <a:extLst>
                <a:ext uri="{FF2B5EF4-FFF2-40B4-BE49-F238E27FC236}">
                  <a16:creationId xmlns:a16="http://schemas.microsoft.com/office/drawing/2014/main" id="{92E68D83-876A-4330-A87D-C1E4D23300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8340" y="2834079"/>
              <a:ext cx="471071" cy="470988"/>
            </a:xfrm>
            <a:custGeom>
              <a:avLst/>
              <a:gdLst>
                <a:gd name="T0" fmla="*/ 2883 w 5634"/>
                <a:gd name="T1" fmla="*/ 2817 h 5633"/>
                <a:gd name="T2" fmla="*/ 5634 w 5634"/>
                <a:gd name="T3" fmla="*/ 5600 h 5633"/>
                <a:gd name="T4" fmla="*/ 5568 w 5634"/>
                <a:gd name="T5" fmla="*/ 5633 h 5633"/>
                <a:gd name="T6" fmla="*/ 2817 w 5634"/>
                <a:gd name="T7" fmla="*/ 2883 h 5633"/>
                <a:gd name="T8" fmla="*/ 2883 w 5634"/>
                <a:gd name="T9" fmla="*/ 2817 h 5633"/>
                <a:gd name="T10" fmla="*/ 66 w 5634"/>
                <a:gd name="T11" fmla="*/ 0 h 5633"/>
                <a:gd name="T12" fmla="*/ 2817 w 5634"/>
                <a:gd name="T13" fmla="*/ 2750 h 5633"/>
                <a:gd name="T14" fmla="*/ 2751 w 5634"/>
                <a:gd name="T15" fmla="*/ 2817 h 5633"/>
                <a:gd name="T16" fmla="*/ 0 w 5634"/>
                <a:gd name="T17" fmla="*/ 67 h 5633"/>
                <a:gd name="T18" fmla="*/ 66 w 5634"/>
                <a:gd name="T19" fmla="*/ 0 h 5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34" h="5633">
                  <a:moveTo>
                    <a:pt x="2883" y="2817"/>
                  </a:moveTo>
                  <a:lnTo>
                    <a:pt x="5634" y="5600"/>
                  </a:lnTo>
                  <a:lnTo>
                    <a:pt x="5568" y="5633"/>
                  </a:lnTo>
                  <a:lnTo>
                    <a:pt x="2817" y="2883"/>
                  </a:lnTo>
                  <a:lnTo>
                    <a:pt x="2883" y="2817"/>
                  </a:lnTo>
                  <a:close/>
                  <a:moveTo>
                    <a:pt x="66" y="0"/>
                  </a:moveTo>
                  <a:lnTo>
                    <a:pt x="2817" y="2750"/>
                  </a:lnTo>
                  <a:lnTo>
                    <a:pt x="2751" y="2817"/>
                  </a:lnTo>
                  <a:lnTo>
                    <a:pt x="0" y="67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2" name="Freeform 1465">
              <a:extLst>
                <a:ext uri="{FF2B5EF4-FFF2-40B4-BE49-F238E27FC236}">
                  <a16:creationId xmlns:a16="http://schemas.microsoft.com/office/drawing/2014/main" id="{3C6B2EA4-5800-43F2-9139-590184714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340" y="2834079"/>
              <a:ext cx="468312" cy="470988"/>
            </a:xfrm>
            <a:custGeom>
              <a:avLst/>
              <a:gdLst>
                <a:gd name="T0" fmla="*/ 5568 w 5601"/>
                <a:gd name="T1" fmla="*/ 0 h 5633"/>
                <a:gd name="T2" fmla="*/ 5601 w 5601"/>
                <a:gd name="T3" fmla="*/ 67 h 5633"/>
                <a:gd name="T4" fmla="*/ 2883 w 5601"/>
                <a:gd name="T5" fmla="*/ 2817 h 5633"/>
                <a:gd name="T6" fmla="*/ 2817 w 5601"/>
                <a:gd name="T7" fmla="*/ 2883 h 5633"/>
                <a:gd name="T8" fmla="*/ 33 w 5601"/>
                <a:gd name="T9" fmla="*/ 5633 h 5633"/>
                <a:gd name="T10" fmla="*/ 0 w 5601"/>
                <a:gd name="T11" fmla="*/ 5600 h 5633"/>
                <a:gd name="T12" fmla="*/ 2817 w 5601"/>
                <a:gd name="T13" fmla="*/ 2750 h 5633"/>
                <a:gd name="T14" fmla="*/ 5568 w 5601"/>
                <a:gd name="T15" fmla="*/ 0 h 5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1" h="5633">
                  <a:moveTo>
                    <a:pt x="5568" y="0"/>
                  </a:moveTo>
                  <a:lnTo>
                    <a:pt x="5601" y="67"/>
                  </a:lnTo>
                  <a:lnTo>
                    <a:pt x="2883" y="2817"/>
                  </a:lnTo>
                  <a:lnTo>
                    <a:pt x="2817" y="2883"/>
                  </a:lnTo>
                  <a:lnTo>
                    <a:pt x="33" y="5633"/>
                  </a:lnTo>
                  <a:lnTo>
                    <a:pt x="0" y="5600"/>
                  </a:lnTo>
                  <a:lnTo>
                    <a:pt x="2817" y="2750"/>
                  </a:lnTo>
                  <a:lnTo>
                    <a:pt x="55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3" name="Freeform 1475">
              <a:extLst>
                <a:ext uri="{FF2B5EF4-FFF2-40B4-BE49-F238E27FC236}">
                  <a16:creationId xmlns:a16="http://schemas.microsoft.com/office/drawing/2014/main" id="{0C0BD73C-9AE4-4DF9-9804-8E52EAA4F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1134" y="2798125"/>
              <a:ext cx="47074" cy="49833"/>
            </a:xfrm>
            <a:custGeom>
              <a:avLst/>
              <a:gdLst>
                <a:gd name="T0" fmla="*/ 265 w 563"/>
                <a:gd name="T1" fmla="*/ 0 h 596"/>
                <a:gd name="T2" fmla="*/ 397 w 563"/>
                <a:gd name="T3" fmla="*/ 33 h 596"/>
                <a:gd name="T4" fmla="*/ 497 w 563"/>
                <a:gd name="T5" fmla="*/ 99 h 596"/>
                <a:gd name="T6" fmla="*/ 563 w 563"/>
                <a:gd name="T7" fmla="*/ 165 h 596"/>
                <a:gd name="T8" fmla="*/ 563 w 563"/>
                <a:gd name="T9" fmla="*/ 298 h 596"/>
                <a:gd name="T10" fmla="*/ 563 w 563"/>
                <a:gd name="T11" fmla="*/ 397 h 596"/>
                <a:gd name="T12" fmla="*/ 497 w 563"/>
                <a:gd name="T13" fmla="*/ 497 h 596"/>
                <a:gd name="T14" fmla="*/ 430 w 563"/>
                <a:gd name="T15" fmla="*/ 563 h 596"/>
                <a:gd name="T16" fmla="*/ 331 w 563"/>
                <a:gd name="T17" fmla="*/ 596 h 596"/>
                <a:gd name="T18" fmla="*/ 265 w 563"/>
                <a:gd name="T19" fmla="*/ 596 h 596"/>
                <a:gd name="T20" fmla="*/ 231 w 563"/>
                <a:gd name="T21" fmla="*/ 596 h 596"/>
                <a:gd name="T22" fmla="*/ 165 w 563"/>
                <a:gd name="T23" fmla="*/ 563 h 596"/>
                <a:gd name="T24" fmla="*/ 66 w 563"/>
                <a:gd name="T25" fmla="*/ 497 h 596"/>
                <a:gd name="T26" fmla="*/ 33 w 563"/>
                <a:gd name="T27" fmla="*/ 430 h 596"/>
                <a:gd name="T28" fmla="*/ 0 w 563"/>
                <a:gd name="T29" fmla="*/ 364 h 596"/>
                <a:gd name="T30" fmla="*/ 0 w 563"/>
                <a:gd name="T31" fmla="*/ 298 h 596"/>
                <a:gd name="T32" fmla="*/ 0 w 563"/>
                <a:gd name="T33" fmla="*/ 298 h 596"/>
                <a:gd name="T34" fmla="*/ 0 w 563"/>
                <a:gd name="T35" fmla="*/ 198 h 596"/>
                <a:gd name="T36" fmla="*/ 33 w 563"/>
                <a:gd name="T37" fmla="*/ 132 h 596"/>
                <a:gd name="T38" fmla="*/ 99 w 563"/>
                <a:gd name="T39" fmla="*/ 66 h 596"/>
                <a:gd name="T40" fmla="*/ 198 w 563"/>
                <a:gd name="T41" fmla="*/ 33 h 596"/>
                <a:gd name="T42" fmla="*/ 265 w 563"/>
                <a:gd name="T4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3" h="596">
                  <a:moveTo>
                    <a:pt x="265" y="0"/>
                  </a:moveTo>
                  <a:lnTo>
                    <a:pt x="397" y="33"/>
                  </a:lnTo>
                  <a:lnTo>
                    <a:pt x="497" y="99"/>
                  </a:lnTo>
                  <a:lnTo>
                    <a:pt x="563" y="165"/>
                  </a:lnTo>
                  <a:lnTo>
                    <a:pt x="563" y="298"/>
                  </a:lnTo>
                  <a:lnTo>
                    <a:pt x="563" y="397"/>
                  </a:lnTo>
                  <a:lnTo>
                    <a:pt x="497" y="497"/>
                  </a:lnTo>
                  <a:lnTo>
                    <a:pt x="430" y="563"/>
                  </a:lnTo>
                  <a:lnTo>
                    <a:pt x="331" y="596"/>
                  </a:lnTo>
                  <a:lnTo>
                    <a:pt x="265" y="596"/>
                  </a:lnTo>
                  <a:lnTo>
                    <a:pt x="231" y="596"/>
                  </a:lnTo>
                  <a:lnTo>
                    <a:pt x="165" y="563"/>
                  </a:lnTo>
                  <a:lnTo>
                    <a:pt x="66" y="497"/>
                  </a:lnTo>
                  <a:lnTo>
                    <a:pt x="33" y="430"/>
                  </a:lnTo>
                  <a:lnTo>
                    <a:pt x="0" y="364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0" y="198"/>
                  </a:lnTo>
                  <a:lnTo>
                    <a:pt x="33" y="132"/>
                  </a:lnTo>
                  <a:lnTo>
                    <a:pt x="99" y="66"/>
                  </a:lnTo>
                  <a:lnTo>
                    <a:pt x="198" y="33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4" name="Freeform 1476">
              <a:extLst>
                <a:ext uri="{FF2B5EF4-FFF2-40B4-BE49-F238E27FC236}">
                  <a16:creationId xmlns:a16="http://schemas.microsoft.com/office/drawing/2014/main" id="{905178A7-0BAD-45BD-B7D8-4A6AAC672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9544" y="2798125"/>
              <a:ext cx="47157" cy="49833"/>
            </a:xfrm>
            <a:custGeom>
              <a:avLst/>
              <a:gdLst>
                <a:gd name="T0" fmla="*/ 265 w 564"/>
                <a:gd name="T1" fmla="*/ 0 h 596"/>
                <a:gd name="T2" fmla="*/ 365 w 564"/>
                <a:gd name="T3" fmla="*/ 33 h 596"/>
                <a:gd name="T4" fmla="*/ 464 w 564"/>
                <a:gd name="T5" fmla="*/ 66 h 596"/>
                <a:gd name="T6" fmla="*/ 497 w 564"/>
                <a:gd name="T7" fmla="*/ 132 h 596"/>
                <a:gd name="T8" fmla="*/ 564 w 564"/>
                <a:gd name="T9" fmla="*/ 198 h 596"/>
                <a:gd name="T10" fmla="*/ 564 w 564"/>
                <a:gd name="T11" fmla="*/ 298 h 596"/>
                <a:gd name="T12" fmla="*/ 564 w 564"/>
                <a:gd name="T13" fmla="*/ 298 h 596"/>
                <a:gd name="T14" fmla="*/ 564 w 564"/>
                <a:gd name="T15" fmla="*/ 364 h 596"/>
                <a:gd name="T16" fmla="*/ 530 w 564"/>
                <a:gd name="T17" fmla="*/ 430 h 596"/>
                <a:gd name="T18" fmla="*/ 464 w 564"/>
                <a:gd name="T19" fmla="*/ 497 h 596"/>
                <a:gd name="T20" fmla="*/ 398 w 564"/>
                <a:gd name="T21" fmla="*/ 563 h 596"/>
                <a:gd name="T22" fmla="*/ 332 w 564"/>
                <a:gd name="T23" fmla="*/ 596 h 596"/>
                <a:gd name="T24" fmla="*/ 265 w 564"/>
                <a:gd name="T25" fmla="*/ 596 h 596"/>
                <a:gd name="T26" fmla="*/ 232 w 564"/>
                <a:gd name="T27" fmla="*/ 596 h 596"/>
                <a:gd name="T28" fmla="*/ 133 w 564"/>
                <a:gd name="T29" fmla="*/ 563 h 596"/>
                <a:gd name="T30" fmla="*/ 66 w 564"/>
                <a:gd name="T31" fmla="*/ 497 h 596"/>
                <a:gd name="T32" fmla="*/ 0 w 564"/>
                <a:gd name="T33" fmla="*/ 397 h 596"/>
                <a:gd name="T34" fmla="*/ 0 w 564"/>
                <a:gd name="T35" fmla="*/ 298 h 596"/>
                <a:gd name="T36" fmla="*/ 0 w 564"/>
                <a:gd name="T37" fmla="*/ 165 h 596"/>
                <a:gd name="T38" fmla="*/ 66 w 564"/>
                <a:gd name="T39" fmla="*/ 99 h 596"/>
                <a:gd name="T40" fmla="*/ 166 w 564"/>
                <a:gd name="T41" fmla="*/ 33 h 596"/>
                <a:gd name="T42" fmla="*/ 265 w 564"/>
                <a:gd name="T4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4" h="596">
                  <a:moveTo>
                    <a:pt x="265" y="0"/>
                  </a:moveTo>
                  <a:lnTo>
                    <a:pt x="365" y="33"/>
                  </a:lnTo>
                  <a:lnTo>
                    <a:pt x="464" y="66"/>
                  </a:lnTo>
                  <a:lnTo>
                    <a:pt x="497" y="132"/>
                  </a:lnTo>
                  <a:lnTo>
                    <a:pt x="564" y="198"/>
                  </a:lnTo>
                  <a:lnTo>
                    <a:pt x="564" y="298"/>
                  </a:lnTo>
                  <a:lnTo>
                    <a:pt x="564" y="298"/>
                  </a:lnTo>
                  <a:lnTo>
                    <a:pt x="564" y="364"/>
                  </a:lnTo>
                  <a:lnTo>
                    <a:pt x="530" y="430"/>
                  </a:lnTo>
                  <a:lnTo>
                    <a:pt x="464" y="497"/>
                  </a:lnTo>
                  <a:lnTo>
                    <a:pt x="398" y="563"/>
                  </a:lnTo>
                  <a:lnTo>
                    <a:pt x="332" y="596"/>
                  </a:lnTo>
                  <a:lnTo>
                    <a:pt x="265" y="596"/>
                  </a:lnTo>
                  <a:lnTo>
                    <a:pt x="232" y="596"/>
                  </a:lnTo>
                  <a:lnTo>
                    <a:pt x="133" y="563"/>
                  </a:lnTo>
                  <a:lnTo>
                    <a:pt x="66" y="497"/>
                  </a:lnTo>
                  <a:lnTo>
                    <a:pt x="0" y="397"/>
                  </a:lnTo>
                  <a:lnTo>
                    <a:pt x="0" y="298"/>
                  </a:lnTo>
                  <a:lnTo>
                    <a:pt x="0" y="165"/>
                  </a:lnTo>
                  <a:lnTo>
                    <a:pt x="66" y="99"/>
                  </a:lnTo>
                  <a:lnTo>
                    <a:pt x="166" y="33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5" name="Freeform 1477">
              <a:extLst>
                <a:ext uri="{FF2B5EF4-FFF2-40B4-BE49-F238E27FC236}">
                  <a16:creationId xmlns:a16="http://schemas.microsoft.com/office/drawing/2014/main" id="{4B756C6E-D9A2-41E7-B975-A6CA7807A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1134" y="3296705"/>
              <a:ext cx="47074" cy="47157"/>
            </a:xfrm>
            <a:custGeom>
              <a:avLst/>
              <a:gdLst>
                <a:gd name="T0" fmla="*/ 265 w 563"/>
                <a:gd name="T1" fmla="*/ 0 h 564"/>
                <a:gd name="T2" fmla="*/ 331 w 563"/>
                <a:gd name="T3" fmla="*/ 0 h 564"/>
                <a:gd name="T4" fmla="*/ 430 w 563"/>
                <a:gd name="T5" fmla="*/ 33 h 564"/>
                <a:gd name="T6" fmla="*/ 497 w 563"/>
                <a:gd name="T7" fmla="*/ 100 h 564"/>
                <a:gd name="T8" fmla="*/ 563 w 563"/>
                <a:gd name="T9" fmla="*/ 166 h 564"/>
                <a:gd name="T10" fmla="*/ 563 w 563"/>
                <a:gd name="T11" fmla="*/ 298 h 564"/>
                <a:gd name="T12" fmla="*/ 563 w 563"/>
                <a:gd name="T13" fmla="*/ 398 h 564"/>
                <a:gd name="T14" fmla="*/ 497 w 563"/>
                <a:gd name="T15" fmla="*/ 497 h 564"/>
                <a:gd name="T16" fmla="*/ 397 w 563"/>
                <a:gd name="T17" fmla="*/ 564 h 564"/>
                <a:gd name="T18" fmla="*/ 265 w 563"/>
                <a:gd name="T19" fmla="*/ 564 h 564"/>
                <a:gd name="T20" fmla="*/ 165 w 563"/>
                <a:gd name="T21" fmla="*/ 564 h 564"/>
                <a:gd name="T22" fmla="*/ 99 w 563"/>
                <a:gd name="T23" fmla="*/ 497 h 564"/>
                <a:gd name="T24" fmla="*/ 33 w 563"/>
                <a:gd name="T25" fmla="*/ 431 h 564"/>
                <a:gd name="T26" fmla="*/ 0 w 563"/>
                <a:gd name="T27" fmla="*/ 332 h 564"/>
                <a:gd name="T28" fmla="*/ 0 w 563"/>
                <a:gd name="T29" fmla="*/ 298 h 564"/>
                <a:gd name="T30" fmla="*/ 0 w 563"/>
                <a:gd name="T31" fmla="*/ 232 h 564"/>
                <a:gd name="T32" fmla="*/ 0 w 563"/>
                <a:gd name="T33" fmla="*/ 166 h 564"/>
                <a:gd name="T34" fmla="*/ 33 w 563"/>
                <a:gd name="T35" fmla="*/ 100 h 564"/>
                <a:gd name="T36" fmla="*/ 99 w 563"/>
                <a:gd name="T37" fmla="*/ 67 h 564"/>
                <a:gd name="T38" fmla="*/ 165 w 563"/>
                <a:gd name="T39" fmla="*/ 0 h 564"/>
                <a:gd name="T40" fmla="*/ 231 w 563"/>
                <a:gd name="T41" fmla="*/ 0 h 564"/>
                <a:gd name="T42" fmla="*/ 265 w 563"/>
                <a:gd name="T43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3" h="564">
                  <a:moveTo>
                    <a:pt x="265" y="0"/>
                  </a:moveTo>
                  <a:lnTo>
                    <a:pt x="331" y="0"/>
                  </a:lnTo>
                  <a:lnTo>
                    <a:pt x="430" y="33"/>
                  </a:lnTo>
                  <a:lnTo>
                    <a:pt x="497" y="100"/>
                  </a:lnTo>
                  <a:lnTo>
                    <a:pt x="563" y="166"/>
                  </a:lnTo>
                  <a:lnTo>
                    <a:pt x="563" y="298"/>
                  </a:lnTo>
                  <a:lnTo>
                    <a:pt x="563" y="398"/>
                  </a:lnTo>
                  <a:lnTo>
                    <a:pt x="497" y="497"/>
                  </a:lnTo>
                  <a:lnTo>
                    <a:pt x="397" y="564"/>
                  </a:lnTo>
                  <a:lnTo>
                    <a:pt x="265" y="564"/>
                  </a:lnTo>
                  <a:lnTo>
                    <a:pt x="165" y="564"/>
                  </a:lnTo>
                  <a:lnTo>
                    <a:pt x="99" y="497"/>
                  </a:lnTo>
                  <a:lnTo>
                    <a:pt x="33" y="431"/>
                  </a:lnTo>
                  <a:lnTo>
                    <a:pt x="0" y="332"/>
                  </a:lnTo>
                  <a:lnTo>
                    <a:pt x="0" y="298"/>
                  </a:lnTo>
                  <a:lnTo>
                    <a:pt x="0" y="232"/>
                  </a:lnTo>
                  <a:lnTo>
                    <a:pt x="0" y="166"/>
                  </a:lnTo>
                  <a:lnTo>
                    <a:pt x="33" y="100"/>
                  </a:lnTo>
                  <a:lnTo>
                    <a:pt x="99" y="67"/>
                  </a:lnTo>
                  <a:lnTo>
                    <a:pt x="165" y="0"/>
                  </a:lnTo>
                  <a:lnTo>
                    <a:pt x="231" y="0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Freeform 1478">
              <a:extLst>
                <a:ext uri="{FF2B5EF4-FFF2-40B4-BE49-F238E27FC236}">
                  <a16:creationId xmlns:a16="http://schemas.microsoft.com/office/drawing/2014/main" id="{EB3E957B-173D-41C9-8326-6D24720A4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9544" y="3296705"/>
              <a:ext cx="47157" cy="47157"/>
            </a:xfrm>
            <a:custGeom>
              <a:avLst/>
              <a:gdLst>
                <a:gd name="T0" fmla="*/ 265 w 564"/>
                <a:gd name="T1" fmla="*/ 0 h 564"/>
                <a:gd name="T2" fmla="*/ 332 w 564"/>
                <a:gd name="T3" fmla="*/ 0 h 564"/>
                <a:gd name="T4" fmla="*/ 398 w 564"/>
                <a:gd name="T5" fmla="*/ 0 h 564"/>
                <a:gd name="T6" fmla="*/ 464 w 564"/>
                <a:gd name="T7" fmla="*/ 67 h 564"/>
                <a:gd name="T8" fmla="*/ 497 w 564"/>
                <a:gd name="T9" fmla="*/ 100 h 564"/>
                <a:gd name="T10" fmla="*/ 530 w 564"/>
                <a:gd name="T11" fmla="*/ 166 h 564"/>
                <a:gd name="T12" fmla="*/ 564 w 564"/>
                <a:gd name="T13" fmla="*/ 232 h 564"/>
                <a:gd name="T14" fmla="*/ 564 w 564"/>
                <a:gd name="T15" fmla="*/ 298 h 564"/>
                <a:gd name="T16" fmla="*/ 564 w 564"/>
                <a:gd name="T17" fmla="*/ 332 h 564"/>
                <a:gd name="T18" fmla="*/ 530 w 564"/>
                <a:gd name="T19" fmla="*/ 431 h 564"/>
                <a:gd name="T20" fmla="*/ 464 w 564"/>
                <a:gd name="T21" fmla="*/ 497 h 564"/>
                <a:gd name="T22" fmla="*/ 365 w 564"/>
                <a:gd name="T23" fmla="*/ 564 h 564"/>
                <a:gd name="T24" fmla="*/ 265 w 564"/>
                <a:gd name="T25" fmla="*/ 564 h 564"/>
                <a:gd name="T26" fmla="*/ 166 w 564"/>
                <a:gd name="T27" fmla="*/ 564 h 564"/>
                <a:gd name="T28" fmla="*/ 66 w 564"/>
                <a:gd name="T29" fmla="*/ 497 h 564"/>
                <a:gd name="T30" fmla="*/ 0 w 564"/>
                <a:gd name="T31" fmla="*/ 398 h 564"/>
                <a:gd name="T32" fmla="*/ 0 w 564"/>
                <a:gd name="T33" fmla="*/ 298 h 564"/>
                <a:gd name="T34" fmla="*/ 0 w 564"/>
                <a:gd name="T35" fmla="*/ 166 h 564"/>
                <a:gd name="T36" fmla="*/ 66 w 564"/>
                <a:gd name="T37" fmla="*/ 100 h 564"/>
                <a:gd name="T38" fmla="*/ 133 w 564"/>
                <a:gd name="T39" fmla="*/ 33 h 564"/>
                <a:gd name="T40" fmla="*/ 232 w 564"/>
                <a:gd name="T41" fmla="*/ 0 h 564"/>
                <a:gd name="T42" fmla="*/ 265 w 564"/>
                <a:gd name="T43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4" h="564">
                  <a:moveTo>
                    <a:pt x="265" y="0"/>
                  </a:moveTo>
                  <a:lnTo>
                    <a:pt x="332" y="0"/>
                  </a:lnTo>
                  <a:lnTo>
                    <a:pt x="398" y="0"/>
                  </a:lnTo>
                  <a:lnTo>
                    <a:pt x="464" y="67"/>
                  </a:lnTo>
                  <a:lnTo>
                    <a:pt x="497" y="100"/>
                  </a:lnTo>
                  <a:lnTo>
                    <a:pt x="530" y="166"/>
                  </a:lnTo>
                  <a:lnTo>
                    <a:pt x="564" y="232"/>
                  </a:lnTo>
                  <a:lnTo>
                    <a:pt x="564" y="298"/>
                  </a:lnTo>
                  <a:lnTo>
                    <a:pt x="564" y="332"/>
                  </a:lnTo>
                  <a:lnTo>
                    <a:pt x="530" y="431"/>
                  </a:lnTo>
                  <a:lnTo>
                    <a:pt x="464" y="497"/>
                  </a:lnTo>
                  <a:lnTo>
                    <a:pt x="365" y="564"/>
                  </a:lnTo>
                  <a:lnTo>
                    <a:pt x="265" y="564"/>
                  </a:lnTo>
                  <a:lnTo>
                    <a:pt x="166" y="564"/>
                  </a:lnTo>
                  <a:lnTo>
                    <a:pt x="66" y="497"/>
                  </a:lnTo>
                  <a:lnTo>
                    <a:pt x="0" y="398"/>
                  </a:lnTo>
                  <a:lnTo>
                    <a:pt x="0" y="298"/>
                  </a:lnTo>
                  <a:lnTo>
                    <a:pt x="0" y="166"/>
                  </a:lnTo>
                  <a:lnTo>
                    <a:pt x="66" y="100"/>
                  </a:lnTo>
                  <a:lnTo>
                    <a:pt x="133" y="33"/>
                  </a:lnTo>
                  <a:lnTo>
                    <a:pt x="232" y="0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127" name="Agrupar 5126">
            <a:extLst>
              <a:ext uri="{FF2B5EF4-FFF2-40B4-BE49-F238E27FC236}">
                <a16:creationId xmlns:a16="http://schemas.microsoft.com/office/drawing/2014/main" id="{87B3CF9F-1770-4ABB-B231-DC90570F48CC}"/>
              </a:ext>
            </a:extLst>
          </p:cNvPr>
          <p:cNvGrpSpPr/>
          <p:nvPr/>
        </p:nvGrpSpPr>
        <p:grpSpPr>
          <a:xfrm flipH="1">
            <a:off x="9217585" y="4365615"/>
            <a:ext cx="463444" cy="463282"/>
            <a:chOff x="5724680" y="2230231"/>
            <a:chExt cx="473830" cy="473664"/>
          </a:xfrm>
          <a:solidFill>
            <a:srgbClr val="FFFFFF"/>
          </a:solidFill>
        </p:grpSpPr>
        <p:sp>
          <p:nvSpPr>
            <p:cNvPr id="158" name="Freeform 1472">
              <a:extLst>
                <a:ext uri="{FF2B5EF4-FFF2-40B4-BE49-F238E27FC236}">
                  <a16:creationId xmlns:a16="http://schemas.microsoft.com/office/drawing/2014/main" id="{22875211-A0A8-4D50-9192-6B3285F3B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436" y="2230231"/>
              <a:ext cx="47074" cy="49833"/>
            </a:xfrm>
            <a:custGeom>
              <a:avLst/>
              <a:gdLst>
                <a:gd name="T0" fmla="*/ 265 w 563"/>
                <a:gd name="T1" fmla="*/ 0 h 596"/>
                <a:gd name="T2" fmla="*/ 397 w 563"/>
                <a:gd name="T3" fmla="*/ 33 h 596"/>
                <a:gd name="T4" fmla="*/ 497 w 563"/>
                <a:gd name="T5" fmla="*/ 99 h 596"/>
                <a:gd name="T6" fmla="*/ 530 w 563"/>
                <a:gd name="T7" fmla="*/ 198 h 596"/>
                <a:gd name="T8" fmla="*/ 563 w 563"/>
                <a:gd name="T9" fmla="*/ 298 h 596"/>
                <a:gd name="T10" fmla="*/ 530 w 563"/>
                <a:gd name="T11" fmla="*/ 397 h 596"/>
                <a:gd name="T12" fmla="*/ 497 w 563"/>
                <a:gd name="T13" fmla="*/ 497 h 596"/>
                <a:gd name="T14" fmla="*/ 397 w 563"/>
                <a:gd name="T15" fmla="*/ 563 h 596"/>
                <a:gd name="T16" fmla="*/ 265 w 563"/>
                <a:gd name="T17" fmla="*/ 596 h 596"/>
                <a:gd name="T18" fmla="*/ 166 w 563"/>
                <a:gd name="T19" fmla="*/ 563 h 596"/>
                <a:gd name="T20" fmla="*/ 66 w 563"/>
                <a:gd name="T21" fmla="*/ 497 h 596"/>
                <a:gd name="T22" fmla="*/ 0 w 563"/>
                <a:gd name="T23" fmla="*/ 397 h 596"/>
                <a:gd name="T24" fmla="*/ 0 w 563"/>
                <a:gd name="T25" fmla="*/ 298 h 596"/>
                <a:gd name="T26" fmla="*/ 0 w 563"/>
                <a:gd name="T27" fmla="*/ 198 h 596"/>
                <a:gd name="T28" fmla="*/ 66 w 563"/>
                <a:gd name="T29" fmla="*/ 99 h 596"/>
                <a:gd name="T30" fmla="*/ 166 w 563"/>
                <a:gd name="T31" fmla="*/ 33 h 596"/>
                <a:gd name="T32" fmla="*/ 265 w 563"/>
                <a:gd name="T3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3" h="596">
                  <a:moveTo>
                    <a:pt x="265" y="0"/>
                  </a:moveTo>
                  <a:lnTo>
                    <a:pt x="397" y="33"/>
                  </a:lnTo>
                  <a:lnTo>
                    <a:pt x="497" y="99"/>
                  </a:lnTo>
                  <a:lnTo>
                    <a:pt x="530" y="198"/>
                  </a:lnTo>
                  <a:lnTo>
                    <a:pt x="563" y="298"/>
                  </a:lnTo>
                  <a:lnTo>
                    <a:pt x="530" y="397"/>
                  </a:lnTo>
                  <a:lnTo>
                    <a:pt x="497" y="497"/>
                  </a:lnTo>
                  <a:lnTo>
                    <a:pt x="397" y="563"/>
                  </a:lnTo>
                  <a:lnTo>
                    <a:pt x="265" y="596"/>
                  </a:lnTo>
                  <a:lnTo>
                    <a:pt x="166" y="563"/>
                  </a:lnTo>
                  <a:lnTo>
                    <a:pt x="66" y="497"/>
                  </a:lnTo>
                  <a:lnTo>
                    <a:pt x="0" y="397"/>
                  </a:lnTo>
                  <a:lnTo>
                    <a:pt x="0" y="298"/>
                  </a:lnTo>
                  <a:lnTo>
                    <a:pt x="0" y="198"/>
                  </a:lnTo>
                  <a:lnTo>
                    <a:pt x="66" y="99"/>
                  </a:lnTo>
                  <a:lnTo>
                    <a:pt x="166" y="33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9" name="Freeform 1473">
              <a:extLst>
                <a:ext uri="{FF2B5EF4-FFF2-40B4-BE49-F238E27FC236}">
                  <a16:creationId xmlns:a16="http://schemas.microsoft.com/office/drawing/2014/main" id="{C753A454-7E44-4500-AE38-F49648DA3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680" y="2230231"/>
              <a:ext cx="47157" cy="49833"/>
            </a:xfrm>
            <a:custGeom>
              <a:avLst/>
              <a:gdLst>
                <a:gd name="T0" fmla="*/ 299 w 564"/>
                <a:gd name="T1" fmla="*/ 0 h 596"/>
                <a:gd name="T2" fmla="*/ 398 w 564"/>
                <a:gd name="T3" fmla="*/ 33 h 596"/>
                <a:gd name="T4" fmla="*/ 497 w 564"/>
                <a:gd name="T5" fmla="*/ 99 h 596"/>
                <a:gd name="T6" fmla="*/ 564 w 564"/>
                <a:gd name="T7" fmla="*/ 165 h 596"/>
                <a:gd name="T8" fmla="*/ 564 w 564"/>
                <a:gd name="T9" fmla="*/ 298 h 596"/>
                <a:gd name="T10" fmla="*/ 564 w 564"/>
                <a:gd name="T11" fmla="*/ 397 h 596"/>
                <a:gd name="T12" fmla="*/ 497 w 564"/>
                <a:gd name="T13" fmla="*/ 497 h 596"/>
                <a:gd name="T14" fmla="*/ 398 w 564"/>
                <a:gd name="T15" fmla="*/ 563 h 596"/>
                <a:gd name="T16" fmla="*/ 299 w 564"/>
                <a:gd name="T17" fmla="*/ 596 h 596"/>
                <a:gd name="T18" fmla="*/ 166 w 564"/>
                <a:gd name="T19" fmla="*/ 563 h 596"/>
                <a:gd name="T20" fmla="*/ 100 w 564"/>
                <a:gd name="T21" fmla="*/ 497 h 596"/>
                <a:gd name="T22" fmla="*/ 33 w 564"/>
                <a:gd name="T23" fmla="*/ 397 h 596"/>
                <a:gd name="T24" fmla="*/ 0 w 564"/>
                <a:gd name="T25" fmla="*/ 298 h 596"/>
                <a:gd name="T26" fmla="*/ 33 w 564"/>
                <a:gd name="T27" fmla="*/ 165 h 596"/>
                <a:gd name="T28" fmla="*/ 100 w 564"/>
                <a:gd name="T29" fmla="*/ 99 h 596"/>
                <a:gd name="T30" fmla="*/ 166 w 564"/>
                <a:gd name="T31" fmla="*/ 33 h 596"/>
                <a:gd name="T32" fmla="*/ 299 w 564"/>
                <a:gd name="T3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4" h="596">
                  <a:moveTo>
                    <a:pt x="299" y="0"/>
                  </a:moveTo>
                  <a:lnTo>
                    <a:pt x="398" y="33"/>
                  </a:lnTo>
                  <a:lnTo>
                    <a:pt x="497" y="99"/>
                  </a:lnTo>
                  <a:lnTo>
                    <a:pt x="564" y="165"/>
                  </a:lnTo>
                  <a:lnTo>
                    <a:pt x="564" y="298"/>
                  </a:lnTo>
                  <a:lnTo>
                    <a:pt x="564" y="397"/>
                  </a:lnTo>
                  <a:lnTo>
                    <a:pt x="497" y="497"/>
                  </a:lnTo>
                  <a:lnTo>
                    <a:pt x="398" y="563"/>
                  </a:lnTo>
                  <a:lnTo>
                    <a:pt x="299" y="596"/>
                  </a:lnTo>
                  <a:lnTo>
                    <a:pt x="166" y="563"/>
                  </a:lnTo>
                  <a:lnTo>
                    <a:pt x="100" y="497"/>
                  </a:lnTo>
                  <a:lnTo>
                    <a:pt x="33" y="397"/>
                  </a:lnTo>
                  <a:lnTo>
                    <a:pt x="0" y="298"/>
                  </a:lnTo>
                  <a:lnTo>
                    <a:pt x="33" y="165"/>
                  </a:lnTo>
                  <a:lnTo>
                    <a:pt x="100" y="99"/>
                  </a:lnTo>
                  <a:lnTo>
                    <a:pt x="166" y="33"/>
                  </a:lnTo>
                  <a:lnTo>
                    <a:pt x="2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0" name="Freeform 1474">
              <a:extLst>
                <a:ext uri="{FF2B5EF4-FFF2-40B4-BE49-F238E27FC236}">
                  <a16:creationId xmlns:a16="http://schemas.microsoft.com/office/drawing/2014/main" id="{F8B6E019-AC39-4615-B923-CDFE39D11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436" y="2656821"/>
              <a:ext cx="47074" cy="47074"/>
            </a:xfrm>
            <a:custGeom>
              <a:avLst/>
              <a:gdLst>
                <a:gd name="T0" fmla="*/ 265 w 563"/>
                <a:gd name="T1" fmla="*/ 0 h 563"/>
                <a:gd name="T2" fmla="*/ 397 w 563"/>
                <a:gd name="T3" fmla="*/ 33 h 563"/>
                <a:gd name="T4" fmla="*/ 497 w 563"/>
                <a:gd name="T5" fmla="*/ 66 h 563"/>
                <a:gd name="T6" fmla="*/ 530 w 563"/>
                <a:gd name="T7" fmla="*/ 166 h 563"/>
                <a:gd name="T8" fmla="*/ 563 w 563"/>
                <a:gd name="T9" fmla="*/ 298 h 563"/>
                <a:gd name="T10" fmla="*/ 530 w 563"/>
                <a:gd name="T11" fmla="*/ 398 h 563"/>
                <a:gd name="T12" fmla="*/ 497 w 563"/>
                <a:gd name="T13" fmla="*/ 497 h 563"/>
                <a:gd name="T14" fmla="*/ 397 w 563"/>
                <a:gd name="T15" fmla="*/ 563 h 563"/>
                <a:gd name="T16" fmla="*/ 265 w 563"/>
                <a:gd name="T17" fmla="*/ 563 h 563"/>
                <a:gd name="T18" fmla="*/ 166 w 563"/>
                <a:gd name="T19" fmla="*/ 563 h 563"/>
                <a:gd name="T20" fmla="*/ 66 w 563"/>
                <a:gd name="T21" fmla="*/ 497 h 563"/>
                <a:gd name="T22" fmla="*/ 0 w 563"/>
                <a:gd name="T23" fmla="*/ 398 h 563"/>
                <a:gd name="T24" fmla="*/ 0 w 563"/>
                <a:gd name="T25" fmla="*/ 298 h 563"/>
                <a:gd name="T26" fmla="*/ 0 w 563"/>
                <a:gd name="T27" fmla="*/ 166 h 563"/>
                <a:gd name="T28" fmla="*/ 66 w 563"/>
                <a:gd name="T29" fmla="*/ 66 h 563"/>
                <a:gd name="T30" fmla="*/ 166 w 563"/>
                <a:gd name="T31" fmla="*/ 33 h 563"/>
                <a:gd name="T32" fmla="*/ 265 w 563"/>
                <a:gd name="T33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3" h="563">
                  <a:moveTo>
                    <a:pt x="265" y="0"/>
                  </a:moveTo>
                  <a:lnTo>
                    <a:pt x="397" y="33"/>
                  </a:lnTo>
                  <a:lnTo>
                    <a:pt x="497" y="66"/>
                  </a:lnTo>
                  <a:lnTo>
                    <a:pt x="530" y="166"/>
                  </a:lnTo>
                  <a:lnTo>
                    <a:pt x="563" y="298"/>
                  </a:lnTo>
                  <a:lnTo>
                    <a:pt x="530" y="398"/>
                  </a:lnTo>
                  <a:lnTo>
                    <a:pt x="497" y="497"/>
                  </a:lnTo>
                  <a:lnTo>
                    <a:pt x="397" y="563"/>
                  </a:lnTo>
                  <a:lnTo>
                    <a:pt x="265" y="563"/>
                  </a:lnTo>
                  <a:lnTo>
                    <a:pt x="166" y="563"/>
                  </a:lnTo>
                  <a:lnTo>
                    <a:pt x="66" y="497"/>
                  </a:lnTo>
                  <a:lnTo>
                    <a:pt x="0" y="398"/>
                  </a:lnTo>
                  <a:lnTo>
                    <a:pt x="0" y="298"/>
                  </a:lnTo>
                  <a:lnTo>
                    <a:pt x="0" y="166"/>
                  </a:lnTo>
                  <a:lnTo>
                    <a:pt x="66" y="66"/>
                  </a:lnTo>
                  <a:lnTo>
                    <a:pt x="166" y="33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1" name="Freeform 1479">
              <a:extLst>
                <a:ext uri="{FF2B5EF4-FFF2-40B4-BE49-F238E27FC236}">
                  <a16:creationId xmlns:a16="http://schemas.microsoft.com/office/drawing/2014/main" id="{8D6A9FA7-A62D-4D5B-8311-5CD9F8A2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680" y="2656821"/>
              <a:ext cx="47157" cy="47074"/>
            </a:xfrm>
            <a:custGeom>
              <a:avLst/>
              <a:gdLst>
                <a:gd name="T0" fmla="*/ 299 w 564"/>
                <a:gd name="T1" fmla="*/ 0 h 563"/>
                <a:gd name="T2" fmla="*/ 398 w 564"/>
                <a:gd name="T3" fmla="*/ 0 h 563"/>
                <a:gd name="T4" fmla="*/ 497 w 564"/>
                <a:gd name="T5" fmla="*/ 66 h 563"/>
                <a:gd name="T6" fmla="*/ 564 w 564"/>
                <a:gd name="T7" fmla="*/ 166 h 563"/>
                <a:gd name="T8" fmla="*/ 564 w 564"/>
                <a:gd name="T9" fmla="*/ 265 h 563"/>
                <a:gd name="T10" fmla="*/ 564 w 564"/>
                <a:gd name="T11" fmla="*/ 398 h 563"/>
                <a:gd name="T12" fmla="*/ 497 w 564"/>
                <a:gd name="T13" fmla="*/ 497 h 563"/>
                <a:gd name="T14" fmla="*/ 398 w 564"/>
                <a:gd name="T15" fmla="*/ 530 h 563"/>
                <a:gd name="T16" fmla="*/ 299 w 564"/>
                <a:gd name="T17" fmla="*/ 563 h 563"/>
                <a:gd name="T18" fmla="*/ 166 w 564"/>
                <a:gd name="T19" fmla="*/ 530 h 563"/>
                <a:gd name="T20" fmla="*/ 100 w 564"/>
                <a:gd name="T21" fmla="*/ 497 h 563"/>
                <a:gd name="T22" fmla="*/ 33 w 564"/>
                <a:gd name="T23" fmla="*/ 398 h 563"/>
                <a:gd name="T24" fmla="*/ 0 w 564"/>
                <a:gd name="T25" fmla="*/ 265 h 563"/>
                <a:gd name="T26" fmla="*/ 33 w 564"/>
                <a:gd name="T27" fmla="*/ 166 h 563"/>
                <a:gd name="T28" fmla="*/ 100 w 564"/>
                <a:gd name="T29" fmla="*/ 66 h 563"/>
                <a:gd name="T30" fmla="*/ 166 w 564"/>
                <a:gd name="T31" fmla="*/ 0 h 563"/>
                <a:gd name="T32" fmla="*/ 299 w 564"/>
                <a:gd name="T33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4" h="563">
                  <a:moveTo>
                    <a:pt x="299" y="0"/>
                  </a:moveTo>
                  <a:lnTo>
                    <a:pt x="398" y="0"/>
                  </a:lnTo>
                  <a:lnTo>
                    <a:pt x="497" y="66"/>
                  </a:lnTo>
                  <a:lnTo>
                    <a:pt x="564" y="166"/>
                  </a:lnTo>
                  <a:lnTo>
                    <a:pt x="564" y="265"/>
                  </a:lnTo>
                  <a:lnTo>
                    <a:pt x="564" y="398"/>
                  </a:lnTo>
                  <a:lnTo>
                    <a:pt x="497" y="497"/>
                  </a:lnTo>
                  <a:lnTo>
                    <a:pt x="398" y="530"/>
                  </a:lnTo>
                  <a:lnTo>
                    <a:pt x="299" y="563"/>
                  </a:lnTo>
                  <a:lnTo>
                    <a:pt x="166" y="530"/>
                  </a:lnTo>
                  <a:lnTo>
                    <a:pt x="100" y="497"/>
                  </a:lnTo>
                  <a:lnTo>
                    <a:pt x="33" y="398"/>
                  </a:lnTo>
                  <a:lnTo>
                    <a:pt x="0" y="265"/>
                  </a:lnTo>
                  <a:lnTo>
                    <a:pt x="33" y="166"/>
                  </a:lnTo>
                  <a:lnTo>
                    <a:pt x="100" y="66"/>
                  </a:lnTo>
                  <a:lnTo>
                    <a:pt x="166" y="0"/>
                  </a:lnTo>
                  <a:lnTo>
                    <a:pt x="2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Freeform 1480">
              <a:extLst>
                <a:ext uri="{FF2B5EF4-FFF2-40B4-BE49-F238E27FC236}">
                  <a16:creationId xmlns:a16="http://schemas.microsoft.com/office/drawing/2014/main" id="{201C0082-9250-40E2-9624-D29559139B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0215" y="2426887"/>
              <a:ext cx="5518" cy="85870"/>
            </a:xfrm>
            <a:custGeom>
              <a:avLst/>
              <a:gdLst>
                <a:gd name="T0" fmla="*/ 0 w 66"/>
                <a:gd name="T1" fmla="*/ 563 h 1027"/>
                <a:gd name="T2" fmla="*/ 66 w 66"/>
                <a:gd name="T3" fmla="*/ 563 h 1027"/>
                <a:gd name="T4" fmla="*/ 66 w 66"/>
                <a:gd name="T5" fmla="*/ 1027 h 1027"/>
                <a:gd name="T6" fmla="*/ 0 w 66"/>
                <a:gd name="T7" fmla="*/ 1027 h 1027"/>
                <a:gd name="T8" fmla="*/ 0 w 66"/>
                <a:gd name="T9" fmla="*/ 563 h 1027"/>
                <a:gd name="T10" fmla="*/ 0 w 66"/>
                <a:gd name="T11" fmla="*/ 0 h 1027"/>
                <a:gd name="T12" fmla="*/ 66 w 66"/>
                <a:gd name="T13" fmla="*/ 0 h 1027"/>
                <a:gd name="T14" fmla="*/ 66 w 66"/>
                <a:gd name="T15" fmla="*/ 464 h 1027"/>
                <a:gd name="T16" fmla="*/ 0 w 66"/>
                <a:gd name="T17" fmla="*/ 464 h 1027"/>
                <a:gd name="T18" fmla="*/ 0 w 66"/>
                <a:gd name="T1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1027">
                  <a:moveTo>
                    <a:pt x="0" y="563"/>
                  </a:moveTo>
                  <a:lnTo>
                    <a:pt x="66" y="563"/>
                  </a:lnTo>
                  <a:lnTo>
                    <a:pt x="66" y="1027"/>
                  </a:lnTo>
                  <a:lnTo>
                    <a:pt x="0" y="1027"/>
                  </a:lnTo>
                  <a:lnTo>
                    <a:pt x="0" y="563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66" y="464"/>
                  </a:lnTo>
                  <a:lnTo>
                    <a:pt x="0" y="4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3" name="Rectangle 1481">
              <a:extLst>
                <a:ext uri="{FF2B5EF4-FFF2-40B4-BE49-F238E27FC236}">
                  <a16:creationId xmlns:a16="http://schemas.microsoft.com/office/drawing/2014/main" id="{2B61F8F5-792C-4845-8A3F-212057816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419" y="2465683"/>
              <a:ext cx="83111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5121" name="Imagem 5120">
            <a:extLst>
              <a:ext uri="{FF2B5EF4-FFF2-40B4-BE49-F238E27FC236}">
                <a16:creationId xmlns:a16="http://schemas.microsoft.com/office/drawing/2014/main" id="{89060C7A-2B28-4E24-8445-8E7714FC040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8" b="29423"/>
          <a:stretch/>
        </p:blipFill>
        <p:spPr>
          <a:xfrm>
            <a:off x="9318171" y="1"/>
            <a:ext cx="2873828" cy="2946399"/>
          </a:xfrm>
          <a:prstGeom prst="rect">
            <a:avLst/>
          </a:prstGeom>
        </p:spPr>
      </p:pic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9033F3AA-654D-4ABB-AFDB-D413ACAF862D}"/>
              </a:ext>
            </a:extLst>
          </p:cNvPr>
          <p:cNvGrpSpPr/>
          <p:nvPr/>
        </p:nvGrpSpPr>
        <p:grpSpPr>
          <a:xfrm>
            <a:off x="1920240" y="4528458"/>
            <a:ext cx="910046" cy="359422"/>
            <a:chOff x="8016240" y="773121"/>
            <a:chExt cx="1122243" cy="443229"/>
          </a:xfrm>
          <a:solidFill>
            <a:srgbClr val="FF6A55">
              <a:alpha val="30196"/>
            </a:srgbClr>
          </a:solidFill>
        </p:grpSpPr>
        <p:sp>
          <p:nvSpPr>
            <p:cNvPr id="166" name="Freeform 1484">
              <a:extLst>
                <a:ext uri="{FF2B5EF4-FFF2-40B4-BE49-F238E27FC236}">
                  <a16:creationId xmlns:a16="http://schemas.microsoft.com/office/drawing/2014/main" id="{E967D963-65C4-4E95-86B2-CFB5483CC6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5638" y="795278"/>
              <a:ext cx="83111" cy="83111"/>
            </a:xfrm>
            <a:custGeom>
              <a:avLst/>
              <a:gdLst>
                <a:gd name="T0" fmla="*/ 497 w 994"/>
                <a:gd name="T1" fmla="*/ 530 h 994"/>
                <a:gd name="T2" fmla="*/ 33 w 994"/>
                <a:gd name="T3" fmla="*/ 994 h 994"/>
                <a:gd name="T4" fmla="*/ 961 w 994"/>
                <a:gd name="T5" fmla="*/ 994 h 994"/>
                <a:gd name="T6" fmla="*/ 497 w 994"/>
                <a:gd name="T7" fmla="*/ 530 h 994"/>
                <a:gd name="T8" fmla="*/ 994 w 994"/>
                <a:gd name="T9" fmla="*/ 33 h 994"/>
                <a:gd name="T10" fmla="*/ 530 w 994"/>
                <a:gd name="T11" fmla="*/ 497 h 994"/>
                <a:gd name="T12" fmla="*/ 994 w 994"/>
                <a:gd name="T13" fmla="*/ 960 h 994"/>
                <a:gd name="T14" fmla="*/ 994 w 994"/>
                <a:gd name="T15" fmla="*/ 33 h 994"/>
                <a:gd name="T16" fmla="*/ 0 w 994"/>
                <a:gd name="T17" fmla="*/ 33 h 994"/>
                <a:gd name="T18" fmla="*/ 0 w 994"/>
                <a:gd name="T19" fmla="*/ 960 h 994"/>
                <a:gd name="T20" fmla="*/ 464 w 994"/>
                <a:gd name="T21" fmla="*/ 497 h 994"/>
                <a:gd name="T22" fmla="*/ 0 w 994"/>
                <a:gd name="T23" fmla="*/ 33 h 994"/>
                <a:gd name="T24" fmla="*/ 33 w 994"/>
                <a:gd name="T25" fmla="*/ 0 h 994"/>
                <a:gd name="T26" fmla="*/ 497 w 994"/>
                <a:gd name="T27" fmla="*/ 497 h 994"/>
                <a:gd name="T28" fmla="*/ 961 w 994"/>
                <a:gd name="T29" fmla="*/ 0 h 994"/>
                <a:gd name="T30" fmla="*/ 33 w 994"/>
                <a:gd name="T31" fmla="*/ 0 h 994"/>
                <a:gd name="T32" fmla="*/ 0 w 994"/>
                <a:gd name="T33" fmla="*/ 0 h 994"/>
                <a:gd name="T34" fmla="*/ 994 w 994"/>
                <a:gd name="T35" fmla="*/ 0 h 994"/>
                <a:gd name="T36" fmla="*/ 994 w 994"/>
                <a:gd name="T37" fmla="*/ 994 h 994"/>
                <a:gd name="T38" fmla="*/ 0 w 994"/>
                <a:gd name="T39" fmla="*/ 994 h 994"/>
                <a:gd name="T40" fmla="*/ 0 w 994"/>
                <a:gd name="T41" fmla="*/ 0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4" h="994">
                  <a:moveTo>
                    <a:pt x="497" y="530"/>
                  </a:moveTo>
                  <a:lnTo>
                    <a:pt x="33" y="994"/>
                  </a:lnTo>
                  <a:lnTo>
                    <a:pt x="961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497"/>
                  </a:lnTo>
                  <a:lnTo>
                    <a:pt x="994" y="960"/>
                  </a:lnTo>
                  <a:lnTo>
                    <a:pt x="994" y="33"/>
                  </a:lnTo>
                  <a:close/>
                  <a:moveTo>
                    <a:pt x="0" y="33"/>
                  </a:moveTo>
                  <a:lnTo>
                    <a:pt x="0" y="960"/>
                  </a:lnTo>
                  <a:lnTo>
                    <a:pt x="464" y="497"/>
                  </a:lnTo>
                  <a:lnTo>
                    <a:pt x="0" y="33"/>
                  </a:lnTo>
                  <a:close/>
                  <a:moveTo>
                    <a:pt x="33" y="0"/>
                  </a:moveTo>
                  <a:lnTo>
                    <a:pt x="497" y="497"/>
                  </a:lnTo>
                  <a:lnTo>
                    <a:pt x="961" y="0"/>
                  </a:lnTo>
                  <a:lnTo>
                    <a:pt x="33" y="0"/>
                  </a:lnTo>
                  <a:close/>
                  <a:moveTo>
                    <a:pt x="0" y="0"/>
                  </a:moveTo>
                  <a:lnTo>
                    <a:pt x="994" y="0"/>
                  </a:lnTo>
                  <a:lnTo>
                    <a:pt x="994" y="994"/>
                  </a:lnTo>
                  <a:lnTo>
                    <a:pt x="0" y="9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Freeform 1485">
              <a:extLst>
                <a:ext uri="{FF2B5EF4-FFF2-40B4-BE49-F238E27FC236}">
                  <a16:creationId xmlns:a16="http://schemas.microsoft.com/office/drawing/2014/main" id="{06E6013D-89DA-4461-A5DD-0B1C96735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6240" y="773121"/>
              <a:ext cx="121907" cy="124582"/>
            </a:xfrm>
            <a:custGeom>
              <a:avLst/>
              <a:gdLst>
                <a:gd name="T0" fmla="*/ 66 w 1458"/>
                <a:gd name="T1" fmla="*/ 66 h 1490"/>
                <a:gd name="T2" fmla="*/ 66 w 1458"/>
                <a:gd name="T3" fmla="*/ 1424 h 1490"/>
                <a:gd name="T4" fmla="*/ 1392 w 1458"/>
                <a:gd name="T5" fmla="*/ 1424 h 1490"/>
                <a:gd name="T6" fmla="*/ 1392 w 1458"/>
                <a:gd name="T7" fmla="*/ 66 h 1490"/>
                <a:gd name="T8" fmla="*/ 66 w 1458"/>
                <a:gd name="T9" fmla="*/ 66 h 1490"/>
                <a:gd name="T10" fmla="*/ 0 w 1458"/>
                <a:gd name="T11" fmla="*/ 0 h 1490"/>
                <a:gd name="T12" fmla="*/ 1458 w 1458"/>
                <a:gd name="T13" fmla="*/ 0 h 1490"/>
                <a:gd name="T14" fmla="*/ 1458 w 1458"/>
                <a:gd name="T15" fmla="*/ 1490 h 1490"/>
                <a:gd name="T16" fmla="*/ 0 w 1458"/>
                <a:gd name="T17" fmla="*/ 1490 h 1490"/>
                <a:gd name="T18" fmla="*/ 0 w 1458"/>
                <a:gd name="T1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8" h="1490">
                  <a:moveTo>
                    <a:pt x="66" y="66"/>
                  </a:moveTo>
                  <a:lnTo>
                    <a:pt x="66" y="1424"/>
                  </a:lnTo>
                  <a:lnTo>
                    <a:pt x="1392" y="1424"/>
                  </a:lnTo>
                  <a:lnTo>
                    <a:pt x="1392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1458" y="0"/>
                  </a:lnTo>
                  <a:lnTo>
                    <a:pt x="1458" y="1490"/>
                  </a:lnTo>
                  <a:lnTo>
                    <a:pt x="0" y="1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Freeform 1486">
              <a:extLst>
                <a:ext uri="{FF2B5EF4-FFF2-40B4-BE49-F238E27FC236}">
                  <a16:creationId xmlns:a16="http://schemas.microsoft.com/office/drawing/2014/main" id="{8830497C-7E68-40AB-AF27-17E2A901C3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9267" y="773121"/>
              <a:ext cx="390636" cy="124582"/>
            </a:xfrm>
            <a:custGeom>
              <a:avLst/>
              <a:gdLst>
                <a:gd name="T0" fmla="*/ 66 w 4672"/>
                <a:gd name="T1" fmla="*/ 66 h 1490"/>
                <a:gd name="T2" fmla="*/ 66 w 4672"/>
                <a:gd name="T3" fmla="*/ 1424 h 1490"/>
                <a:gd name="T4" fmla="*/ 4606 w 4672"/>
                <a:gd name="T5" fmla="*/ 1424 h 1490"/>
                <a:gd name="T6" fmla="*/ 4606 w 4672"/>
                <a:gd name="T7" fmla="*/ 66 h 1490"/>
                <a:gd name="T8" fmla="*/ 66 w 4672"/>
                <a:gd name="T9" fmla="*/ 66 h 1490"/>
                <a:gd name="T10" fmla="*/ 0 w 4672"/>
                <a:gd name="T11" fmla="*/ 0 h 1490"/>
                <a:gd name="T12" fmla="*/ 4672 w 4672"/>
                <a:gd name="T13" fmla="*/ 0 h 1490"/>
                <a:gd name="T14" fmla="*/ 4672 w 4672"/>
                <a:gd name="T15" fmla="*/ 1490 h 1490"/>
                <a:gd name="T16" fmla="*/ 0 w 4672"/>
                <a:gd name="T17" fmla="*/ 1490 h 1490"/>
                <a:gd name="T18" fmla="*/ 0 w 4672"/>
                <a:gd name="T1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72" h="1490">
                  <a:moveTo>
                    <a:pt x="66" y="66"/>
                  </a:moveTo>
                  <a:lnTo>
                    <a:pt x="66" y="1424"/>
                  </a:lnTo>
                  <a:lnTo>
                    <a:pt x="4606" y="1424"/>
                  </a:lnTo>
                  <a:lnTo>
                    <a:pt x="4606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4672" y="0"/>
                  </a:lnTo>
                  <a:lnTo>
                    <a:pt x="4672" y="1490"/>
                  </a:lnTo>
                  <a:lnTo>
                    <a:pt x="0" y="1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9" name="Freeform 1487">
              <a:extLst>
                <a:ext uri="{FF2B5EF4-FFF2-40B4-BE49-F238E27FC236}">
                  <a16:creationId xmlns:a16="http://schemas.microsoft.com/office/drawing/2014/main" id="{0D8C455C-21A6-45D0-94AF-EE66E3DA32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8665" y="792435"/>
              <a:ext cx="52592" cy="88713"/>
            </a:xfrm>
            <a:custGeom>
              <a:avLst/>
              <a:gdLst>
                <a:gd name="T0" fmla="*/ 66 w 629"/>
                <a:gd name="T1" fmla="*/ 67 h 1061"/>
                <a:gd name="T2" fmla="*/ 66 w 629"/>
                <a:gd name="T3" fmla="*/ 994 h 1061"/>
                <a:gd name="T4" fmla="*/ 563 w 629"/>
                <a:gd name="T5" fmla="*/ 994 h 1061"/>
                <a:gd name="T6" fmla="*/ 563 w 629"/>
                <a:gd name="T7" fmla="*/ 67 h 1061"/>
                <a:gd name="T8" fmla="*/ 66 w 629"/>
                <a:gd name="T9" fmla="*/ 67 h 1061"/>
                <a:gd name="T10" fmla="*/ 0 w 629"/>
                <a:gd name="T11" fmla="*/ 0 h 1061"/>
                <a:gd name="T12" fmla="*/ 629 w 629"/>
                <a:gd name="T13" fmla="*/ 0 h 1061"/>
                <a:gd name="T14" fmla="*/ 629 w 629"/>
                <a:gd name="T15" fmla="*/ 1061 h 1061"/>
                <a:gd name="T16" fmla="*/ 0 w 629"/>
                <a:gd name="T17" fmla="*/ 1061 h 1061"/>
                <a:gd name="T18" fmla="*/ 0 w 629"/>
                <a:gd name="T19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" h="1061">
                  <a:moveTo>
                    <a:pt x="66" y="67"/>
                  </a:moveTo>
                  <a:lnTo>
                    <a:pt x="66" y="994"/>
                  </a:lnTo>
                  <a:lnTo>
                    <a:pt x="563" y="994"/>
                  </a:lnTo>
                  <a:lnTo>
                    <a:pt x="563" y="67"/>
                  </a:lnTo>
                  <a:lnTo>
                    <a:pt x="66" y="67"/>
                  </a:lnTo>
                  <a:close/>
                  <a:moveTo>
                    <a:pt x="0" y="0"/>
                  </a:moveTo>
                  <a:lnTo>
                    <a:pt x="629" y="0"/>
                  </a:lnTo>
                  <a:lnTo>
                    <a:pt x="629" y="1061"/>
                  </a:lnTo>
                  <a:lnTo>
                    <a:pt x="0" y="10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1488">
              <a:extLst>
                <a:ext uri="{FF2B5EF4-FFF2-40B4-BE49-F238E27FC236}">
                  <a16:creationId xmlns:a16="http://schemas.microsoft.com/office/drawing/2014/main" id="{F66B6E5D-7167-4611-9D6C-19F5398CD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461" y="806315"/>
              <a:ext cx="27759" cy="6095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1489">
              <a:extLst>
                <a:ext uri="{FF2B5EF4-FFF2-40B4-BE49-F238E27FC236}">
                  <a16:creationId xmlns:a16="http://schemas.microsoft.com/office/drawing/2014/main" id="{75B475A6-E117-445C-8780-CDFB2F27B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795278"/>
              <a:ext cx="110870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Rectangle 1490">
              <a:extLst>
                <a:ext uri="{FF2B5EF4-FFF2-40B4-BE49-F238E27FC236}">
                  <a16:creationId xmlns:a16="http://schemas.microsoft.com/office/drawing/2014/main" id="{9F9ECB87-412B-4685-9D83-1D47CB206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525" y="795278"/>
              <a:ext cx="27676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Rectangle 1491">
              <a:extLst>
                <a:ext uri="{FF2B5EF4-FFF2-40B4-BE49-F238E27FC236}">
                  <a16:creationId xmlns:a16="http://schemas.microsoft.com/office/drawing/2014/main" id="{D32BAE1F-1DED-4B64-94A7-E1B364293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43" y="795278"/>
              <a:ext cx="22157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Rectangle 1492">
              <a:extLst>
                <a:ext uri="{FF2B5EF4-FFF2-40B4-BE49-F238E27FC236}">
                  <a16:creationId xmlns:a16="http://schemas.microsoft.com/office/drawing/2014/main" id="{8B9CC663-11E1-47D5-9A80-BA07B89EE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2478" y="795278"/>
              <a:ext cx="27676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Rectangle 1493">
              <a:extLst>
                <a:ext uri="{FF2B5EF4-FFF2-40B4-BE49-F238E27FC236}">
                  <a16:creationId xmlns:a16="http://schemas.microsoft.com/office/drawing/2014/main" id="{059AA63F-A965-42A1-8423-7CFC5EB0B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811833"/>
              <a:ext cx="7483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Rectangle 1494">
              <a:extLst>
                <a:ext uri="{FF2B5EF4-FFF2-40B4-BE49-F238E27FC236}">
                  <a16:creationId xmlns:a16="http://schemas.microsoft.com/office/drawing/2014/main" id="{92C122D3-EDB8-4D74-BAC5-EA9B795FC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247" y="811833"/>
              <a:ext cx="27759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Rectangle 1495">
              <a:extLst>
                <a:ext uri="{FF2B5EF4-FFF2-40B4-BE49-F238E27FC236}">
                  <a16:creationId xmlns:a16="http://schemas.microsoft.com/office/drawing/2014/main" id="{7C00D650-3748-4A3E-B97B-E5124AD45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828472"/>
              <a:ext cx="15794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8" name="Rectangle 1496">
              <a:extLst>
                <a:ext uri="{FF2B5EF4-FFF2-40B4-BE49-F238E27FC236}">
                  <a16:creationId xmlns:a16="http://schemas.microsoft.com/office/drawing/2014/main" id="{3D0DB220-16F4-4F88-87F8-CA683CCA4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847870"/>
              <a:ext cx="6095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9" name="Rectangle 1497">
              <a:extLst>
                <a:ext uri="{FF2B5EF4-FFF2-40B4-BE49-F238E27FC236}">
                  <a16:creationId xmlns:a16="http://schemas.microsoft.com/office/drawing/2014/main" id="{E549097E-81AE-424E-A8CB-436AD9AA7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7210" y="847870"/>
              <a:ext cx="19398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0" name="Rectangle 1498">
              <a:extLst>
                <a:ext uri="{FF2B5EF4-FFF2-40B4-BE49-F238E27FC236}">
                  <a16:creationId xmlns:a16="http://schemas.microsoft.com/office/drawing/2014/main" id="{9650687F-9086-4132-A66D-2EF188F7D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886" y="847870"/>
              <a:ext cx="3879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1" name="Rectangle 1499">
              <a:extLst>
                <a:ext uri="{FF2B5EF4-FFF2-40B4-BE49-F238E27FC236}">
                  <a16:creationId xmlns:a16="http://schemas.microsoft.com/office/drawing/2014/main" id="{D2DA3D60-B4A4-4E24-98FA-7BEA8DBDB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7896" y="867268"/>
              <a:ext cx="69315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Rectangle 1500">
              <a:extLst>
                <a:ext uri="{FF2B5EF4-FFF2-40B4-BE49-F238E27FC236}">
                  <a16:creationId xmlns:a16="http://schemas.microsoft.com/office/drawing/2014/main" id="{283FE1BE-6A99-4196-820A-159857123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969" y="867268"/>
              <a:ext cx="30435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Rectangle 1501">
              <a:extLst>
                <a:ext uri="{FF2B5EF4-FFF2-40B4-BE49-F238E27FC236}">
                  <a16:creationId xmlns:a16="http://schemas.microsoft.com/office/drawing/2014/main" id="{9EA15CAA-E3D5-455D-A5D8-E3A1E64FB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766" y="867268"/>
              <a:ext cx="33278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Freeform 1502">
              <a:extLst>
                <a:ext uri="{FF2B5EF4-FFF2-40B4-BE49-F238E27FC236}">
                  <a16:creationId xmlns:a16="http://schemas.microsoft.com/office/drawing/2014/main" id="{B650ECFB-A675-4FF5-8E0B-AEC59E02DE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5638" y="955897"/>
              <a:ext cx="83111" cy="85870"/>
            </a:xfrm>
            <a:custGeom>
              <a:avLst/>
              <a:gdLst>
                <a:gd name="T0" fmla="*/ 497 w 994"/>
                <a:gd name="T1" fmla="*/ 530 h 1027"/>
                <a:gd name="T2" fmla="*/ 33 w 994"/>
                <a:gd name="T3" fmla="*/ 994 h 1027"/>
                <a:gd name="T4" fmla="*/ 961 w 994"/>
                <a:gd name="T5" fmla="*/ 994 h 1027"/>
                <a:gd name="T6" fmla="*/ 497 w 994"/>
                <a:gd name="T7" fmla="*/ 530 h 1027"/>
                <a:gd name="T8" fmla="*/ 994 w 994"/>
                <a:gd name="T9" fmla="*/ 33 h 1027"/>
                <a:gd name="T10" fmla="*/ 530 w 994"/>
                <a:gd name="T11" fmla="*/ 530 h 1027"/>
                <a:gd name="T12" fmla="*/ 994 w 994"/>
                <a:gd name="T13" fmla="*/ 994 h 1027"/>
                <a:gd name="T14" fmla="*/ 994 w 994"/>
                <a:gd name="T15" fmla="*/ 33 h 1027"/>
                <a:gd name="T16" fmla="*/ 0 w 994"/>
                <a:gd name="T17" fmla="*/ 33 h 1027"/>
                <a:gd name="T18" fmla="*/ 0 w 994"/>
                <a:gd name="T19" fmla="*/ 994 h 1027"/>
                <a:gd name="T20" fmla="*/ 464 w 994"/>
                <a:gd name="T21" fmla="*/ 530 h 1027"/>
                <a:gd name="T22" fmla="*/ 0 w 994"/>
                <a:gd name="T23" fmla="*/ 33 h 1027"/>
                <a:gd name="T24" fmla="*/ 33 w 994"/>
                <a:gd name="T25" fmla="*/ 33 h 1027"/>
                <a:gd name="T26" fmla="*/ 497 w 994"/>
                <a:gd name="T27" fmla="*/ 497 h 1027"/>
                <a:gd name="T28" fmla="*/ 961 w 994"/>
                <a:gd name="T29" fmla="*/ 33 h 1027"/>
                <a:gd name="T30" fmla="*/ 33 w 994"/>
                <a:gd name="T31" fmla="*/ 33 h 1027"/>
                <a:gd name="T32" fmla="*/ 0 w 994"/>
                <a:gd name="T33" fmla="*/ 0 h 1027"/>
                <a:gd name="T34" fmla="*/ 994 w 994"/>
                <a:gd name="T35" fmla="*/ 0 h 1027"/>
                <a:gd name="T36" fmla="*/ 994 w 994"/>
                <a:gd name="T37" fmla="*/ 1027 h 1027"/>
                <a:gd name="T38" fmla="*/ 0 w 994"/>
                <a:gd name="T39" fmla="*/ 1027 h 1027"/>
                <a:gd name="T40" fmla="*/ 0 w 994"/>
                <a:gd name="T41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4" h="1027">
                  <a:moveTo>
                    <a:pt x="497" y="530"/>
                  </a:moveTo>
                  <a:lnTo>
                    <a:pt x="33" y="994"/>
                  </a:lnTo>
                  <a:lnTo>
                    <a:pt x="961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530"/>
                  </a:lnTo>
                  <a:lnTo>
                    <a:pt x="994" y="994"/>
                  </a:lnTo>
                  <a:lnTo>
                    <a:pt x="994" y="33"/>
                  </a:lnTo>
                  <a:close/>
                  <a:moveTo>
                    <a:pt x="0" y="33"/>
                  </a:moveTo>
                  <a:lnTo>
                    <a:pt x="0" y="994"/>
                  </a:lnTo>
                  <a:lnTo>
                    <a:pt x="464" y="530"/>
                  </a:lnTo>
                  <a:lnTo>
                    <a:pt x="0" y="33"/>
                  </a:lnTo>
                  <a:close/>
                  <a:moveTo>
                    <a:pt x="33" y="33"/>
                  </a:moveTo>
                  <a:lnTo>
                    <a:pt x="497" y="497"/>
                  </a:lnTo>
                  <a:lnTo>
                    <a:pt x="961" y="33"/>
                  </a:lnTo>
                  <a:lnTo>
                    <a:pt x="33" y="33"/>
                  </a:lnTo>
                  <a:close/>
                  <a:moveTo>
                    <a:pt x="0" y="0"/>
                  </a:moveTo>
                  <a:lnTo>
                    <a:pt x="994" y="0"/>
                  </a:lnTo>
                  <a:lnTo>
                    <a:pt x="994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Freeform 1503">
              <a:extLst>
                <a:ext uri="{FF2B5EF4-FFF2-40B4-BE49-F238E27FC236}">
                  <a16:creationId xmlns:a16="http://schemas.microsoft.com/office/drawing/2014/main" id="{0A54AA2F-A074-40FD-84C8-BEE7C6B30A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6240" y="936499"/>
              <a:ext cx="121907" cy="121907"/>
            </a:xfrm>
            <a:custGeom>
              <a:avLst/>
              <a:gdLst>
                <a:gd name="T0" fmla="*/ 66 w 1458"/>
                <a:gd name="T1" fmla="*/ 33 h 1458"/>
                <a:gd name="T2" fmla="*/ 66 w 1458"/>
                <a:gd name="T3" fmla="*/ 1392 h 1458"/>
                <a:gd name="T4" fmla="*/ 1392 w 1458"/>
                <a:gd name="T5" fmla="*/ 1392 h 1458"/>
                <a:gd name="T6" fmla="*/ 1392 w 1458"/>
                <a:gd name="T7" fmla="*/ 33 h 1458"/>
                <a:gd name="T8" fmla="*/ 66 w 1458"/>
                <a:gd name="T9" fmla="*/ 33 h 1458"/>
                <a:gd name="T10" fmla="*/ 0 w 1458"/>
                <a:gd name="T11" fmla="*/ 0 h 1458"/>
                <a:gd name="T12" fmla="*/ 1458 w 1458"/>
                <a:gd name="T13" fmla="*/ 0 h 1458"/>
                <a:gd name="T14" fmla="*/ 1458 w 1458"/>
                <a:gd name="T15" fmla="*/ 1458 h 1458"/>
                <a:gd name="T16" fmla="*/ 0 w 1458"/>
                <a:gd name="T17" fmla="*/ 1458 h 1458"/>
                <a:gd name="T18" fmla="*/ 0 w 1458"/>
                <a:gd name="T19" fmla="*/ 0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8" h="1458">
                  <a:moveTo>
                    <a:pt x="66" y="33"/>
                  </a:moveTo>
                  <a:lnTo>
                    <a:pt x="66" y="1392"/>
                  </a:lnTo>
                  <a:lnTo>
                    <a:pt x="1392" y="1392"/>
                  </a:lnTo>
                  <a:lnTo>
                    <a:pt x="1392" y="33"/>
                  </a:lnTo>
                  <a:lnTo>
                    <a:pt x="66" y="33"/>
                  </a:lnTo>
                  <a:close/>
                  <a:moveTo>
                    <a:pt x="0" y="0"/>
                  </a:moveTo>
                  <a:lnTo>
                    <a:pt x="1458" y="0"/>
                  </a:lnTo>
                  <a:lnTo>
                    <a:pt x="1458" y="1458"/>
                  </a:lnTo>
                  <a:lnTo>
                    <a:pt x="0" y="14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Freeform 1504">
              <a:extLst>
                <a:ext uri="{FF2B5EF4-FFF2-40B4-BE49-F238E27FC236}">
                  <a16:creationId xmlns:a16="http://schemas.microsoft.com/office/drawing/2014/main" id="{9A0CA02E-2932-44AC-8FF1-FB9E07AE7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9267" y="936499"/>
              <a:ext cx="390636" cy="121907"/>
            </a:xfrm>
            <a:custGeom>
              <a:avLst/>
              <a:gdLst>
                <a:gd name="T0" fmla="*/ 66 w 4672"/>
                <a:gd name="T1" fmla="*/ 33 h 1458"/>
                <a:gd name="T2" fmla="*/ 66 w 4672"/>
                <a:gd name="T3" fmla="*/ 1392 h 1458"/>
                <a:gd name="T4" fmla="*/ 4606 w 4672"/>
                <a:gd name="T5" fmla="*/ 1392 h 1458"/>
                <a:gd name="T6" fmla="*/ 4606 w 4672"/>
                <a:gd name="T7" fmla="*/ 33 h 1458"/>
                <a:gd name="T8" fmla="*/ 66 w 4672"/>
                <a:gd name="T9" fmla="*/ 33 h 1458"/>
                <a:gd name="T10" fmla="*/ 0 w 4672"/>
                <a:gd name="T11" fmla="*/ 0 h 1458"/>
                <a:gd name="T12" fmla="*/ 4672 w 4672"/>
                <a:gd name="T13" fmla="*/ 0 h 1458"/>
                <a:gd name="T14" fmla="*/ 4672 w 4672"/>
                <a:gd name="T15" fmla="*/ 1458 h 1458"/>
                <a:gd name="T16" fmla="*/ 0 w 4672"/>
                <a:gd name="T17" fmla="*/ 1458 h 1458"/>
                <a:gd name="T18" fmla="*/ 0 w 4672"/>
                <a:gd name="T19" fmla="*/ 0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72" h="1458">
                  <a:moveTo>
                    <a:pt x="66" y="33"/>
                  </a:moveTo>
                  <a:lnTo>
                    <a:pt x="66" y="1392"/>
                  </a:lnTo>
                  <a:lnTo>
                    <a:pt x="4606" y="1392"/>
                  </a:lnTo>
                  <a:lnTo>
                    <a:pt x="4606" y="33"/>
                  </a:lnTo>
                  <a:lnTo>
                    <a:pt x="66" y="33"/>
                  </a:lnTo>
                  <a:close/>
                  <a:moveTo>
                    <a:pt x="0" y="0"/>
                  </a:moveTo>
                  <a:lnTo>
                    <a:pt x="4672" y="0"/>
                  </a:lnTo>
                  <a:lnTo>
                    <a:pt x="4672" y="1458"/>
                  </a:lnTo>
                  <a:lnTo>
                    <a:pt x="0" y="14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Freeform 1505">
              <a:extLst>
                <a:ext uri="{FF2B5EF4-FFF2-40B4-BE49-F238E27FC236}">
                  <a16:creationId xmlns:a16="http://schemas.microsoft.com/office/drawing/2014/main" id="{CBE24407-6B9B-40AC-8DAA-DBD6E53EC5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8665" y="955897"/>
              <a:ext cx="52592" cy="85870"/>
            </a:xfrm>
            <a:custGeom>
              <a:avLst/>
              <a:gdLst>
                <a:gd name="T0" fmla="*/ 66 w 629"/>
                <a:gd name="T1" fmla="*/ 66 h 1027"/>
                <a:gd name="T2" fmla="*/ 66 w 629"/>
                <a:gd name="T3" fmla="*/ 961 h 1027"/>
                <a:gd name="T4" fmla="*/ 563 w 629"/>
                <a:gd name="T5" fmla="*/ 961 h 1027"/>
                <a:gd name="T6" fmla="*/ 563 w 629"/>
                <a:gd name="T7" fmla="*/ 66 h 1027"/>
                <a:gd name="T8" fmla="*/ 66 w 629"/>
                <a:gd name="T9" fmla="*/ 66 h 1027"/>
                <a:gd name="T10" fmla="*/ 0 w 629"/>
                <a:gd name="T11" fmla="*/ 0 h 1027"/>
                <a:gd name="T12" fmla="*/ 629 w 629"/>
                <a:gd name="T13" fmla="*/ 0 h 1027"/>
                <a:gd name="T14" fmla="*/ 629 w 629"/>
                <a:gd name="T15" fmla="*/ 1027 h 1027"/>
                <a:gd name="T16" fmla="*/ 0 w 629"/>
                <a:gd name="T17" fmla="*/ 1027 h 1027"/>
                <a:gd name="T18" fmla="*/ 0 w 629"/>
                <a:gd name="T1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" h="1027">
                  <a:moveTo>
                    <a:pt x="66" y="66"/>
                  </a:moveTo>
                  <a:lnTo>
                    <a:pt x="66" y="961"/>
                  </a:lnTo>
                  <a:lnTo>
                    <a:pt x="563" y="961"/>
                  </a:lnTo>
                  <a:lnTo>
                    <a:pt x="563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629" y="0"/>
                  </a:lnTo>
                  <a:lnTo>
                    <a:pt x="629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8" name="Rectangle 1506">
              <a:extLst>
                <a:ext uri="{FF2B5EF4-FFF2-40B4-BE49-F238E27FC236}">
                  <a16:creationId xmlns:a16="http://schemas.microsoft.com/office/drawing/2014/main" id="{540A136C-DC9F-4978-AF33-C4F1F328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461" y="967018"/>
              <a:ext cx="27759" cy="637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Rectangle 1507">
              <a:extLst>
                <a:ext uri="{FF2B5EF4-FFF2-40B4-BE49-F238E27FC236}">
                  <a16:creationId xmlns:a16="http://schemas.microsoft.com/office/drawing/2014/main" id="{1A8CFC24-D3A2-4A28-A9A2-5EB267C6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958657"/>
              <a:ext cx="110870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Rectangle 1508">
              <a:extLst>
                <a:ext uri="{FF2B5EF4-FFF2-40B4-BE49-F238E27FC236}">
                  <a16:creationId xmlns:a16="http://schemas.microsoft.com/office/drawing/2014/main" id="{FDF407EF-2D6E-42E4-B7E7-7E010D893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525" y="958657"/>
              <a:ext cx="27676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Rectangle 1509">
              <a:extLst>
                <a:ext uri="{FF2B5EF4-FFF2-40B4-BE49-F238E27FC236}">
                  <a16:creationId xmlns:a16="http://schemas.microsoft.com/office/drawing/2014/main" id="{1EE68194-9FE7-401F-B41E-9CF8FC7CE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43" y="958657"/>
              <a:ext cx="22157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2" name="Rectangle 1510">
              <a:extLst>
                <a:ext uri="{FF2B5EF4-FFF2-40B4-BE49-F238E27FC236}">
                  <a16:creationId xmlns:a16="http://schemas.microsoft.com/office/drawing/2014/main" id="{F459DE75-C858-4D99-B99A-6F192FEAC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2478" y="958657"/>
              <a:ext cx="27676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3" name="Rectangle 1511">
              <a:extLst>
                <a:ext uri="{FF2B5EF4-FFF2-40B4-BE49-F238E27FC236}">
                  <a16:creationId xmlns:a16="http://schemas.microsoft.com/office/drawing/2014/main" id="{0628169E-25D4-4330-8DE3-7F8988E02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975295"/>
              <a:ext cx="74833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4" name="Rectangle 1512">
              <a:extLst>
                <a:ext uri="{FF2B5EF4-FFF2-40B4-BE49-F238E27FC236}">
                  <a16:creationId xmlns:a16="http://schemas.microsoft.com/office/drawing/2014/main" id="{332000D0-CF14-4A76-9A06-7F11687A5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247" y="975295"/>
              <a:ext cx="27759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5" name="Rectangle 1513">
              <a:extLst>
                <a:ext uri="{FF2B5EF4-FFF2-40B4-BE49-F238E27FC236}">
                  <a16:creationId xmlns:a16="http://schemas.microsoft.com/office/drawing/2014/main" id="{01831BA7-AB94-4B44-AA53-C50C490B9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991934"/>
              <a:ext cx="15794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6" name="Rectangle 1514">
              <a:extLst>
                <a:ext uri="{FF2B5EF4-FFF2-40B4-BE49-F238E27FC236}">
                  <a16:creationId xmlns:a16="http://schemas.microsoft.com/office/drawing/2014/main" id="{B6B9BD6F-EFDD-4094-8D8A-4F1330794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1008573"/>
              <a:ext cx="6095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7" name="Rectangle 1515">
              <a:extLst>
                <a:ext uri="{FF2B5EF4-FFF2-40B4-BE49-F238E27FC236}">
                  <a16:creationId xmlns:a16="http://schemas.microsoft.com/office/drawing/2014/main" id="{1260975A-11D9-442E-9695-245A44399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7210" y="1008573"/>
              <a:ext cx="19398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8" name="Rectangle 1516">
              <a:extLst>
                <a:ext uri="{FF2B5EF4-FFF2-40B4-BE49-F238E27FC236}">
                  <a16:creationId xmlns:a16="http://schemas.microsoft.com/office/drawing/2014/main" id="{07A4BC35-046E-4889-92CC-ED9776D1C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886" y="1008573"/>
              <a:ext cx="3879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9" name="Rectangle 1517">
              <a:extLst>
                <a:ext uri="{FF2B5EF4-FFF2-40B4-BE49-F238E27FC236}">
                  <a16:creationId xmlns:a16="http://schemas.microsoft.com/office/drawing/2014/main" id="{1A9D995E-386E-4634-B90C-C5F30314C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7896" y="1030730"/>
              <a:ext cx="69315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Rectangle 1518">
              <a:extLst>
                <a:ext uri="{FF2B5EF4-FFF2-40B4-BE49-F238E27FC236}">
                  <a16:creationId xmlns:a16="http://schemas.microsoft.com/office/drawing/2014/main" id="{A4839656-7D43-4167-B3A2-19654C8C9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969" y="1030730"/>
              <a:ext cx="30435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1" name="Rectangle 1519">
              <a:extLst>
                <a:ext uri="{FF2B5EF4-FFF2-40B4-BE49-F238E27FC236}">
                  <a16:creationId xmlns:a16="http://schemas.microsoft.com/office/drawing/2014/main" id="{25E80E26-D589-4186-8E82-E45C1846C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766" y="1030730"/>
              <a:ext cx="33278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2" name="Freeform 1520">
              <a:extLst>
                <a:ext uri="{FF2B5EF4-FFF2-40B4-BE49-F238E27FC236}">
                  <a16:creationId xmlns:a16="http://schemas.microsoft.com/office/drawing/2014/main" id="{59D6D2C9-95B0-47E1-8205-E926F75A3B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5638" y="1113841"/>
              <a:ext cx="83111" cy="85870"/>
            </a:xfrm>
            <a:custGeom>
              <a:avLst/>
              <a:gdLst>
                <a:gd name="T0" fmla="*/ 497 w 994"/>
                <a:gd name="T1" fmla="*/ 530 h 1027"/>
                <a:gd name="T2" fmla="*/ 33 w 994"/>
                <a:gd name="T3" fmla="*/ 994 h 1027"/>
                <a:gd name="T4" fmla="*/ 961 w 994"/>
                <a:gd name="T5" fmla="*/ 994 h 1027"/>
                <a:gd name="T6" fmla="*/ 497 w 994"/>
                <a:gd name="T7" fmla="*/ 530 h 1027"/>
                <a:gd name="T8" fmla="*/ 994 w 994"/>
                <a:gd name="T9" fmla="*/ 33 h 1027"/>
                <a:gd name="T10" fmla="*/ 530 w 994"/>
                <a:gd name="T11" fmla="*/ 497 h 1027"/>
                <a:gd name="T12" fmla="*/ 994 w 994"/>
                <a:gd name="T13" fmla="*/ 961 h 1027"/>
                <a:gd name="T14" fmla="*/ 994 w 994"/>
                <a:gd name="T15" fmla="*/ 33 h 1027"/>
                <a:gd name="T16" fmla="*/ 0 w 994"/>
                <a:gd name="T17" fmla="*/ 33 h 1027"/>
                <a:gd name="T18" fmla="*/ 0 w 994"/>
                <a:gd name="T19" fmla="*/ 961 h 1027"/>
                <a:gd name="T20" fmla="*/ 464 w 994"/>
                <a:gd name="T21" fmla="*/ 497 h 1027"/>
                <a:gd name="T22" fmla="*/ 0 w 994"/>
                <a:gd name="T23" fmla="*/ 33 h 1027"/>
                <a:gd name="T24" fmla="*/ 33 w 994"/>
                <a:gd name="T25" fmla="*/ 33 h 1027"/>
                <a:gd name="T26" fmla="*/ 497 w 994"/>
                <a:gd name="T27" fmla="*/ 497 h 1027"/>
                <a:gd name="T28" fmla="*/ 961 w 994"/>
                <a:gd name="T29" fmla="*/ 33 h 1027"/>
                <a:gd name="T30" fmla="*/ 33 w 994"/>
                <a:gd name="T31" fmla="*/ 33 h 1027"/>
                <a:gd name="T32" fmla="*/ 0 w 994"/>
                <a:gd name="T33" fmla="*/ 0 h 1027"/>
                <a:gd name="T34" fmla="*/ 994 w 994"/>
                <a:gd name="T35" fmla="*/ 0 h 1027"/>
                <a:gd name="T36" fmla="*/ 994 w 994"/>
                <a:gd name="T37" fmla="*/ 1027 h 1027"/>
                <a:gd name="T38" fmla="*/ 0 w 994"/>
                <a:gd name="T39" fmla="*/ 1027 h 1027"/>
                <a:gd name="T40" fmla="*/ 0 w 994"/>
                <a:gd name="T41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4" h="1027">
                  <a:moveTo>
                    <a:pt x="497" y="530"/>
                  </a:moveTo>
                  <a:lnTo>
                    <a:pt x="33" y="994"/>
                  </a:lnTo>
                  <a:lnTo>
                    <a:pt x="961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497"/>
                  </a:lnTo>
                  <a:lnTo>
                    <a:pt x="994" y="961"/>
                  </a:lnTo>
                  <a:lnTo>
                    <a:pt x="994" y="33"/>
                  </a:lnTo>
                  <a:close/>
                  <a:moveTo>
                    <a:pt x="0" y="33"/>
                  </a:moveTo>
                  <a:lnTo>
                    <a:pt x="0" y="961"/>
                  </a:lnTo>
                  <a:lnTo>
                    <a:pt x="464" y="497"/>
                  </a:lnTo>
                  <a:lnTo>
                    <a:pt x="0" y="33"/>
                  </a:lnTo>
                  <a:close/>
                  <a:moveTo>
                    <a:pt x="33" y="33"/>
                  </a:moveTo>
                  <a:lnTo>
                    <a:pt x="497" y="497"/>
                  </a:lnTo>
                  <a:lnTo>
                    <a:pt x="961" y="33"/>
                  </a:lnTo>
                  <a:lnTo>
                    <a:pt x="33" y="33"/>
                  </a:lnTo>
                  <a:close/>
                  <a:moveTo>
                    <a:pt x="0" y="0"/>
                  </a:moveTo>
                  <a:lnTo>
                    <a:pt x="994" y="0"/>
                  </a:lnTo>
                  <a:lnTo>
                    <a:pt x="994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Freeform 1521">
              <a:extLst>
                <a:ext uri="{FF2B5EF4-FFF2-40B4-BE49-F238E27FC236}">
                  <a16:creationId xmlns:a16="http://schemas.microsoft.com/office/drawing/2014/main" id="{851C9A50-A8A9-4CCC-8893-C924516669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6240" y="1091684"/>
              <a:ext cx="121907" cy="124666"/>
            </a:xfrm>
            <a:custGeom>
              <a:avLst/>
              <a:gdLst>
                <a:gd name="T0" fmla="*/ 66 w 1458"/>
                <a:gd name="T1" fmla="*/ 66 h 1491"/>
                <a:gd name="T2" fmla="*/ 66 w 1458"/>
                <a:gd name="T3" fmla="*/ 1424 h 1491"/>
                <a:gd name="T4" fmla="*/ 1392 w 1458"/>
                <a:gd name="T5" fmla="*/ 1424 h 1491"/>
                <a:gd name="T6" fmla="*/ 1392 w 1458"/>
                <a:gd name="T7" fmla="*/ 66 h 1491"/>
                <a:gd name="T8" fmla="*/ 66 w 1458"/>
                <a:gd name="T9" fmla="*/ 66 h 1491"/>
                <a:gd name="T10" fmla="*/ 0 w 1458"/>
                <a:gd name="T11" fmla="*/ 0 h 1491"/>
                <a:gd name="T12" fmla="*/ 1458 w 1458"/>
                <a:gd name="T13" fmla="*/ 0 h 1491"/>
                <a:gd name="T14" fmla="*/ 1458 w 1458"/>
                <a:gd name="T15" fmla="*/ 1491 h 1491"/>
                <a:gd name="T16" fmla="*/ 0 w 1458"/>
                <a:gd name="T17" fmla="*/ 1491 h 1491"/>
                <a:gd name="T18" fmla="*/ 0 w 1458"/>
                <a:gd name="T19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8" h="1491">
                  <a:moveTo>
                    <a:pt x="66" y="66"/>
                  </a:moveTo>
                  <a:lnTo>
                    <a:pt x="66" y="1424"/>
                  </a:lnTo>
                  <a:lnTo>
                    <a:pt x="1392" y="1424"/>
                  </a:lnTo>
                  <a:lnTo>
                    <a:pt x="1392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1458" y="0"/>
                  </a:lnTo>
                  <a:lnTo>
                    <a:pt x="1458" y="1491"/>
                  </a:lnTo>
                  <a:lnTo>
                    <a:pt x="0" y="14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522">
              <a:extLst>
                <a:ext uri="{FF2B5EF4-FFF2-40B4-BE49-F238E27FC236}">
                  <a16:creationId xmlns:a16="http://schemas.microsoft.com/office/drawing/2014/main" id="{CD6B02F3-40FA-4324-A631-1C6E7AEAC8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9267" y="1091684"/>
              <a:ext cx="390636" cy="124666"/>
            </a:xfrm>
            <a:custGeom>
              <a:avLst/>
              <a:gdLst>
                <a:gd name="T0" fmla="*/ 66 w 4672"/>
                <a:gd name="T1" fmla="*/ 66 h 1491"/>
                <a:gd name="T2" fmla="*/ 66 w 4672"/>
                <a:gd name="T3" fmla="*/ 1424 h 1491"/>
                <a:gd name="T4" fmla="*/ 4606 w 4672"/>
                <a:gd name="T5" fmla="*/ 1424 h 1491"/>
                <a:gd name="T6" fmla="*/ 4606 w 4672"/>
                <a:gd name="T7" fmla="*/ 66 h 1491"/>
                <a:gd name="T8" fmla="*/ 66 w 4672"/>
                <a:gd name="T9" fmla="*/ 66 h 1491"/>
                <a:gd name="T10" fmla="*/ 0 w 4672"/>
                <a:gd name="T11" fmla="*/ 0 h 1491"/>
                <a:gd name="T12" fmla="*/ 4672 w 4672"/>
                <a:gd name="T13" fmla="*/ 0 h 1491"/>
                <a:gd name="T14" fmla="*/ 4672 w 4672"/>
                <a:gd name="T15" fmla="*/ 1491 h 1491"/>
                <a:gd name="T16" fmla="*/ 0 w 4672"/>
                <a:gd name="T17" fmla="*/ 1491 h 1491"/>
                <a:gd name="T18" fmla="*/ 0 w 4672"/>
                <a:gd name="T19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72" h="1491">
                  <a:moveTo>
                    <a:pt x="66" y="66"/>
                  </a:moveTo>
                  <a:lnTo>
                    <a:pt x="66" y="1424"/>
                  </a:lnTo>
                  <a:lnTo>
                    <a:pt x="4606" y="1424"/>
                  </a:lnTo>
                  <a:lnTo>
                    <a:pt x="4606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4672" y="0"/>
                  </a:lnTo>
                  <a:lnTo>
                    <a:pt x="4672" y="1491"/>
                  </a:lnTo>
                  <a:lnTo>
                    <a:pt x="0" y="14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523">
              <a:extLst>
                <a:ext uri="{FF2B5EF4-FFF2-40B4-BE49-F238E27FC236}">
                  <a16:creationId xmlns:a16="http://schemas.microsoft.com/office/drawing/2014/main" id="{ADCB5047-0891-4FC7-BB6D-23ACA712A6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8665" y="1113841"/>
              <a:ext cx="52592" cy="85870"/>
            </a:xfrm>
            <a:custGeom>
              <a:avLst/>
              <a:gdLst>
                <a:gd name="T0" fmla="*/ 66 w 629"/>
                <a:gd name="T1" fmla="*/ 33 h 1027"/>
                <a:gd name="T2" fmla="*/ 66 w 629"/>
                <a:gd name="T3" fmla="*/ 961 h 1027"/>
                <a:gd name="T4" fmla="*/ 563 w 629"/>
                <a:gd name="T5" fmla="*/ 961 h 1027"/>
                <a:gd name="T6" fmla="*/ 563 w 629"/>
                <a:gd name="T7" fmla="*/ 33 h 1027"/>
                <a:gd name="T8" fmla="*/ 66 w 629"/>
                <a:gd name="T9" fmla="*/ 33 h 1027"/>
                <a:gd name="T10" fmla="*/ 0 w 629"/>
                <a:gd name="T11" fmla="*/ 0 h 1027"/>
                <a:gd name="T12" fmla="*/ 629 w 629"/>
                <a:gd name="T13" fmla="*/ 0 h 1027"/>
                <a:gd name="T14" fmla="*/ 629 w 629"/>
                <a:gd name="T15" fmla="*/ 1027 h 1027"/>
                <a:gd name="T16" fmla="*/ 0 w 629"/>
                <a:gd name="T17" fmla="*/ 1027 h 1027"/>
                <a:gd name="T18" fmla="*/ 0 w 629"/>
                <a:gd name="T1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" h="1027">
                  <a:moveTo>
                    <a:pt x="66" y="33"/>
                  </a:moveTo>
                  <a:lnTo>
                    <a:pt x="66" y="961"/>
                  </a:lnTo>
                  <a:lnTo>
                    <a:pt x="563" y="961"/>
                  </a:lnTo>
                  <a:lnTo>
                    <a:pt x="563" y="33"/>
                  </a:lnTo>
                  <a:lnTo>
                    <a:pt x="66" y="33"/>
                  </a:lnTo>
                  <a:close/>
                  <a:moveTo>
                    <a:pt x="0" y="0"/>
                  </a:moveTo>
                  <a:lnTo>
                    <a:pt x="629" y="0"/>
                  </a:lnTo>
                  <a:lnTo>
                    <a:pt x="629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524">
              <a:extLst>
                <a:ext uri="{FF2B5EF4-FFF2-40B4-BE49-F238E27FC236}">
                  <a16:creationId xmlns:a16="http://schemas.microsoft.com/office/drawing/2014/main" id="{4285282B-13C0-411B-8F40-A4F450FBE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461" y="1124878"/>
              <a:ext cx="27759" cy="637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7" name="Rectangle 1525">
              <a:extLst>
                <a:ext uri="{FF2B5EF4-FFF2-40B4-BE49-F238E27FC236}">
                  <a16:creationId xmlns:a16="http://schemas.microsoft.com/office/drawing/2014/main" id="{D5729929-AB39-44C1-9217-456F42425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1116600"/>
              <a:ext cx="110870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8" name="Rectangle 1526">
              <a:extLst>
                <a:ext uri="{FF2B5EF4-FFF2-40B4-BE49-F238E27FC236}">
                  <a16:creationId xmlns:a16="http://schemas.microsoft.com/office/drawing/2014/main" id="{24E2F02D-948E-4254-B0D8-EBA6A49B4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525" y="1116600"/>
              <a:ext cx="2767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9" name="Rectangle 1527">
              <a:extLst>
                <a:ext uri="{FF2B5EF4-FFF2-40B4-BE49-F238E27FC236}">
                  <a16:creationId xmlns:a16="http://schemas.microsoft.com/office/drawing/2014/main" id="{9F33CF7E-AACF-40B1-9863-93022C73F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43" y="1116600"/>
              <a:ext cx="22157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0" name="Rectangle 1528">
              <a:extLst>
                <a:ext uri="{FF2B5EF4-FFF2-40B4-BE49-F238E27FC236}">
                  <a16:creationId xmlns:a16="http://schemas.microsoft.com/office/drawing/2014/main" id="{E2EE6DBB-8AAA-4145-8980-B2DC7B9DF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2478" y="1116600"/>
              <a:ext cx="2767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529">
              <a:extLst>
                <a:ext uri="{FF2B5EF4-FFF2-40B4-BE49-F238E27FC236}">
                  <a16:creationId xmlns:a16="http://schemas.microsoft.com/office/drawing/2014/main" id="{A06BA659-E168-41D1-8C1B-38EF6401C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1133239"/>
              <a:ext cx="74833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2" name="Rectangle 1530">
              <a:extLst>
                <a:ext uri="{FF2B5EF4-FFF2-40B4-BE49-F238E27FC236}">
                  <a16:creationId xmlns:a16="http://schemas.microsoft.com/office/drawing/2014/main" id="{7B2AE79C-3EBB-4D93-91F7-1D26A3874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247" y="1133239"/>
              <a:ext cx="27759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3" name="Rectangle 1531">
              <a:extLst>
                <a:ext uri="{FF2B5EF4-FFF2-40B4-BE49-F238E27FC236}">
                  <a16:creationId xmlns:a16="http://schemas.microsoft.com/office/drawing/2014/main" id="{0DBFB585-2FD1-4A67-800D-3134CC3E8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1149794"/>
              <a:ext cx="157943" cy="56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4" name="Rectangle 1532">
              <a:extLst>
                <a:ext uri="{FF2B5EF4-FFF2-40B4-BE49-F238E27FC236}">
                  <a16:creationId xmlns:a16="http://schemas.microsoft.com/office/drawing/2014/main" id="{C3BC9E91-DC20-4CAD-AC1C-BF8605CB6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1166433"/>
              <a:ext cx="6095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5" name="Rectangle 1533">
              <a:extLst>
                <a:ext uri="{FF2B5EF4-FFF2-40B4-BE49-F238E27FC236}">
                  <a16:creationId xmlns:a16="http://schemas.microsoft.com/office/drawing/2014/main" id="{420AFB15-AFE6-454A-828C-5D9B8616F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7210" y="1166433"/>
              <a:ext cx="19398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Rectangle 1534">
              <a:extLst>
                <a:ext uri="{FF2B5EF4-FFF2-40B4-BE49-F238E27FC236}">
                  <a16:creationId xmlns:a16="http://schemas.microsoft.com/office/drawing/2014/main" id="{77B59D83-BCFC-499B-ADAF-0CE296841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886" y="1166433"/>
              <a:ext cx="38796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Rectangle 1535">
              <a:extLst>
                <a:ext uri="{FF2B5EF4-FFF2-40B4-BE49-F238E27FC236}">
                  <a16:creationId xmlns:a16="http://schemas.microsoft.com/office/drawing/2014/main" id="{90CEBC09-393A-4212-B7AD-2AED3AC99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7896" y="1188590"/>
              <a:ext cx="69315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Rectangle 1536">
              <a:extLst>
                <a:ext uri="{FF2B5EF4-FFF2-40B4-BE49-F238E27FC236}">
                  <a16:creationId xmlns:a16="http://schemas.microsoft.com/office/drawing/2014/main" id="{B2C87193-128F-4C5D-9A90-25AABFC9A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969" y="1188590"/>
              <a:ext cx="30435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Rectangle 1537">
              <a:extLst>
                <a:ext uri="{FF2B5EF4-FFF2-40B4-BE49-F238E27FC236}">
                  <a16:creationId xmlns:a16="http://schemas.microsoft.com/office/drawing/2014/main" id="{BCA3A1E7-87E4-453E-AD7E-86B5D37E3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766" y="1188590"/>
              <a:ext cx="33278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Freeform 1538">
              <a:extLst>
                <a:ext uri="{FF2B5EF4-FFF2-40B4-BE49-F238E27FC236}">
                  <a16:creationId xmlns:a16="http://schemas.microsoft.com/office/drawing/2014/main" id="{5F8764E5-7A62-4EC5-AE70-F5693AB5C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4134" y="795278"/>
              <a:ext cx="85953" cy="83111"/>
            </a:xfrm>
            <a:custGeom>
              <a:avLst/>
              <a:gdLst>
                <a:gd name="T0" fmla="*/ 497 w 1028"/>
                <a:gd name="T1" fmla="*/ 530 h 994"/>
                <a:gd name="T2" fmla="*/ 33 w 1028"/>
                <a:gd name="T3" fmla="*/ 994 h 994"/>
                <a:gd name="T4" fmla="*/ 994 w 1028"/>
                <a:gd name="T5" fmla="*/ 994 h 994"/>
                <a:gd name="T6" fmla="*/ 497 w 1028"/>
                <a:gd name="T7" fmla="*/ 530 h 994"/>
                <a:gd name="T8" fmla="*/ 994 w 1028"/>
                <a:gd name="T9" fmla="*/ 33 h 994"/>
                <a:gd name="T10" fmla="*/ 530 w 1028"/>
                <a:gd name="T11" fmla="*/ 497 h 994"/>
                <a:gd name="T12" fmla="*/ 994 w 1028"/>
                <a:gd name="T13" fmla="*/ 960 h 994"/>
                <a:gd name="T14" fmla="*/ 994 w 1028"/>
                <a:gd name="T15" fmla="*/ 33 h 994"/>
                <a:gd name="T16" fmla="*/ 33 w 1028"/>
                <a:gd name="T17" fmla="*/ 33 h 994"/>
                <a:gd name="T18" fmla="*/ 33 w 1028"/>
                <a:gd name="T19" fmla="*/ 960 h 994"/>
                <a:gd name="T20" fmla="*/ 497 w 1028"/>
                <a:gd name="T21" fmla="*/ 497 h 994"/>
                <a:gd name="T22" fmla="*/ 33 w 1028"/>
                <a:gd name="T23" fmla="*/ 33 h 994"/>
                <a:gd name="T24" fmla="*/ 33 w 1028"/>
                <a:gd name="T25" fmla="*/ 0 h 994"/>
                <a:gd name="T26" fmla="*/ 497 w 1028"/>
                <a:gd name="T27" fmla="*/ 497 h 994"/>
                <a:gd name="T28" fmla="*/ 994 w 1028"/>
                <a:gd name="T29" fmla="*/ 0 h 994"/>
                <a:gd name="T30" fmla="*/ 33 w 1028"/>
                <a:gd name="T31" fmla="*/ 0 h 994"/>
                <a:gd name="T32" fmla="*/ 0 w 1028"/>
                <a:gd name="T33" fmla="*/ 0 h 994"/>
                <a:gd name="T34" fmla="*/ 1028 w 1028"/>
                <a:gd name="T35" fmla="*/ 0 h 994"/>
                <a:gd name="T36" fmla="*/ 1028 w 1028"/>
                <a:gd name="T37" fmla="*/ 994 h 994"/>
                <a:gd name="T38" fmla="*/ 0 w 1028"/>
                <a:gd name="T39" fmla="*/ 994 h 994"/>
                <a:gd name="T40" fmla="*/ 0 w 1028"/>
                <a:gd name="T41" fmla="*/ 0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8" h="994">
                  <a:moveTo>
                    <a:pt x="497" y="530"/>
                  </a:moveTo>
                  <a:lnTo>
                    <a:pt x="33" y="994"/>
                  </a:lnTo>
                  <a:lnTo>
                    <a:pt x="994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497"/>
                  </a:lnTo>
                  <a:lnTo>
                    <a:pt x="994" y="960"/>
                  </a:lnTo>
                  <a:lnTo>
                    <a:pt x="994" y="33"/>
                  </a:lnTo>
                  <a:close/>
                  <a:moveTo>
                    <a:pt x="33" y="33"/>
                  </a:moveTo>
                  <a:lnTo>
                    <a:pt x="33" y="960"/>
                  </a:lnTo>
                  <a:lnTo>
                    <a:pt x="497" y="497"/>
                  </a:lnTo>
                  <a:lnTo>
                    <a:pt x="33" y="33"/>
                  </a:lnTo>
                  <a:close/>
                  <a:moveTo>
                    <a:pt x="33" y="0"/>
                  </a:moveTo>
                  <a:lnTo>
                    <a:pt x="497" y="497"/>
                  </a:lnTo>
                  <a:lnTo>
                    <a:pt x="994" y="0"/>
                  </a:lnTo>
                  <a:lnTo>
                    <a:pt x="33" y="0"/>
                  </a:lnTo>
                  <a:close/>
                  <a:moveTo>
                    <a:pt x="0" y="0"/>
                  </a:moveTo>
                  <a:lnTo>
                    <a:pt x="1028" y="0"/>
                  </a:lnTo>
                  <a:lnTo>
                    <a:pt x="1028" y="994"/>
                  </a:lnTo>
                  <a:lnTo>
                    <a:pt x="0" y="9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Freeform 1539">
              <a:extLst>
                <a:ext uri="{FF2B5EF4-FFF2-40B4-BE49-F238E27FC236}">
                  <a16:creationId xmlns:a16="http://schemas.microsoft.com/office/drawing/2014/main" id="{C1BD8323-A9EB-45A6-B46E-482CB40E6D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4736" y="773121"/>
              <a:ext cx="124749" cy="124582"/>
            </a:xfrm>
            <a:custGeom>
              <a:avLst/>
              <a:gdLst>
                <a:gd name="T0" fmla="*/ 67 w 1492"/>
                <a:gd name="T1" fmla="*/ 66 h 1490"/>
                <a:gd name="T2" fmla="*/ 67 w 1492"/>
                <a:gd name="T3" fmla="*/ 1424 h 1490"/>
                <a:gd name="T4" fmla="*/ 1425 w 1492"/>
                <a:gd name="T5" fmla="*/ 1424 h 1490"/>
                <a:gd name="T6" fmla="*/ 1425 w 1492"/>
                <a:gd name="T7" fmla="*/ 66 h 1490"/>
                <a:gd name="T8" fmla="*/ 67 w 1492"/>
                <a:gd name="T9" fmla="*/ 66 h 1490"/>
                <a:gd name="T10" fmla="*/ 0 w 1492"/>
                <a:gd name="T11" fmla="*/ 0 h 1490"/>
                <a:gd name="T12" fmla="*/ 1492 w 1492"/>
                <a:gd name="T13" fmla="*/ 0 h 1490"/>
                <a:gd name="T14" fmla="*/ 1492 w 1492"/>
                <a:gd name="T15" fmla="*/ 1490 h 1490"/>
                <a:gd name="T16" fmla="*/ 0 w 1492"/>
                <a:gd name="T17" fmla="*/ 1490 h 1490"/>
                <a:gd name="T18" fmla="*/ 0 w 1492"/>
                <a:gd name="T1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2" h="1490">
                  <a:moveTo>
                    <a:pt x="67" y="66"/>
                  </a:moveTo>
                  <a:lnTo>
                    <a:pt x="67" y="1424"/>
                  </a:lnTo>
                  <a:lnTo>
                    <a:pt x="1425" y="1424"/>
                  </a:lnTo>
                  <a:lnTo>
                    <a:pt x="1425" y="66"/>
                  </a:lnTo>
                  <a:lnTo>
                    <a:pt x="67" y="66"/>
                  </a:lnTo>
                  <a:close/>
                  <a:moveTo>
                    <a:pt x="0" y="0"/>
                  </a:moveTo>
                  <a:lnTo>
                    <a:pt x="1492" y="0"/>
                  </a:lnTo>
                  <a:lnTo>
                    <a:pt x="1492" y="1490"/>
                  </a:lnTo>
                  <a:lnTo>
                    <a:pt x="0" y="1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Freeform 1540">
              <a:extLst>
                <a:ext uri="{FF2B5EF4-FFF2-40B4-BE49-F238E27FC236}">
                  <a16:creationId xmlns:a16="http://schemas.microsoft.com/office/drawing/2014/main" id="{449846E1-6B72-485F-AF3A-C6B572707F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0522" y="773121"/>
              <a:ext cx="387961" cy="124582"/>
            </a:xfrm>
            <a:custGeom>
              <a:avLst/>
              <a:gdLst>
                <a:gd name="T0" fmla="*/ 66 w 4640"/>
                <a:gd name="T1" fmla="*/ 66 h 1490"/>
                <a:gd name="T2" fmla="*/ 66 w 4640"/>
                <a:gd name="T3" fmla="*/ 1424 h 1490"/>
                <a:gd name="T4" fmla="*/ 4607 w 4640"/>
                <a:gd name="T5" fmla="*/ 1424 h 1490"/>
                <a:gd name="T6" fmla="*/ 4607 w 4640"/>
                <a:gd name="T7" fmla="*/ 66 h 1490"/>
                <a:gd name="T8" fmla="*/ 66 w 4640"/>
                <a:gd name="T9" fmla="*/ 66 h 1490"/>
                <a:gd name="T10" fmla="*/ 0 w 4640"/>
                <a:gd name="T11" fmla="*/ 0 h 1490"/>
                <a:gd name="T12" fmla="*/ 4640 w 4640"/>
                <a:gd name="T13" fmla="*/ 0 h 1490"/>
                <a:gd name="T14" fmla="*/ 4640 w 4640"/>
                <a:gd name="T15" fmla="*/ 1490 h 1490"/>
                <a:gd name="T16" fmla="*/ 0 w 4640"/>
                <a:gd name="T17" fmla="*/ 1490 h 1490"/>
                <a:gd name="T18" fmla="*/ 0 w 4640"/>
                <a:gd name="T1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0" h="1490">
                  <a:moveTo>
                    <a:pt x="66" y="66"/>
                  </a:moveTo>
                  <a:lnTo>
                    <a:pt x="66" y="1424"/>
                  </a:lnTo>
                  <a:lnTo>
                    <a:pt x="4607" y="1424"/>
                  </a:lnTo>
                  <a:lnTo>
                    <a:pt x="4607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4640" y="0"/>
                  </a:lnTo>
                  <a:lnTo>
                    <a:pt x="4640" y="1490"/>
                  </a:lnTo>
                  <a:lnTo>
                    <a:pt x="0" y="1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Freeform 1541">
              <a:extLst>
                <a:ext uri="{FF2B5EF4-FFF2-40B4-BE49-F238E27FC236}">
                  <a16:creationId xmlns:a16="http://schemas.microsoft.com/office/drawing/2014/main" id="{35227D38-837C-4DF9-8A97-51875F5748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9920" y="792435"/>
              <a:ext cx="49916" cy="88713"/>
            </a:xfrm>
            <a:custGeom>
              <a:avLst/>
              <a:gdLst>
                <a:gd name="T0" fmla="*/ 33 w 597"/>
                <a:gd name="T1" fmla="*/ 67 h 1061"/>
                <a:gd name="T2" fmla="*/ 33 w 597"/>
                <a:gd name="T3" fmla="*/ 994 h 1061"/>
                <a:gd name="T4" fmla="*/ 563 w 597"/>
                <a:gd name="T5" fmla="*/ 994 h 1061"/>
                <a:gd name="T6" fmla="*/ 563 w 597"/>
                <a:gd name="T7" fmla="*/ 67 h 1061"/>
                <a:gd name="T8" fmla="*/ 33 w 597"/>
                <a:gd name="T9" fmla="*/ 67 h 1061"/>
                <a:gd name="T10" fmla="*/ 0 w 597"/>
                <a:gd name="T11" fmla="*/ 0 h 1061"/>
                <a:gd name="T12" fmla="*/ 597 w 597"/>
                <a:gd name="T13" fmla="*/ 0 h 1061"/>
                <a:gd name="T14" fmla="*/ 597 w 597"/>
                <a:gd name="T15" fmla="*/ 1061 h 1061"/>
                <a:gd name="T16" fmla="*/ 0 w 597"/>
                <a:gd name="T17" fmla="*/ 1061 h 1061"/>
                <a:gd name="T18" fmla="*/ 0 w 597"/>
                <a:gd name="T19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7" h="1061">
                  <a:moveTo>
                    <a:pt x="33" y="67"/>
                  </a:moveTo>
                  <a:lnTo>
                    <a:pt x="33" y="994"/>
                  </a:lnTo>
                  <a:lnTo>
                    <a:pt x="563" y="994"/>
                  </a:lnTo>
                  <a:lnTo>
                    <a:pt x="563" y="67"/>
                  </a:lnTo>
                  <a:lnTo>
                    <a:pt x="33" y="67"/>
                  </a:lnTo>
                  <a:close/>
                  <a:moveTo>
                    <a:pt x="0" y="0"/>
                  </a:moveTo>
                  <a:lnTo>
                    <a:pt x="597" y="0"/>
                  </a:lnTo>
                  <a:lnTo>
                    <a:pt x="597" y="1061"/>
                  </a:lnTo>
                  <a:lnTo>
                    <a:pt x="0" y="10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542">
              <a:extLst>
                <a:ext uri="{FF2B5EF4-FFF2-40B4-BE49-F238E27FC236}">
                  <a16:creationId xmlns:a16="http://schemas.microsoft.com/office/drawing/2014/main" id="{A2E4CE06-48C9-4DCD-9DE6-33D895363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041" y="806315"/>
              <a:ext cx="27676" cy="6095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43">
              <a:extLst>
                <a:ext uri="{FF2B5EF4-FFF2-40B4-BE49-F238E27FC236}">
                  <a16:creationId xmlns:a16="http://schemas.microsoft.com/office/drawing/2014/main" id="{D5E51C02-57C0-4EC4-9BC3-048A8F45B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795278"/>
              <a:ext cx="110870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Rectangle 1544">
              <a:extLst>
                <a:ext uri="{FF2B5EF4-FFF2-40B4-BE49-F238E27FC236}">
                  <a16:creationId xmlns:a16="http://schemas.microsoft.com/office/drawing/2014/main" id="{061D7ED1-EE10-4E64-83CE-D3736A957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021" y="795278"/>
              <a:ext cx="27759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545">
              <a:extLst>
                <a:ext uri="{FF2B5EF4-FFF2-40B4-BE49-F238E27FC236}">
                  <a16:creationId xmlns:a16="http://schemas.microsoft.com/office/drawing/2014/main" id="{1B398D73-8339-461E-B1F5-7AF9489FE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299" y="795278"/>
              <a:ext cx="22157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8" name="Rectangle 1546">
              <a:extLst>
                <a:ext uri="{FF2B5EF4-FFF2-40B4-BE49-F238E27FC236}">
                  <a16:creationId xmlns:a16="http://schemas.microsoft.com/office/drawing/2014/main" id="{1638FD36-1B00-4778-881E-AD6BDF866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3734" y="795278"/>
              <a:ext cx="25000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9" name="Rectangle 1547">
              <a:extLst>
                <a:ext uri="{FF2B5EF4-FFF2-40B4-BE49-F238E27FC236}">
                  <a16:creationId xmlns:a16="http://schemas.microsoft.com/office/drawing/2014/main" id="{33519868-67AA-40A0-97D7-48C168B10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811833"/>
              <a:ext cx="7483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0" name="Rectangle 1548">
              <a:extLst>
                <a:ext uri="{FF2B5EF4-FFF2-40B4-BE49-F238E27FC236}">
                  <a16:creationId xmlns:a16="http://schemas.microsoft.com/office/drawing/2014/main" id="{F76506CD-2211-4127-A3D0-45277DDC9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9586" y="811833"/>
              <a:ext cx="24916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Rectangle 1549">
              <a:extLst>
                <a:ext uri="{FF2B5EF4-FFF2-40B4-BE49-F238E27FC236}">
                  <a16:creationId xmlns:a16="http://schemas.microsoft.com/office/drawing/2014/main" id="{AA94DB0E-B893-4EF3-830E-53188809D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828472"/>
              <a:ext cx="16070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2" name="Rectangle 1550">
              <a:extLst>
                <a:ext uri="{FF2B5EF4-FFF2-40B4-BE49-F238E27FC236}">
                  <a16:creationId xmlns:a16="http://schemas.microsoft.com/office/drawing/2014/main" id="{050966E7-14C5-44E2-BE11-BE44C4A7D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847870"/>
              <a:ext cx="6379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3" name="Rectangle 1551">
              <a:extLst>
                <a:ext uri="{FF2B5EF4-FFF2-40B4-BE49-F238E27FC236}">
                  <a16:creationId xmlns:a16="http://schemas.microsoft.com/office/drawing/2014/main" id="{97FB7CDF-67BA-411B-A04C-8AD55A43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5707" y="847870"/>
              <a:ext cx="22157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1552">
              <a:extLst>
                <a:ext uri="{FF2B5EF4-FFF2-40B4-BE49-F238E27FC236}">
                  <a16:creationId xmlns:a16="http://schemas.microsoft.com/office/drawing/2014/main" id="{B72979A4-CB1E-45BB-90D7-1E1B60AAD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6225" y="847870"/>
              <a:ext cx="3595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5" name="Rectangle 1553">
              <a:extLst>
                <a:ext uri="{FF2B5EF4-FFF2-40B4-BE49-F238E27FC236}">
                  <a16:creationId xmlns:a16="http://schemas.microsoft.com/office/drawing/2014/main" id="{B6DF0895-502D-4BD7-A6E0-D0D38E0DC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392" y="867268"/>
              <a:ext cx="69315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554">
              <a:extLst>
                <a:ext uri="{FF2B5EF4-FFF2-40B4-BE49-F238E27FC236}">
                  <a16:creationId xmlns:a16="http://schemas.microsoft.com/office/drawing/2014/main" id="{5615EBF7-88E3-492F-82ED-D459DE2AC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8466" y="867268"/>
              <a:ext cx="30518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Rectangle 1555">
              <a:extLst>
                <a:ext uri="{FF2B5EF4-FFF2-40B4-BE49-F238E27FC236}">
                  <a16:creationId xmlns:a16="http://schemas.microsoft.com/office/drawing/2014/main" id="{6201F0AC-38C8-4EAF-8F8B-9DED74B92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7262" y="867268"/>
              <a:ext cx="36037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556">
              <a:extLst>
                <a:ext uri="{FF2B5EF4-FFF2-40B4-BE49-F238E27FC236}">
                  <a16:creationId xmlns:a16="http://schemas.microsoft.com/office/drawing/2014/main" id="{56633B23-93A7-404A-8E95-45DF2B1D78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4134" y="955897"/>
              <a:ext cx="85953" cy="85870"/>
            </a:xfrm>
            <a:custGeom>
              <a:avLst/>
              <a:gdLst>
                <a:gd name="T0" fmla="*/ 497 w 1028"/>
                <a:gd name="T1" fmla="*/ 530 h 1027"/>
                <a:gd name="T2" fmla="*/ 33 w 1028"/>
                <a:gd name="T3" fmla="*/ 994 h 1027"/>
                <a:gd name="T4" fmla="*/ 994 w 1028"/>
                <a:gd name="T5" fmla="*/ 994 h 1027"/>
                <a:gd name="T6" fmla="*/ 497 w 1028"/>
                <a:gd name="T7" fmla="*/ 530 h 1027"/>
                <a:gd name="T8" fmla="*/ 994 w 1028"/>
                <a:gd name="T9" fmla="*/ 33 h 1027"/>
                <a:gd name="T10" fmla="*/ 530 w 1028"/>
                <a:gd name="T11" fmla="*/ 530 h 1027"/>
                <a:gd name="T12" fmla="*/ 994 w 1028"/>
                <a:gd name="T13" fmla="*/ 994 h 1027"/>
                <a:gd name="T14" fmla="*/ 994 w 1028"/>
                <a:gd name="T15" fmla="*/ 33 h 1027"/>
                <a:gd name="T16" fmla="*/ 33 w 1028"/>
                <a:gd name="T17" fmla="*/ 33 h 1027"/>
                <a:gd name="T18" fmla="*/ 33 w 1028"/>
                <a:gd name="T19" fmla="*/ 994 h 1027"/>
                <a:gd name="T20" fmla="*/ 497 w 1028"/>
                <a:gd name="T21" fmla="*/ 530 h 1027"/>
                <a:gd name="T22" fmla="*/ 33 w 1028"/>
                <a:gd name="T23" fmla="*/ 33 h 1027"/>
                <a:gd name="T24" fmla="*/ 33 w 1028"/>
                <a:gd name="T25" fmla="*/ 33 h 1027"/>
                <a:gd name="T26" fmla="*/ 497 w 1028"/>
                <a:gd name="T27" fmla="*/ 497 h 1027"/>
                <a:gd name="T28" fmla="*/ 994 w 1028"/>
                <a:gd name="T29" fmla="*/ 33 h 1027"/>
                <a:gd name="T30" fmla="*/ 33 w 1028"/>
                <a:gd name="T31" fmla="*/ 33 h 1027"/>
                <a:gd name="T32" fmla="*/ 0 w 1028"/>
                <a:gd name="T33" fmla="*/ 0 h 1027"/>
                <a:gd name="T34" fmla="*/ 1028 w 1028"/>
                <a:gd name="T35" fmla="*/ 0 h 1027"/>
                <a:gd name="T36" fmla="*/ 1028 w 1028"/>
                <a:gd name="T37" fmla="*/ 1027 h 1027"/>
                <a:gd name="T38" fmla="*/ 0 w 1028"/>
                <a:gd name="T39" fmla="*/ 1027 h 1027"/>
                <a:gd name="T40" fmla="*/ 0 w 1028"/>
                <a:gd name="T41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8" h="1027">
                  <a:moveTo>
                    <a:pt x="497" y="530"/>
                  </a:moveTo>
                  <a:lnTo>
                    <a:pt x="33" y="994"/>
                  </a:lnTo>
                  <a:lnTo>
                    <a:pt x="994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530"/>
                  </a:lnTo>
                  <a:lnTo>
                    <a:pt x="994" y="994"/>
                  </a:lnTo>
                  <a:lnTo>
                    <a:pt x="994" y="33"/>
                  </a:lnTo>
                  <a:close/>
                  <a:moveTo>
                    <a:pt x="33" y="33"/>
                  </a:moveTo>
                  <a:lnTo>
                    <a:pt x="33" y="994"/>
                  </a:lnTo>
                  <a:lnTo>
                    <a:pt x="497" y="530"/>
                  </a:lnTo>
                  <a:lnTo>
                    <a:pt x="33" y="33"/>
                  </a:lnTo>
                  <a:close/>
                  <a:moveTo>
                    <a:pt x="33" y="33"/>
                  </a:moveTo>
                  <a:lnTo>
                    <a:pt x="497" y="497"/>
                  </a:lnTo>
                  <a:lnTo>
                    <a:pt x="994" y="33"/>
                  </a:lnTo>
                  <a:lnTo>
                    <a:pt x="33" y="33"/>
                  </a:lnTo>
                  <a:close/>
                  <a:moveTo>
                    <a:pt x="0" y="0"/>
                  </a:moveTo>
                  <a:lnTo>
                    <a:pt x="1028" y="0"/>
                  </a:lnTo>
                  <a:lnTo>
                    <a:pt x="1028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Freeform 1557">
              <a:extLst>
                <a:ext uri="{FF2B5EF4-FFF2-40B4-BE49-F238E27FC236}">
                  <a16:creationId xmlns:a16="http://schemas.microsoft.com/office/drawing/2014/main" id="{2D2C69C4-7672-46D6-B5F9-8EF1537B16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4736" y="936499"/>
              <a:ext cx="124749" cy="121907"/>
            </a:xfrm>
            <a:custGeom>
              <a:avLst/>
              <a:gdLst>
                <a:gd name="T0" fmla="*/ 67 w 1492"/>
                <a:gd name="T1" fmla="*/ 33 h 1458"/>
                <a:gd name="T2" fmla="*/ 67 w 1492"/>
                <a:gd name="T3" fmla="*/ 1392 h 1458"/>
                <a:gd name="T4" fmla="*/ 1425 w 1492"/>
                <a:gd name="T5" fmla="*/ 1392 h 1458"/>
                <a:gd name="T6" fmla="*/ 1425 w 1492"/>
                <a:gd name="T7" fmla="*/ 33 h 1458"/>
                <a:gd name="T8" fmla="*/ 67 w 1492"/>
                <a:gd name="T9" fmla="*/ 33 h 1458"/>
                <a:gd name="T10" fmla="*/ 0 w 1492"/>
                <a:gd name="T11" fmla="*/ 0 h 1458"/>
                <a:gd name="T12" fmla="*/ 1492 w 1492"/>
                <a:gd name="T13" fmla="*/ 0 h 1458"/>
                <a:gd name="T14" fmla="*/ 1492 w 1492"/>
                <a:gd name="T15" fmla="*/ 1458 h 1458"/>
                <a:gd name="T16" fmla="*/ 0 w 1492"/>
                <a:gd name="T17" fmla="*/ 1458 h 1458"/>
                <a:gd name="T18" fmla="*/ 0 w 1492"/>
                <a:gd name="T19" fmla="*/ 0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2" h="1458">
                  <a:moveTo>
                    <a:pt x="67" y="33"/>
                  </a:moveTo>
                  <a:lnTo>
                    <a:pt x="67" y="1392"/>
                  </a:lnTo>
                  <a:lnTo>
                    <a:pt x="1425" y="1392"/>
                  </a:lnTo>
                  <a:lnTo>
                    <a:pt x="1425" y="33"/>
                  </a:lnTo>
                  <a:lnTo>
                    <a:pt x="67" y="33"/>
                  </a:lnTo>
                  <a:close/>
                  <a:moveTo>
                    <a:pt x="0" y="0"/>
                  </a:moveTo>
                  <a:lnTo>
                    <a:pt x="1492" y="0"/>
                  </a:lnTo>
                  <a:lnTo>
                    <a:pt x="1492" y="1458"/>
                  </a:lnTo>
                  <a:lnTo>
                    <a:pt x="0" y="14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0" name="Freeform 1558">
              <a:extLst>
                <a:ext uri="{FF2B5EF4-FFF2-40B4-BE49-F238E27FC236}">
                  <a16:creationId xmlns:a16="http://schemas.microsoft.com/office/drawing/2014/main" id="{152640A2-20AD-42F5-9DD7-49746CEAF2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0522" y="936499"/>
              <a:ext cx="387961" cy="121907"/>
            </a:xfrm>
            <a:custGeom>
              <a:avLst/>
              <a:gdLst>
                <a:gd name="T0" fmla="*/ 66 w 4640"/>
                <a:gd name="T1" fmla="*/ 33 h 1458"/>
                <a:gd name="T2" fmla="*/ 66 w 4640"/>
                <a:gd name="T3" fmla="*/ 1392 h 1458"/>
                <a:gd name="T4" fmla="*/ 4607 w 4640"/>
                <a:gd name="T5" fmla="*/ 1392 h 1458"/>
                <a:gd name="T6" fmla="*/ 4607 w 4640"/>
                <a:gd name="T7" fmla="*/ 33 h 1458"/>
                <a:gd name="T8" fmla="*/ 66 w 4640"/>
                <a:gd name="T9" fmla="*/ 33 h 1458"/>
                <a:gd name="T10" fmla="*/ 0 w 4640"/>
                <a:gd name="T11" fmla="*/ 0 h 1458"/>
                <a:gd name="T12" fmla="*/ 4640 w 4640"/>
                <a:gd name="T13" fmla="*/ 0 h 1458"/>
                <a:gd name="T14" fmla="*/ 4640 w 4640"/>
                <a:gd name="T15" fmla="*/ 1458 h 1458"/>
                <a:gd name="T16" fmla="*/ 0 w 4640"/>
                <a:gd name="T17" fmla="*/ 1458 h 1458"/>
                <a:gd name="T18" fmla="*/ 0 w 4640"/>
                <a:gd name="T19" fmla="*/ 0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0" h="1458">
                  <a:moveTo>
                    <a:pt x="66" y="33"/>
                  </a:moveTo>
                  <a:lnTo>
                    <a:pt x="66" y="1392"/>
                  </a:lnTo>
                  <a:lnTo>
                    <a:pt x="4607" y="1392"/>
                  </a:lnTo>
                  <a:lnTo>
                    <a:pt x="4607" y="33"/>
                  </a:lnTo>
                  <a:lnTo>
                    <a:pt x="66" y="33"/>
                  </a:lnTo>
                  <a:close/>
                  <a:moveTo>
                    <a:pt x="0" y="0"/>
                  </a:moveTo>
                  <a:lnTo>
                    <a:pt x="4640" y="0"/>
                  </a:lnTo>
                  <a:lnTo>
                    <a:pt x="4640" y="1458"/>
                  </a:lnTo>
                  <a:lnTo>
                    <a:pt x="0" y="14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Freeform 1559">
              <a:extLst>
                <a:ext uri="{FF2B5EF4-FFF2-40B4-BE49-F238E27FC236}">
                  <a16:creationId xmlns:a16="http://schemas.microsoft.com/office/drawing/2014/main" id="{DA8E62B6-4213-4E1F-99B9-A776BBEA46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9920" y="955897"/>
              <a:ext cx="49916" cy="85870"/>
            </a:xfrm>
            <a:custGeom>
              <a:avLst/>
              <a:gdLst>
                <a:gd name="T0" fmla="*/ 33 w 597"/>
                <a:gd name="T1" fmla="*/ 66 h 1027"/>
                <a:gd name="T2" fmla="*/ 33 w 597"/>
                <a:gd name="T3" fmla="*/ 961 h 1027"/>
                <a:gd name="T4" fmla="*/ 563 w 597"/>
                <a:gd name="T5" fmla="*/ 961 h 1027"/>
                <a:gd name="T6" fmla="*/ 563 w 597"/>
                <a:gd name="T7" fmla="*/ 66 h 1027"/>
                <a:gd name="T8" fmla="*/ 33 w 597"/>
                <a:gd name="T9" fmla="*/ 66 h 1027"/>
                <a:gd name="T10" fmla="*/ 0 w 597"/>
                <a:gd name="T11" fmla="*/ 0 h 1027"/>
                <a:gd name="T12" fmla="*/ 597 w 597"/>
                <a:gd name="T13" fmla="*/ 0 h 1027"/>
                <a:gd name="T14" fmla="*/ 597 w 597"/>
                <a:gd name="T15" fmla="*/ 1027 h 1027"/>
                <a:gd name="T16" fmla="*/ 0 w 597"/>
                <a:gd name="T17" fmla="*/ 1027 h 1027"/>
                <a:gd name="T18" fmla="*/ 0 w 597"/>
                <a:gd name="T1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7" h="1027">
                  <a:moveTo>
                    <a:pt x="33" y="66"/>
                  </a:moveTo>
                  <a:lnTo>
                    <a:pt x="33" y="961"/>
                  </a:lnTo>
                  <a:lnTo>
                    <a:pt x="563" y="961"/>
                  </a:lnTo>
                  <a:lnTo>
                    <a:pt x="563" y="66"/>
                  </a:lnTo>
                  <a:lnTo>
                    <a:pt x="33" y="66"/>
                  </a:lnTo>
                  <a:close/>
                  <a:moveTo>
                    <a:pt x="0" y="0"/>
                  </a:moveTo>
                  <a:lnTo>
                    <a:pt x="597" y="0"/>
                  </a:lnTo>
                  <a:lnTo>
                    <a:pt x="597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2" name="Rectangle 1560">
              <a:extLst>
                <a:ext uri="{FF2B5EF4-FFF2-40B4-BE49-F238E27FC236}">
                  <a16:creationId xmlns:a16="http://schemas.microsoft.com/office/drawing/2014/main" id="{B4D8778B-DC1A-4745-92EB-F6E10182A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041" y="967018"/>
              <a:ext cx="27676" cy="637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3" name="Rectangle 1561">
              <a:extLst>
                <a:ext uri="{FF2B5EF4-FFF2-40B4-BE49-F238E27FC236}">
                  <a16:creationId xmlns:a16="http://schemas.microsoft.com/office/drawing/2014/main" id="{C38AEC3D-4E03-4345-BA35-23959D850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958657"/>
              <a:ext cx="110870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562">
              <a:extLst>
                <a:ext uri="{FF2B5EF4-FFF2-40B4-BE49-F238E27FC236}">
                  <a16:creationId xmlns:a16="http://schemas.microsoft.com/office/drawing/2014/main" id="{E2C7ABB2-F61A-462D-B99D-8C460DDD9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021" y="958657"/>
              <a:ext cx="27759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" name="Rectangle 1563">
              <a:extLst>
                <a:ext uri="{FF2B5EF4-FFF2-40B4-BE49-F238E27FC236}">
                  <a16:creationId xmlns:a16="http://schemas.microsoft.com/office/drawing/2014/main" id="{03BD93D2-50F2-4FFE-AEB3-12D8C76DC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299" y="958657"/>
              <a:ext cx="22157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Rectangle 1564">
              <a:extLst>
                <a:ext uri="{FF2B5EF4-FFF2-40B4-BE49-F238E27FC236}">
                  <a16:creationId xmlns:a16="http://schemas.microsoft.com/office/drawing/2014/main" id="{60F7CDA8-9FE6-4F40-B074-AF3E638AB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3734" y="958657"/>
              <a:ext cx="25000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7" name="Rectangle 1565">
              <a:extLst>
                <a:ext uri="{FF2B5EF4-FFF2-40B4-BE49-F238E27FC236}">
                  <a16:creationId xmlns:a16="http://schemas.microsoft.com/office/drawing/2014/main" id="{8F48D5FE-2ECE-40E0-8CA2-327506329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975295"/>
              <a:ext cx="74833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Rectangle 1566">
              <a:extLst>
                <a:ext uri="{FF2B5EF4-FFF2-40B4-BE49-F238E27FC236}">
                  <a16:creationId xmlns:a16="http://schemas.microsoft.com/office/drawing/2014/main" id="{87C4C93B-43FF-4738-8E6A-270F3C4D1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9586" y="975295"/>
              <a:ext cx="24916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1567">
              <a:extLst>
                <a:ext uri="{FF2B5EF4-FFF2-40B4-BE49-F238E27FC236}">
                  <a16:creationId xmlns:a16="http://schemas.microsoft.com/office/drawing/2014/main" id="{D2C58E40-73A6-4543-A2ED-0DEDEF857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991934"/>
              <a:ext cx="16070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Rectangle 1568">
              <a:extLst>
                <a:ext uri="{FF2B5EF4-FFF2-40B4-BE49-F238E27FC236}">
                  <a16:creationId xmlns:a16="http://schemas.microsoft.com/office/drawing/2014/main" id="{15F667DD-7C44-4A60-96B4-030A9768D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1008573"/>
              <a:ext cx="6379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Rectangle 1569">
              <a:extLst>
                <a:ext uri="{FF2B5EF4-FFF2-40B4-BE49-F238E27FC236}">
                  <a16:creationId xmlns:a16="http://schemas.microsoft.com/office/drawing/2014/main" id="{DEB319DE-1DAB-4547-9262-31547BE66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5707" y="1008573"/>
              <a:ext cx="22157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Rectangle 1570">
              <a:extLst>
                <a:ext uri="{FF2B5EF4-FFF2-40B4-BE49-F238E27FC236}">
                  <a16:creationId xmlns:a16="http://schemas.microsoft.com/office/drawing/2014/main" id="{13F808BF-1256-44F3-BBF6-F81F839B0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6225" y="1008573"/>
              <a:ext cx="3595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Rectangle 1571">
              <a:extLst>
                <a:ext uri="{FF2B5EF4-FFF2-40B4-BE49-F238E27FC236}">
                  <a16:creationId xmlns:a16="http://schemas.microsoft.com/office/drawing/2014/main" id="{AFEB52F9-9ED4-4494-AAE8-F6C7E5693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392" y="1030730"/>
              <a:ext cx="69315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Rectangle 1572">
              <a:extLst>
                <a:ext uri="{FF2B5EF4-FFF2-40B4-BE49-F238E27FC236}">
                  <a16:creationId xmlns:a16="http://schemas.microsoft.com/office/drawing/2014/main" id="{74087DED-D4CD-4B55-83B8-E35874656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8466" y="1030730"/>
              <a:ext cx="30518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Rectangle 1573">
              <a:extLst>
                <a:ext uri="{FF2B5EF4-FFF2-40B4-BE49-F238E27FC236}">
                  <a16:creationId xmlns:a16="http://schemas.microsoft.com/office/drawing/2014/main" id="{8F880C0F-BE66-4F40-9C1A-35A63D27B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7262" y="1030730"/>
              <a:ext cx="36037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Freeform 1574">
              <a:extLst>
                <a:ext uri="{FF2B5EF4-FFF2-40B4-BE49-F238E27FC236}">
                  <a16:creationId xmlns:a16="http://schemas.microsoft.com/office/drawing/2014/main" id="{4AFEB6C8-F55A-437E-A3B2-B383C70F6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4134" y="1113841"/>
              <a:ext cx="85953" cy="85870"/>
            </a:xfrm>
            <a:custGeom>
              <a:avLst/>
              <a:gdLst>
                <a:gd name="T0" fmla="*/ 497 w 1028"/>
                <a:gd name="T1" fmla="*/ 530 h 1027"/>
                <a:gd name="T2" fmla="*/ 33 w 1028"/>
                <a:gd name="T3" fmla="*/ 994 h 1027"/>
                <a:gd name="T4" fmla="*/ 994 w 1028"/>
                <a:gd name="T5" fmla="*/ 994 h 1027"/>
                <a:gd name="T6" fmla="*/ 497 w 1028"/>
                <a:gd name="T7" fmla="*/ 530 h 1027"/>
                <a:gd name="T8" fmla="*/ 994 w 1028"/>
                <a:gd name="T9" fmla="*/ 33 h 1027"/>
                <a:gd name="T10" fmla="*/ 530 w 1028"/>
                <a:gd name="T11" fmla="*/ 497 h 1027"/>
                <a:gd name="T12" fmla="*/ 994 w 1028"/>
                <a:gd name="T13" fmla="*/ 961 h 1027"/>
                <a:gd name="T14" fmla="*/ 994 w 1028"/>
                <a:gd name="T15" fmla="*/ 33 h 1027"/>
                <a:gd name="T16" fmla="*/ 33 w 1028"/>
                <a:gd name="T17" fmla="*/ 33 h 1027"/>
                <a:gd name="T18" fmla="*/ 33 w 1028"/>
                <a:gd name="T19" fmla="*/ 961 h 1027"/>
                <a:gd name="T20" fmla="*/ 497 w 1028"/>
                <a:gd name="T21" fmla="*/ 497 h 1027"/>
                <a:gd name="T22" fmla="*/ 33 w 1028"/>
                <a:gd name="T23" fmla="*/ 33 h 1027"/>
                <a:gd name="T24" fmla="*/ 33 w 1028"/>
                <a:gd name="T25" fmla="*/ 33 h 1027"/>
                <a:gd name="T26" fmla="*/ 497 w 1028"/>
                <a:gd name="T27" fmla="*/ 497 h 1027"/>
                <a:gd name="T28" fmla="*/ 994 w 1028"/>
                <a:gd name="T29" fmla="*/ 33 h 1027"/>
                <a:gd name="T30" fmla="*/ 33 w 1028"/>
                <a:gd name="T31" fmla="*/ 33 h 1027"/>
                <a:gd name="T32" fmla="*/ 0 w 1028"/>
                <a:gd name="T33" fmla="*/ 0 h 1027"/>
                <a:gd name="T34" fmla="*/ 1028 w 1028"/>
                <a:gd name="T35" fmla="*/ 0 h 1027"/>
                <a:gd name="T36" fmla="*/ 1028 w 1028"/>
                <a:gd name="T37" fmla="*/ 1027 h 1027"/>
                <a:gd name="T38" fmla="*/ 0 w 1028"/>
                <a:gd name="T39" fmla="*/ 1027 h 1027"/>
                <a:gd name="T40" fmla="*/ 0 w 1028"/>
                <a:gd name="T41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8" h="1027">
                  <a:moveTo>
                    <a:pt x="497" y="530"/>
                  </a:moveTo>
                  <a:lnTo>
                    <a:pt x="33" y="994"/>
                  </a:lnTo>
                  <a:lnTo>
                    <a:pt x="994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497"/>
                  </a:lnTo>
                  <a:lnTo>
                    <a:pt x="994" y="961"/>
                  </a:lnTo>
                  <a:lnTo>
                    <a:pt x="994" y="33"/>
                  </a:lnTo>
                  <a:close/>
                  <a:moveTo>
                    <a:pt x="33" y="33"/>
                  </a:moveTo>
                  <a:lnTo>
                    <a:pt x="33" y="961"/>
                  </a:lnTo>
                  <a:lnTo>
                    <a:pt x="497" y="497"/>
                  </a:lnTo>
                  <a:lnTo>
                    <a:pt x="33" y="33"/>
                  </a:lnTo>
                  <a:close/>
                  <a:moveTo>
                    <a:pt x="33" y="33"/>
                  </a:moveTo>
                  <a:lnTo>
                    <a:pt x="497" y="497"/>
                  </a:lnTo>
                  <a:lnTo>
                    <a:pt x="994" y="33"/>
                  </a:lnTo>
                  <a:lnTo>
                    <a:pt x="33" y="33"/>
                  </a:lnTo>
                  <a:close/>
                  <a:moveTo>
                    <a:pt x="0" y="0"/>
                  </a:moveTo>
                  <a:lnTo>
                    <a:pt x="1028" y="0"/>
                  </a:lnTo>
                  <a:lnTo>
                    <a:pt x="1028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7" name="Freeform 1575">
              <a:extLst>
                <a:ext uri="{FF2B5EF4-FFF2-40B4-BE49-F238E27FC236}">
                  <a16:creationId xmlns:a16="http://schemas.microsoft.com/office/drawing/2014/main" id="{85DA9AEB-60D1-4059-9030-1F80BA6762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4736" y="1091684"/>
              <a:ext cx="124749" cy="124666"/>
            </a:xfrm>
            <a:custGeom>
              <a:avLst/>
              <a:gdLst>
                <a:gd name="T0" fmla="*/ 67 w 1492"/>
                <a:gd name="T1" fmla="*/ 66 h 1491"/>
                <a:gd name="T2" fmla="*/ 67 w 1492"/>
                <a:gd name="T3" fmla="*/ 1424 h 1491"/>
                <a:gd name="T4" fmla="*/ 1425 w 1492"/>
                <a:gd name="T5" fmla="*/ 1424 h 1491"/>
                <a:gd name="T6" fmla="*/ 1425 w 1492"/>
                <a:gd name="T7" fmla="*/ 66 h 1491"/>
                <a:gd name="T8" fmla="*/ 67 w 1492"/>
                <a:gd name="T9" fmla="*/ 66 h 1491"/>
                <a:gd name="T10" fmla="*/ 0 w 1492"/>
                <a:gd name="T11" fmla="*/ 0 h 1491"/>
                <a:gd name="T12" fmla="*/ 1492 w 1492"/>
                <a:gd name="T13" fmla="*/ 0 h 1491"/>
                <a:gd name="T14" fmla="*/ 1492 w 1492"/>
                <a:gd name="T15" fmla="*/ 1491 h 1491"/>
                <a:gd name="T16" fmla="*/ 0 w 1492"/>
                <a:gd name="T17" fmla="*/ 1491 h 1491"/>
                <a:gd name="T18" fmla="*/ 0 w 1492"/>
                <a:gd name="T19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2" h="1491">
                  <a:moveTo>
                    <a:pt x="67" y="66"/>
                  </a:moveTo>
                  <a:lnTo>
                    <a:pt x="67" y="1424"/>
                  </a:lnTo>
                  <a:lnTo>
                    <a:pt x="1425" y="1424"/>
                  </a:lnTo>
                  <a:lnTo>
                    <a:pt x="1425" y="66"/>
                  </a:lnTo>
                  <a:lnTo>
                    <a:pt x="67" y="66"/>
                  </a:lnTo>
                  <a:close/>
                  <a:moveTo>
                    <a:pt x="0" y="0"/>
                  </a:moveTo>
                  <a:lnTo>
                    <a:pt x="1492" y="0"/>
                  </a:lnTo>
                  <a:lnTo>
                    <a:pt x="1492" y="1491"/>
                  </a:lnTo>
                  <a:lnTo>
                    <a:pt x="0" y="14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Freeform 1576">
              <a:extLst>
                <a:ext uri="{FF2B5EF4-FFF2-40B4-BE49-F238E27FC236}">
                  <a16:creationId xmlns:a16="http://schemas.microsoft.com/office/drawing/2014/main" id="{86F9B8F7-A711-40F6-B4ED-1590B29E8C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0522" y="1091684"/>
              <a:ext cx="387961" cy="124666"/>
            </a:xfrm>
            <a:custGeom>
              <a:avLst/>
              <a:gdLst>
                <a:gd name="T0" fmla="*/ 66 w 4640"/>
                <a:gd name="T1" fmla="*/ 66 h 1491"/>
                <a:gd name="T2" fmla="*/ 66 w 4640"/>
                <a:gd name="T3" fmla="*/ 1424 h 1491"/>
                <a:gd name="T4" fmla="*/ 4607 w 4640"/>
                <a:gd name="T5" fmla="*/ 1424 h 1491"/>
                <a:gd name="T6" fmla="*/ 4607 w 4640"/>
                <a:gd name="T7" fmla="*/ 66 h 1491"/>
                <a:gd name="T8" fmla="*/ 66 w 4640"/>
                <a:gd name="T9" fmla="*/ 66 h 1491"/>
                <a:gd name="T10" fmla="*/ 0 w 4640"/>
                <a:gd name="T11" fmla="*/ 0 h 1491"/>
                <a:gd name="T12" fmla="*/ 4640 w 4640"/>
                <a:gd name="T13" fmla="*/ 0 h 1491"/>
                <a:gd name="T14" fmla="*/ 4640 w 4640"/>
                <a:gd name="T15" fmla="*/ 1491 h 1491"/>
                <a:gd name="T16" fmla="*/ 0 w 4640"/>
                <a:gd name="T17" fmla="*/ 1491 h 1491"/>
                <a:gd name="T18" fmla="*/ 0 w 4640"/>
                <a:gd name="T19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0" h="1491">
                  <a:moveTo>
                    <a:pt x="66" y="66"/>
                  </a:moveTo>
                  <a:lnTo>
                    <a:pt x="66" y="1424"/>
                  </a:lnTo>
                  <a:lnTo>
                    <a:pt x="4607" y="1424"/>
                  </a:lnTo>
                  <a:lnTo>
                    <a:pt x="4607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4640" y="0"/>
                  </a:lnTo>
                  <a:lnTo>
                    <a:pt x="4640" y="1491"/>
                  </a:lnTo>
                  <a:lnTo>
                    <a:pt x="0" y="14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9" name="Freeform 1577">
              <a:extLst>
                <a:ext uri="{FF2B5EF4-FFF2-40B4-BE49-F238E27FC236}">
                  <a16:creationId xmlns:a16="http://schemas.microsoft.com/office/drawing/2014/main" id="{F452422A-36C2-4931-AB17-C1B80DBD09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9920" y="1113841"/>
              <a:ext cx="49916" cy="85870"/>
            </a:xfrm>
            <a:custGeom>
              <a:avLst/>
              <a:gdLst>
                <a:gd name="T0" fmla="*/ 33 w 597"/>
                <a:gd name="T1" fmla="*/ 33 h 1027"/>
                <a:gd name="T2" fmla="*/ 33 w 597"/>
                <a:gd name="T3" fmla="*/ 961 h 1027"/>
                <a:gd name="T4" fmla="*/ 563 w 597"/>
                <a:gd name="T5" fmla="*/ 961 h 1027"/>
                <a:gd name="T6" fmla="*/ 563 w 597"/>
                <a:gd name="T7" fmla="*/ 33 h 1027"/>
                <a:gd name="T8" fmla="*/ 33 w 597"/>
                <a:gd name="T9" fmla="*/ 33 h 1027"/>
                <a:gd name="T10" fmla="*/ 0 w 597"/>
                <a:gd name="T11" fmla="*/ 0 h 1027"/>
                <a:gd name="T12" fmla="*/ 597 w 597"/>
                <a:gd name="T13" fmla="*/ 0 h 1027"/>
                <a:gd name="T14" fmla="*/ 597 w 597"/>
                <a:gd name="T15" fmla="*/ 1027 h 1027"/>
                <a:gd name="T16" fmla="*/ 0 w 597"/>
                <a:gd name="T17" fmla="*/ 1027 h 1027"/>
                <a:gd name="T18" fmla="*/ 0 w 597"/>
                <a:gd name="T1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7" h="1027">
                  <a:moveTo>
                    <a:pt x="33" y="33"/>
                  </a:moveTo>
                  <a:lnTo>
                    <a:pt x="33" y="961"/>
                  </a:lnTo>
                  <a:lnTo>
                    <a:pt x="563" y="961"/>
                  </a:lnTo>
                  <a:lnTo>
                    <a:pt x="563" y="33"/>
                  </a:lnTo>
                  <a:lnTo>
                    <a:pt x="33" y="33"/>
                  </a:lnTo>
                  <a:close/>
                  <a:moveTo>
                    <a:pt x="0" y="0"/>
                  </a:moveTo>
                  <a:lnTo>
                    <a:pt x="597" y="0"/>
                  </a:lnTo>
                  <a:lnTo>
                    <a:pt x="597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0" name="Rectangle 1578">
              <a:extLst>
                <a:ext uri="{FF2B5EF4-FFF2-40B4-BE49-F238E27FC236}">
                  <a16:creationId xmlns:a16="http://schemas.microsoft.com/office/drawing/2014/main" id="{8FA03099-C795-4686-A474-6BC0F8199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041" y="1124878"/>
              <a:ext cx="27676" cy="637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Rectangle 1579">
              <a:extLst>
                <a:ext uri="{FF2B5EF4-FFF2-40B4-BE49-F238E27FC236}">
                  <a16:creationId xmlns:a16="http://schemas.microsoft.com/office/drawing/2014/main" id="{CACBD5C5-89B6-48AA-A7B6-682DAED6F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1116600"/>
              <a:ext cx="110870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2" name="Rectangle 1580">
              <a:extLst>
                <a:ext uri="{FF2B5EF4-FFF2-40B4-BE49-F238E27FC236}">
                  <a16:creationId xmlns:a16="http://schemas.microsoft.com/office/drawing/2014/main" id="{F8309492-89DF-450C-BAA4-F0C010D86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021" y="1116600"/>
              <a:ext cx="27759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Rectangle 1581">
              <a:extLst>
                <a:ext uri="{FF2B5EF4-FFF2-40B4-BE49-F238E27FC236}">
                  <a16:creationId xmlns:a16="http://schemas.microsoft.com/office/drawing/2014/main" id="{B06DCCE8-E5B4-4345-8988-6CB61900A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299" y="1116600"/>
              <a:ext cx="22157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Rectangle 1582">
              <a:extLst>
                <a:ext uri="{FF2B5EF4-FFF2-40B4-BE49-F238E27FC236}">
                  <a16:creationId xmlns:a16="http://schemas.microsoft.com/office/drawing/2014/main" id="{5648B6A3-FA34-491B-B91C-792238BAC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3734" y="1116600"/>
              <a:ext cx="25000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5" name="Rectangle 1583">
              <a:extLst>
                <a:ext uri="{FF2B5EF4-FFF2-40B4-BE49-F238E27FC236}">
                  <a16:creationId xmlns:a16="http://schemas.microsoft.com/office/drawing/2014/main" id="{97A1B677-F6ED-4FF3-A5D7-553CA267B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1133239"/>
              <a:ext cx="74833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Rectangle 1584">
              <a:extLst>
                <a:ext uri="{FF2B5EF4-FFF2-40B4-BE49-F238E27FC236}">
                  <a16:creationId xmlns:a16="http://schemas.microsoft.com/office/drawing/2014/main" id="{6E706BB2-CFC7-42DF-B1CB-DB4653FC7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9586" y="1133239"/>
              <a:ext cx="24916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7" name="Rectangle 1585">
              <a:extLst>
                <a:ext uri="{FF2B5EF4-FFF2-40B4-BE49-F238E27FC236}">
                  <a16:creationId xmlns:a16="http://schemas.microsoft.com/office/drawing/2014/main" id="{863FDE30-BFFF-476F-8376-835EE39D8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1149794"/>
              <a:ext cx="160703" cy="56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8" name="Rectangle 1586">
              <a:extLst>
                <a:ext uri="{FF2B5EF4-FFF2-40B4-BE49-F238E27FC236}">
                  <a16:creationId xmlns:a16="http://schemas.microsoft.com/office/drawing/2014/main" id="{0B21C9F1-D225-41ED-A2BD-6ADB10EFA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1166433"/>
              <a:ext cx="63796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1587">
              <a:extLst>
                <a:ext uri="{FF2B5EF4-FFF2-40B4-BE49-F238E27FC236}">
                  <a16:creationId xmlns:a16="http://schemas.microsoft.com/office/drawing/2014/main" id="{35FFFF1F-B12A-4D7B-B88B-C90F26833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5707" y="1166433"/>
              <a:ext cx="22157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Rectangle 1588">
              <a:extLst>
                <a:ext uri="{FF2B5EF4-FFF2-40B4-BE49-F238E27FC236}">
                  <a16:creationId xmlns:a16="http://schemas.microsoft.com/office/drawing/2014/main" id="{A24B1FD0-D9CF-4A17-B7FE-8DDCDA710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6225" y="1166433"/>
              <a:ext cx="3595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Rectangle 1589">
              <a:extLst>
                <a:ext uri="{FF2B5EF4-FFF2-40B4-BE49-F238E27FC236}">
                  <a16:creationId xmlns:a16="http://schemas.microsoft.com/office/drawing/2014/main" id="{A7902D11-659B-49BF-84C5-6AF6AE7EE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392" y="1188590"/>
              <a:ext cx="69315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1590">
              <a:extLst>
                <a:ext uri="{FF2B5EF4-FFF2-40B4-BE49-F238E27FC236}">
                  <a16:creationId xmlns:a16="http://schemas.microsoft.com/office/drawing/2014/main" id="{218AB5D6-9DAB-487C-A29E-41FED3F56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8466" y="1188590"/>
              <a:ext cx="30518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Rectangle 1591">
              <a:extLst>
                <a:ext uri="{FF2B5EF4-FFF2-40B4-BE49-F238E27FC236}">
                  <a16:creationId xmlns:a16="http://schemas.microsoft.com/office/drawing/2014/main" id="{C0E5088B-4B4C-4976-B133-DA9D26617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7262" y="1188590"/>
              <a:ext cx="36037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Gráfico 11">
                <a:extLst>
                  <a:ext uri="{FF2B5EF4-FFF2-40B4-BE49-F238E27FC236}">
                    <a16:creationId xmlns:a16="http://schemas.microsoft.com/office/drawing/2014/main" id="{7E776939-957F-4922-AD16-20B2C2F374A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39628379"/>
                  </p:ext>
                </p:extLst>
              </p:nvPr>
            </p:nvGraphicFramePr>
            <p:xfrm>
              <a:off x="2095500" y="817033"/>
              <a:ext cx="7874000" cy="524933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6"/>
              </a:graphicData>
            </a:graphic>
          </p:graphicFrame>
        </mc:Choice>
        <mc:Fallback xmlns="">
          <p:pic>
            <p:nvPicPr>
              <p:cNvPr id="12" name="Gráfico 11">
                <a:extLst>
                  <a:ext uri="{FF2B5EF4-FFF2-40B4-BE49-F238E27FC236}">
                    <a16:creationId xmlns:a16="http://schemas.microsoft.com/office/drawing/2014/main" id="{7E776939-957F-4922-AD16-20B2C2F374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5500" y="817033"/>
                <a:ext cx="7874000" cy="524933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55385052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>
            <a:extLst>
              <a:ext uri="{FF2B5EF4-FFF2-40B4-BE49-F238E27FC236}">
                <a16:creationId xmlns:a16="http://schemas.microsoft.com/office/drawing/2014/main" id="{D90DCFBC-4E88-4F55-9BBA-11776A06B8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" y="944"/>
            <a:ext cx="12185788" cy="6854506"/>
          </a:xfrm>
          <a:prstGeom prst="rect">
            <a:avLst/>
          </a:prstGeom>
        </p:spPr>
      </p:pic>
      <p:grpSp>
        <p:nvGrpSpPr>
          <p:cNvPr id="23" name="Agrupar 22">
            <a:extLst>
              <a:ext uri="{FF2B5EF4-FFF2-40B4-BE49-F238E27FC236}">
                <a16:creationId xmlns:a16="http://schemas.microsoft.com/office/drawing/2014/main" id="{6D8123C4-2CE7-4EBC-B2D7-BF2121A6B425}"/>
              </a:ext>
            </a:extLst>
          </p:cNvPr>
          <p:cNvGrpSpPr/>
          <p:nvPr/>
        </p:nvGrpSpPr>
        <p:grpSpPr>
          <a:xfrm>
            <a:off x="0" y="-7622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61C70256-A8D9-4E01-8384-13F88D3733B1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8E9FCE4D-5768-4DFB-A17B-D421B8988040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86F12BAE-4F46-4ADA-A115-51983251681A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etângulo 26">
              <a:extLst>
                <a:ext uri="{FF2B5EF4-FFF2-40B4-BE49-F238E27FC236}">
                  <a16:creationId xmlns:a16="http://schemas.microsoft.com/office/drawing/2014/main" id="{CEA7885A-5BC2-4198-8E0C-08F6A93BB92C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2" name="Gráfico 11">
                <a:extLst>
                  <a:ext uri="{FF2B5EF4-FFF2-40B4-BE49-F238E27FC236}">
                    <a16:creationId xmlns:a16="http://schemas.microsoft.com/office/drawing/2014/main" id="{7E776939-957F-4922-AD16-20B2C2F374A7}"/>
                  </a:ext>
                </a:extLst>
              </p:cNvPr>
              <p:cNvGraphicFramePr/>
              <p:nvPr/>
            </p:nvGraphicFramePr>
            <p:xfrm>
              <a:off x="2095500" y="817033"/>
              <a:ext cx="7874000" cy="524933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12" name="Gráfico 11">
                <a:extLst>
                  <a:ext uri="{FF2B5EF4-FFF2-40B4-BE49-F238E27FC236}">
                    <a16:creationId xmlns:a16="http://schemas.microsoft.com/office/drawing/2014/main" id="{7E776939-957F-4922-AD16-20B2C2F374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95500" y="817033"/>
                <a:ext cx="7874000" cy="5249334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Imagem 14">
            <a:extLst>
              <a:ext uri="{FF2B5EF4-FFF2-40B4-BE49-F238E27FC236}">
                <a16:creationId xmlns:a16="http://schemas.microsoft.com/office/drawing/2014/main" id="{05250F70-D011-46AF-B1B0-2D9CE473823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19550" y="1714500"/>
            <a:ext cx="4152900" cy="3429000"/>
          </a:xfrm>
          <a:prstGeom prst="rect">
            <a:avLst/>
          </a:prstGeom>
        </p:spPr>
      </p:pic>
      <p:sp>
        <p:nvSpPr>
          <p:cNvPr id="37" name="CaixaDeTexto 36">
            <a:extLst>
              <a:ext uri="{FF2B5EF4-FFF2-40B4-BE49-F238E27FC236}">
                <a16:creationId xmlns:a16="http://schemas.microsoft.com/office/drawing/2014/main" id="{7320047F-DAAA-4987-9E1D-BB903F92594C}"/>
              </a:ext>
            </a:extLst>
          </p:cNvPr>
          <p:cNvSpPr txBox="1"/>
          <p:nvPr/>
        </p:nvSpPr>
        <p:spPr>
          <a:xfrm>
            <a:off x="667657" y="2872489"/>
            <a:ext cx="24917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3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EXPLORAÇÃO EM</a:t>
            </a:r>
            <a:endParaRPr kumimoji="0" lang="pt-BR" sz="1400" b="0" i="0" u="none" strike="noStrike" kern="1200" cap="none" spc="3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A11F0FC-89AE-4D1A-AE2F-41A323AEF8E1}"/>
              </a:ext>
            </a:extLst>
          </p:cNvPr>
          <p:cNvSpPr txBox="1"/>
          <p:nvPr/>
        </p:nvSpPr>
        <p:spPr>
          <a:xfrm>
            <a:off x="838837" y="3210424"/>
            <a:ext cx="1975221" cy="7512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6000" b="1" i="0" u="none" strike="noStrike" kern="0" cap="none" spc="-150" normalizeH="0" baseline="0" noProof="0" dirty="0">
                <a:ln>
                  <a:noFill/>
                </a:ln>
                <a:solidFill>
                  <a:srgbClr val="FF6A55"/>
                </a:solidFill>
                <a:effectLst/>
                <a:uLnTx/>
                <a:uFillTx/>
                <a:latin typeface="Segoe UI Light" panose="020B0502040204020203" pitchFamily="34" charset="0"/>
                <a:ea typeface="ＭＳ Ｐゴシック" panose="020B0600070205080204" pitchFamily="34" charset="-128"/>
                <a:cs typeface="Segoe UI Light" panose="020B0502040204020203" pitchFamily="34" charset="0"/>
              </a:rPr>
              <a:t>marte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648AA20E-B8F8-4E14-AF28-AE015A04522A}"/>
              </a:ext>
            </a:extLst>
          </p:cNvPr>
          <p:cNvSpPr txBox="1"/>
          <p:nvPr/>
        </p:nvSpPr>
        <p:spPr>
          <a:xfrm>
            <a:off x="9118308" y="2897437"/>
            <a:ext cx="23437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eros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lectus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malesuada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libero, sit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amet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commodo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 magna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eros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ＭＳ Ｐゴシック" panose="020B0600070205080204" pitchFamily="34" charset="-128"/>
              <a:cs typeface="Segoe UI" panose="020B0502040204020203" pitchFamily="34" charset="0"/>
            </a:endParaRP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26481EFE-977B-423A-900A-324EB3BA90E8}"/>
              </a:ext>
            </a:extLst>
          </p:cNvPr>
          <p:cNvSpPr txBox="1"/>
          <p:nvPr/>
        </p:nvSpPr>
        <p:spPr>
          <a:xfrm>
            <a:off x="903223" y="3884409"/>
            <a:ext cx="20286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ＭＳ Ｐゴシック" panose="020B0600070205080204" pitchFamily="34" charset="-128"/>
                <a:cs typeface="Segoe UI" panose="020B0502040204020203" pitchFamily="34" charset="0"/>
              </a:rPr>
              <a:t>Lorem ipsum dolor sit amet, consectetuer adipiscing elit. </a:t>
            </a:r>
          </a:p>
        </p:txBody>
      </p:sp>
      <p:grpSp>
        <p:nvGrpSpPr>
          <p:cNvPr id="5123" name="Agrupar 5122">
            <a:extLst>
              <a:ext uri="{FF2B5EF4-FFF2-40B4-BE49-F238E27FC236}">
                <a16:creationId xmlns:a16="http://schemas.microsoft.com/office/drawing/2014/main" id="{0CCA57D7-2303-4219-86B5-A9089CE0AED2}"/>
              </a:ext>
            </a:extLst>
          </p:cNvPr>
          <p:cNvGrpSpPr/>
          <p:nvPr/>
        </p:nvGrpSpPr>
        <p:grpSpPr>
          <a:xfrm>
            <a:off x="8741954" y="899885"/>
            <a:ext cx="1432560" cy="565789"/>
            <a:chOff x="8016240" y="773121"/>
            <a:chExt cx="1122243" cy="443229"/>
          </a:xfrm>
          <a:solidFill>
            <a:srgbClr val="FF6A55">
              <a:alpha val="30196"/>
            </a:srgbClr>
          </a:solidFill>
        </p:grpSpPr>
        <p:sp>
          <p:nvSpPr>
            <p:cNvPr id="41" name="Freeform 1484">
              <a:extLst>
                <a:ext uri="{FF2B5EF4-FFF2-40B4-BE49-F238E27FC236}">
                  <a16:creationId xmlns:a16="http://schemas.microsoft.com/office/drawing/2014/main" id="{72DD502A-3FD3-4DAC-A0FD-96B89727A9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5638" y="795278"/>
              <a:ext cx="83111" cy="83111"/>
            </a:xfrm>
            <a:custGeom>
              <a:avLst/>
              <a:gdLst>
                <a:gd name="T0" fmla="*/ 497 w 994"/>
                <a:gd name="T1" fmla="*/ 530 h 994"/>
                <a:gd name="T2" fmla="*/ 33 w 994"/>
                <a:gd name="T3" fmla="*/ 994 h 994"/>
                <a:gd name="T4" fmla="*/ 961 w 994"/>
                <a:gd name="T5" fmla="*/ 994 h 994"/>
                <a:gd name="T6" fmla="*/ 497 w 994"/>
                <a:gd name="T7" fmla="*/ 530 h 994"/>
                <a:gd name="T8" fmla="*/ 994 w 994"/>
                <a:gd name="T9" fmla="*/ 33 h 994"/>
                <a:gd name="T10" fmla="*/ 530 w 994"/>
                <a:gd name="T11" fmla="*/ 497 h 994"/>
                <a:gd name="T12" fmla="*/ 994 w 994"/>
                <a:gd name="T13" fmla="*/ 960 h 994"/>
                <a:gd name="T14" fmla="*/ 994 w 994"/>
                <a:gd name="T15" fmla="*/ 33 h 994"/>
                <a:gd name="T16" fmla="*/ 0 w 994"/>
                <a:gd name="T17" fmla="*/ 33 h 994"/>
                <a:gd name="T18" fmla="*/ 0 w 994"/>
                <a:gd name="T19" fmla="*/ 960 h 994"/>
                <a:gd name="T20" fmla="*/ 464 w 994"/>
                <a:gd name="T21" fmla="*/ 497 h 994"/>
                <a:gd name="T22" fmla="*/ 0 w 994"/>
                <a:gd name="T23" fmla="*/ 33 h 994"/>
                <a:gd name="T24" fmla="*/ 33 w 994"/>
                <a:gd name="T25" fmla="*/ 0 h 994"/>
                <a:gd name="T26" fmla="*/ 497 w 994"/>
                <a:gd name="T27" fmla="*/ 497 h 994"/>
                <a:gd name="T28" fmla="*/ 961 w 994"/>
                <a:gd name="T29" fmla="*/ 0 h 994"/>
                <a:gd name="T30" fmla="*/ 33 w 994"/>
                <a:gd name="T31" fmla="*/ 0 h 994"/>
                <a:gd name="T32" fmla="*/ 0 w 994"/>
                <a:gd name="T33" fmla="*/ 0 h 994"/>
                <a:gd name="T34" fmla="*/ 994 w 994"/>
                <a:gd name="T35" fmla="*/ 0 h 994"/>
                <a:gd name="T36" fmla="*/ 994 w 994"/>
                <a:gd name="T37" fmla="*/ 994 h 994"/>
                <a:gd name="T38" fmla="*/ 0 w 994"/>
                <a:gd name="T39" fmla="*/ 994 h 994"/>
                <a:gd name="T40" fmla="*/ 0 w 994"/>
                <a:gd name="T41" fmla="*/ 0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4" h="994">
                  <a:moveTo>
                    <a:pt x="497" y="530"/>
                  </a:moveTo>
                  <a:lnTo>
                    <a:pt x="33" y="994"/>
                  </a:lnTo>
                  <a:lnTo>
                    <a:pt x="961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497"/>
                  </a:lnTo>
                  <a:lnTo>
                    <a:pt x="994" y="960"/>
                  </a:lnTo>
                  <a:lnTo>
                    <a:pt x="994" y="33"/>
                  </a:lnTo>
                  <a:close/>
                  <a:moveTo>
                    <a:pt x="0" y="33"/>
                  </a:moveTo>
                  <a:lnTo>
                    <a:pt x="0" y="960"/>
                  </a:lnTo>
                  <a:lnTo>
                    <a:pt x="464" y="497"/>
                  </a:lnTo>
                  <a:lnTo>
                    <a:pt x="0" y="33"/>
                  </a:lnTo>
                  <a:close/>
                  <a:moveTo>
                    <a:pt x="33" y="0"/>
                  </a:moveTo>
                  <a:lnTo>
                    <a:pt x="497" y="497"/>
                  </a:lnTo>
                  <a:lnTo>
                    <a:pt x="961" y="0"/>
                  </a:lnTo>
                  <a:lnTo>
                    <a:pt x="33" y="0"/>
                  </a:lnTo>
                  <a:close/>
                  <a:moveTo>
                    <a:pt x="0" y="0"/>
                  </a:moveTo>
                  <a:lnTo>
                    <a:pt x="994" y="0"/>
                  </a:lnTo>
                  <a:lnTo>
                    <a:pt x="994" y="994"/>
                  </a:lnTo>
                  <a:lnTo>
                    <a:pt x="0" y="9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2" name="Freeform 1485">
              <a:extLst>
                <a:ext uri="{FF2B5EF4-FFF2-40B4-BE49-F238E27FC236}">
                  <a16:creationId xmlns:a16="http://schemas.microsoft.com/office/drawing/2014/main" id="{5908797E-4555-4648-AA32-104A57532D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6240" y="773121"/>
              <a:ext cx="121907" cy="124582"/>
            </a:xfrm>
            <a:custGeom>
              <a:avLst/>
              <a:gdLst>
                <a:gd name="T0" fmla="*/ 66 w 1458"/>
                <a:gd name="T1" fmla="*/ 66 h 1490"/>
                <a:gd name="T2" fmla="*/ 66 w 1458"/>
                <a:gd name="T3" fmla="*/ 1424 h 1490"/>
                <a:gd name="T4" fmla="*/ 1392 w 1458"/>
                <a:gd name="T5" fmla="*/ 1424 h 1490"/>
                <a:gd name="T6" fmla="*/ 1392 w 1458"/>
                <a:gd name="T7" fmla="*/ 66 h 1490"/>
                <a:gd name="T8" fmla="*/ 66 w 1458"/>
                <a:gd name="T9" fmla="*/ 66 h 1490"/>
                <a:gd name="T10" fmla="*/ 0 w 1458"/>
                <a:gd name="T11" fmla="*/ 0 h 1490"/>
                <a:gd name="T12" fmla="*/ 1458 w 1458"/>
                <a:gd name="T13" fmla="*/ 0 h 1490"/>
                <a:gd name="T14" fmla="*/ 1458 w 1458"/>
                <a:gd name="T15" fmla="*/ 1490 h 1490"/>
                <a:gd name="T16" fmla="*/ 0 w 1458"/>
                <a:gd name="T17" fmla="*/ 1490 h 1490"/>
                <a:gd name="T18" fmla="*/ 0 w 1458"/>
                <a:gd name="T1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8" h="1490">
                  <a:moveTo>
                    <a:pt x="66" y="66"/>
                  </a:moveTo>
                  <a:lnTo>
                    <a:pt x="66" y="1424"/>
                  </a:lnTo>
                  <a:lnTo>
                    <a:pt x="1392" y="1424"/>
                  </a:lnTo>
                  <a:lnTo>
                    <a:pt x="1392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1458" y="0"/>
                  </a:lnTo>
                  <a:lnTo>
                    <a:pt x="1458" y="1490"/>
                  </a:lnTo>
                  <a:lnTo>
                    <a:pt x="0" y="1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3" name="Freeform 1486">
              <a:extLst>
                <a:ext uri="{FF2B5EF4-FFF2-40B4-BE49-F238E27FC236}">
                  <a16:creationId xmlns:a16="http://schemas.microsoft.com/office/drawing/2014/main" id="{D596F588-039B-4AD9-8A2C-2F889B6DC4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9267" y="773121"/>
              <a:ext cx="390636" cy="124582"/>
            </a:xfrm>
            <a:custGeom>
              <a:avLst/>
              <a:gdLst>
                <a:gd name="T0" fmla="*/ 66 w 4672"/>
                <a:gd name="T1" fmla="*/ 66 h 1490"/>
                <a:gd name="T2" fmla="*/ 66 w 4672"/>
                <a:gd name="T3" fmla="*/ 1424 h 1490"/>
                <a:gd name="T4" fmla="*/ 4606 w 4672"/>
                <a:gd name="T5" fmla="*/ 1424 h 1490"/>
                <a:gd name="T6" fmla="*/ 4606 w 4672"/>
                <a:gd name="T7" fmla="*/ 66 h 1490"/>
                <a:gd name="T8" fmla="*/ 66 w 4672"/>
                <a:gd name="T9" fmla="*/ 66 h 1490"/>
                <a:gd name="T10" fmla="*/ 0 w 4672"/>
                <a:gd name="T11" fmla="*/ 0 h 1490"/>
                <a:gd name="T12" fmla="*/ 4672 w 4672"/>
                <a:gd name="T13" fmla="*/ 0 h 1490"/>
                <a:gd name="T14" fmla="*/ 4672 w 4672"/>
                <a:gd name="T15" fmla="*/ 1490 h 1490"/>
                <a:gd name="T16" fmla="*/ 0 w 4672"/>
                <a:gd name="T17" fmla="*/ 1490 h 1490"/>
                <a:gd name="T18" fmla="*/ 0 w 4672"/>
                <a:gd name="T1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72" h="1490">
                  <a:moveTo>
                    <a:pt x="66" y="66"/>
                  </a:moveTo>
                  <a:lnTo>
                    <a:pt x="66" y="1424"/>
                  </a:lnTo>
                  <a:lnTo>
                    <a:pt x="4606" y="1424"/>
                  </a:lnTo>
                  <a:lnTo>
                    <a:pt x="4606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4672" y="0"/>
                  </a:lnTo>
                  <a:lnTo>
                    <a:pt x="4672" y="1490"/>
                  </a:lnTo>
                  <a:lnTo>
                    <a:pt x="0" y="1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4" name="Freeform 1487">
              <a:extLst>
                <a:ext uri="{FF2B5EF4-FFF2-40B4-BE49-F238E27FC236}">
                  <a16:creationId xmlns:a16="http://schemas.microsoft.com/office/drawing/2014/main" id="{7177E7B9-51C8-4604-AA41-19815DCC60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8665" y="792435"/>
              <a:ext cx="52592" cy="88713"/>
            </a:xfrm>
            <a:custGeom>
              <a:avLst/>
              <a:gdLst>
                <a:gd name="T0" fmla="*/ 66 w 629"/>
                <a:gd name="T1" fmla="*/ 67 h 1061"/>
                <a:gd name="T2" fmla="*/ 66 w 629"/>
                <a:gd name="T3" fmla="*/ 994 h 1061"/>
                <a:gd name="T4" fmla="*/ 563 w 629"/>
                <a:gd name="T5" fmla="*/ 994 h 1061"/>
                <a:gd name="T6" fmla="*/ 563 w 629"/>
                <a:gd name="T7" fmla="*/ 67 h 1061"/>
                <a:gd name="T8" fmla="*/ 66 w 629"/>
                <a:gd name="T9" fmla="*/ 67 h 1061"/>
                <a:gd name="T10" fmla="*/ 0 w 629"/>
                <a:gd name="T11" fmla="*/ 0 h 1061"/>
                <a:gd name="T12" fmla="*/ 629 w 629"/>
                <a:gd name="T13" fmla="*/ 0 h 1061"/>
                <a:gd name="T14" fmla="*/ 629 w 629"/>
                <a:gd name="T15" fmla="*/ 1061 h 1061"/>
                <a:gd name="T16" fmla="*/ 0 w 629"/>
                <a:gd name="T17" fmla="*/ 1061 h 1061"/>
                <a:gd name="T18" fmla="*/ 0 w 629"/>
                <a:gd name="T19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" h="1061">
                  <a:moveTo>
                    <a:pt x="66" y="67"/>
                  </a:moveTo>
                  <a:lnTo>
                    <a:pt x="66" y="994"/>
                  </a:lnTo>
                  <a:lnTo>
                    <a:pt x="563" y="994"/>
                  </a:lnTo>
                  <a:lnTo>
                    <a:pt x="563" y="67"/>
                  </a:lnTo>
                  <a:lnTo>
                    <a:pt x="66" y="67"/>
                  </a:lnTo>
                  <a:close/>
                  <a:moveTo>
                    <a:pt x="0" y="0"/>
                  </a:moveTo>
                  <a:lnTo>
                    <a:pt x="629" y="0"/>
                  </a:lnTo>
                  <a:lnTo>
                    <a:pt x="629" y="1061"/>
                  </a:lnTo>
                  <a:lnTo>
                    <a:pt x="0" y="10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Rectangle 1488">
              <a:extLst>
                <a:ext uri="{FF2B5EF4-FFF2-40B4-BE49-F238E27FC236}">
                  <a16:creationId xmlns:a16="http://schemas.microsoft.com/office/drawing/2014/main" id="{95DF3818-8C56-4608-8247-51BB8883CC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461" y="806315"/>
              <a:ext cx="27759" cy="6095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" name="Rectangle 1489">
              <a:extLst>
                <a:ext uri="{FF2B5EF4-FFF2-40B4-BE49-F238E27FC236}">
                  <a16:creationId xmlns:a16="http://schemas.microsoft.com/office/drawing/2014/main" id="{EF24A8C7-31D1-4846-A25F-77146DBE8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795278"/>
              <a:ext cx="110870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Rectangle 1490">
              <a:extLst>
                <a:ext uri="{FF2B5EF4-FFF2-40B4-BE49-F238E27FC236}">
                  <a16:creationId xmlns:a16="http://schemas.microsoft.com/office/drawing/2014/main" id="{95F0FBD8-D952-454C-B2B4-AAAA3C5D0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525" y="795278"/>
              <a:ext cx="27676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Rectangle 1491">
              <a:extLst>
                <a:ext uri="{FF2B5EF4-FFF2-40B4-BE49-F238E27FC236}">
                  <a16:creationId xmlns:a16="http://schemas.microsoft.com/office/drawing/2014/main" id="{4A0D68BD-B196-4ADD-A75F-E549658C8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43" y="795278"/>
              <a:ext cx="22157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Rectangle 1492">
              <a:extLst>
                <a:ext uri="{FF2B5EF4-FFF2-40B4-BE49-F238E27FC236}">
                  <a16:creationId xmlns:a16="http://schemas.microsoft.com/office/drawing/2014/main" id="{4835D0F4-B2D8-447A-A228-8F2D63977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2478" y="795278"/>
              <a:ext cx="27676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Rectangle 1493">
              <a:extLst>
                <a:ext uri="{FF2B5EF4-FFF2-40B4-BE49-F238E27FC236}">
                  <a16:creationId xmlns:a16="http://schemas.microsoft.com/office/drawing/2014/main" id="{E30786B3-EF8A-4845-A924-3C227671E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811833"/>
              <a:ext cx="7483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1494">
              <a:extLst>
                <a:ext uri="{FF2B5EF4-FFF2-40B4-BE49-F238E27FC236}">
                  <a16:creationId xmlns:a16="http://schemas.microsoft.com/office/drawing/2014/main" id="{0523AAFB-49A6-4C01-B74D-EF89A1EB2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247" y="811833"/>
              <a:ext cx="27759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2" name="Rectangle 1495">
              <a:extLst>
                <a:ext uri="{FF2B5EF4-FFF2-40B4-BE49-F238E27FC236}">
                  <a16:creationId xmlns:a16="http://schemas.microsoft.com/office/drawing/2014/main" id="{3BBA20E3-A669-48F5-9CCF-CB3C31225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828472"/>
              <a:ext cx="15794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Rectangle 1496">
              <a:extLst>
                <a:ext uri="{FF2B5EF4-FFF2-40B4-BE49-F238E27FC236}">
                  <a16:creationId xmlns:a16="http://schemas.microsoft.com/office/drawing/2014/main" id="{361719D1-2197-4675-B074-16611EA62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847870"/>
              <a:ext cx="6095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4" name="Rectangle 1497">
              <a:extLst>
                <a:ext uri="{FF2B5EF4-FFF2-40B4-BE49-F238E27FC236}">
                  <a16:creationId xmlns:a16="http://schemas.microsoft.com/office/drawing/2014/main" id="{6C05D032-B03B-4B58-99E9-740673152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7210" y="847870"/>
              <a:ext cx="19398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5" name="Rectangle 1498">
              <a:extLst>
                <a:ext uri="{FF2B5EF4-FFF2-40B4-BE49-F238E27FC236}">
                  <a16:creationId xmlns:a16="http://schemas.microsoft.com/office/drawing/2014/main" id="{F8CFE4F0-B0AB-4095-839F-C936A0E26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886" y="847870"/>
              <a:ext cx="3879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Rectangle 1499">
              <a:extLst>
                <a:ext uri="{FF2B5EF4-FFF2-40B4-BE49-F238E27FC236}">
                  <a16:creationId xmlns:a16="http://schemas.microsoft.com/office/drawing/2014/main" id="{6BE32FC7-DCB1-4B2D-8FC7-AD1D65C690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7896" y="867268"/>
              <a:ext cx="69315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7" name="Rectangle 1500">
              <a:extLst>
                <a:ext uri="{FF2B5EF4-FFF2-40B4-BE49-F238E27FC236}">
                  <a16:creationId xmlns:a16="http://schemas.microsoft.com/office/drawing/2014/main" id="{74EEA654-4259-4A96-AF17-708B935E0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969" y="867268"/>
              <a:ext cx="30435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8" name="Rectangle 1501">
              <a:extLst>
                <a:ext uri="{FF2B5EF4-FFF2-40B4-BE49-F238E27FC236}">
                  <a16:creationId xmlns:a16="http://schemas.microsoft.com/office/drawing/2014/main" id="{218511D5-7F4E-4E9F-986E-135DF9FFD3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766" y="867268"/>
              <a:ext cx="33278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9" name="Freeform 1502">
              <a:extLst>
                <a:ext uri="{FF2B5EF4-FFF2-40B4-BE49-F238E27FC236}">
                  <a16:creationId xmlns:a16="http://schemas.microsoft.com/office/drawing/2014/main" id="{5AD8A827-674B-434D-93B0-10A13FBB11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5638" y="955897"/>
              <a:ext cx="83111" cy="85870"/>
            </a:xfrm>
            <a:custGeom>
              <a:avLst/>
              <a:gdLst>
                <a:gd name="T0" fmla="*/ 497 w 994"/>
                <a:gd name="T1" fmla="*/ 530 h 1027"/>
                <a:gd name="T2" fmla="*/ 33 w 994"/>
                <a:gd name="T3" fmla="*/ 994 h 1027"/>
                <a:gd name="T4" fmla="*/ 961 w 994"/>
                <a:gd name="T5" fmla="*/ 994 h 1027"/>
                <a:gd name="T6" fmla="*/ 497 w 994"/>
                <a:gd name="T7" fmla="*/ 530 h 1027"/>
                <a:gd name="T8" fmla="*/ 994 w 994"/>
                <a:gd name="T9" fmla="*/ 33 h 1027"/>
                <a:gd name="T10" fmla="*/ 530 w 994"/>
                <a:gd name="T11" fmla="*/ 530 h 1027"/>
                <a:gd name="T12" fmla="*/ 994 w 994"/>
                <a:gd name="T13" fmla="*/ 994 h 1027"/>
                <a:gd name="T14" fmla="*/ 994 w 994"/>
                <a:gd name="T15" fmla="*/ 33 h 1027"/>
                <a:gd name="T16" fmla="*/ 0 w 994"/>
                <a:gd name="T17" fmla="*/ 33 h 1027"/>
                <a:gd name="T18" fmla="*/ 0 w 994"/>
                <a:gd name="T19" fmla="*/ 994 h 1027"/>
                <a:gd name="T20" fmla="*/ 464 w 994"/>
                <a:gd name="T21" fmla="*/ 530 h 1027"/>
                <a:gd name="T22" fmla="*/ 0 w 994"/>
                <a:gd name="T23" fmla="*/ 33 h 1027"/>
                <a:gd name="T24" fmla="*/ 33 w 994"/>
                <a:gd name="T25" fmla="*/ 33 h 1027"/>
                <a:gd name="T26" fmla="*/ 497 w 994"/>
                <a:gd name="T27" fmla="*/ 497 h 1027"/>
                <a:gd name="T28" fmla="*/ 961 w 994"/>
                <a:gd name="T29" fmla="*/ 33 h 1027"/>
                <a:gd name="T30" fmla="*/ 33 w 994"/>
                <a:gd name="T31" fmla="*/ 33 h 1027"/>
                <a:gd name="T32" fmla="*/ 0 w 994"/>
                <a:gd name="T33" fmla="*/ 0 h 1027"/>
                <a:gd name="T34" fmla="*/ 994 w 994"/>
                <a:gd name="T35" fmla="*/ 0 h 1027"/>
                <a:gd name="T36" fmla="*/ 994 w 994"/>
                <a:gd name="T37" fmla="*/ 1027 h 1027"/>
                <a:gd name="T38" fmla="*/ 0 w 994"/>
                <a:gd name="T39" fmla="*/ 1027 h 1027"/>
                <a:gd name="T40" fmla="*/ 0 w 994"/>
                <a:gd name="T41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4" h="1027">
                  <a:moveTo>
                    <a:pt x="497" y="530"/>
                  </a:moveTo>
                  <a:lnTo>
                    <a:pt x="33" y="994"/>
                  </a:lnTo>
                  <a:lnTo>
                    <a:pt x="961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530"/>
                  </a:lnTo>
                  <a:lnTo>
                    <a:pt x="994" y="994"/>
                  </a:lnTo>
                  <a:lnTo>
                    <a:pt x="994" y="33"/>
                  </a:lnTo>
                  <a:close/>
                  <a:moveTo>
                    <a:pt x="0" y="33"/>
                  </a:moveTo>
                  <a:lnTo>
                    <a:pt x="0" y="994"/>
                  </a:lnTo>
                  <a:lnTo>
                    <a:pt x="464" y="530"/>
                  </a:lnTo>
                  <a:lnTo>
                    <a:pt x="0" y="33"/>
                  </a:lnTo>
                  <a:close/>
                  <a:moveTo>
                    <a:pt x="33" y="33"/>
                  </a:moveTo>
                  <a:lnTo>
                    <a:pt x="497" y="497"/>
                  </a:lnTo>
                  <a:lnTo>
                    <a:pt x="961" y="33"/>
                  </a:lnTo>
                  <a:lnTo>
                    <a:pt x="33" y="33"/>
                  </a:lnTo>
                  <a:close/>
                  <a:moveTo>
                    <a:pt x="0" y="0"/>
                  </a:moveTo>
                  <a:lnTo>
                    <a:pt x="994" y="0"/>
                  </a:lnTo>
                  <a:lnTo>
                    <a:pt x="994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0" name="Freeform 1503">
              <a:extLst>
                <a:ext uri="{FF2B5EF4-FFF2-40B4-BE49-F238E27FC236}">
                  <a16:creationId xmlns:a16="http://schemas.microsoft.com/office/drawing/2014/main" id="{DE5E3888-340F-4D1C-A03B-C04BD594718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6240" y="936499"/>
              <a:ext cx="121907" cy="121907"/>
            </a:xfrm>
            <a:custGeom>
              <a:avLst/>
              <a:gdLst>
                <a:gd name="T0" fmla="*/ 66 w 1458"/>
                <a:gd name="T1" fmla="*/ 33 h 1458"/>
                <a:gd name="T2" fmla="*/ 66 w 1458"/>
                <a:gd name="T3" fmla="*/ 1392 h 1458"/>
                <a:gd name="T4" fmla="*/ 1392 w 1458"/>
                <a:gd name="T5" fmla="*/ 1392 h 1458"/>
                <a:gd name="T6" fmla="*/ 1392 w 1458"/>
                <a:gd name="T7" fmla="*/ 33 h 1458"/>
                <a:gd name="T8" fmla="*/ 66 w 1458"/>
                <a:gd name="T9" fmla="*/ 33 h 1458"/>
                <a:gd name="T10" fmla="*/ 0 w 1458"/>
                <a:gd name="T11" fmla="*/ 0 h 1458"/>
                <a:gd name="T12" fmla="*/ 1458 w 1458"/>
                <a:gd name="T13" fmla="*/ 0 h 1458"/>
                <a:gd name="T14" fmla="*/ 1458 w 1458"/>
                <a:gd name="T15" fmla="*/ 1458 h 1458"/>
                <a:gd name="T16" fmla="*/ 0 w 1458"/>
                <a:gd name="T17" fmla="*/ 1458 h 1458"/>
                <a:gd name="T18" fmla="*/ 0 w 1458"/>
                <a:gd name="T19" fmla="*/ 0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8" h="1458">
                  <a:moveTo>
                    <a:pt x="66" y="33"/>
                  </a:moveTo>
                  <a:lnTo>
                    <a:pt x="66" y="1392"/>
                  </a:lnTo>
                  <a:lnTo>
                    <a:pt x="1392" y="1392"/>
                  </a:lnTo>
                  <a:lnTo>
                    <a:pt x="1392" y="33"/>
                  </a:lnTo>
                  <a:lnTo>
                    <a:pt x="66" y="33"/>
                  </a:lnTo>
                  <a:close/>
                  <a:moveTo>
                    <a:pt x="0" y="0"/>
                  </a:moveTo>
                  <a:lnTo>
                    <a:pt x="1458" y="0"/>
                  </a:lnTo>
                  <a:lnTo>
                    <a:pt x="1458" y="1458"/>
                  </a:lnTo>
                  <a:lnTo>
                    <a:pt x="0" y="14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1" name="Freeform 1504">
              <a:extLst>
                <a:ext uri="{FF2B5EF4-FFF2-40B4-BE49-F238E27FC236}">
                  <a16:creationId xmlns:a16="http://schemas.microsoft.com/office/drawing/2014/main" id="{1E9779D1-385C-4C97-ACF1-EEA61D7B24C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9267" y="936499"/>
              <a:ext cx="390636" cy="121907"/>
            </a:xfrm>
            <a:custGeom>
              <a:avLst/>
              <a:gdLst>
                <a:gd name="T0" fmla="*/ 66 w 4672"/>
                <a:gd name="T1" fmla="*/ 33 h 1458"/>
                <a:gd name="T2" fmla="*/ 66 w 4672"/>
                <a:gd name="T3" fmla="*/ 1392 h 1458"/>
                <a:gd name="T4" fmla="*/ 4606 w 4672"/>
                <a:gd name="T5" fmla="*/ 1392 h 1458"/>
                <a:gd name="T6" fmla="*/ 4606 w 4672"/>
                <a:gd name="T7" fmla="*/ 33 h 1458"/>
                <a:gd name="T8" fmla="*/ 66 w 4672"/>
                <a:gd name="T9" fmla="*/ 33 h 1458"/>
                <a:gd name="T10" fmla="*/ 0 w 4672"/>
                <a:gd name="T11" fmla="*/ 0 h 1458"/>
                <a:gd name="T12" fmla="*/ 4672 w 4672"/>
                <a:gd name="T13" fmla="*/ 0 h 1458"/>
                <a:gd name="T14" fmla="*/ 4672 w 4672"/>
                <a:gd name="T15" fmla="*/ 1458 h 1458"/>
                <a:gd name="T16" fmla="*/ 0 w 4672"/>
                <a:gd name="T17" fmla="*/ 1458 h 1458"/>
                <a:gd name="T18" fmla="*/ 0 w 4672"/>
                <a:gd name="T19" fmla="*/ 0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72" h="1458">
                  <a:moveTo>
                    <a:pt x="66" y="33"/>
                  </a:moveTo>
                  <a:lnTo>
                    <a:pt x="66" y="1392"/>
                  </a:lnTo>
                  <a:lnTo>
                    <a:pt x="4606" y="1392"/>
                  </a:lnTo>
                  <a:lnTo>
                    <a:pt x="4606" y="33"/>
                  </a:lnTo>
                  <a:lnTo>
                    <a:pt x="66" y="33"/>
                  </a:lnTo>
                  <a:close/>
                  <a:moveTo>
                    <a:pt x="0" y="0"/>
                  </a:moveTo>
                  <a:lnTo>
                    <a:pt x="4672" y="0"/>
                  </a:lnTo>
                  <a:lnTo>
                    <a:pt x="4672" y="1458"/>
                  </a:lnTo>
                  <a:lnTo>
                    <a:pt x="0" y="14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2" name="Freeform 1505">
              <a:extLst>
                <a:ext uri="{FF2B5EF4-FFF2-40B4-BE49-F238E27FC236}">
                  <a16:creationId xmlns:a16="http://schemas.microsoft.com/office/drawing/2014/main" id="{0C2C244E-B108-47C6-B2B2-AE3953E70B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8665" y="955897"/>
              <a:ext cx="52592" cy="85870"/>
            </a:xfrm>
            <a:custGeom>
              <a:avLst/>
              <a:gdLst>
                <a:gd name="T0" fmla="*/ 66 w 629"/>
                <a:gd name="T1" fmla="*/ 66 h 1027"/>
                <a:gd name="T2" fmla="*/ 66 w 629"/>
                <a:gd name="T3" fmla="*/ 961 h 1027"/>
                <a:gd name="T4" fmla="*/ 563 w 629"/>
                <a:gd name="T5" fmla="*/ 961 h 1027"/>
                <a:gd name="T6" fmla="*/ 563 w 629"/>
                <a:gd name="T7" fmla="*/ 66 h 1027"/>
                <a:gd name="T8" fmla="*/ 66 w 629"/>
                <a:gd name="T9" fmla="*/ 66 h 1027"/>
                <a:gd name="T10" fmla="*/ 0 w 629"/>
                <a:gd name="T11" fmla="*/ 0 h 1027"/>
                <a:gd name="T12" fmla="*/ 629 w 629"/>
                <a:gd name="T13" fmla="*/ 0 h 1027"/>
                <a:gd name="T14" fmla="*/ 629 w 629"/>
                <a:gd name="T15" fmla="*/ 1027 h 1027"/>
                <a:gd name="T16" fmla="*/ 0 w 629"/>
                <a:gd name="T17" fmla="*/ 1027 h 1027"/>
                <a:gd name="T18" fmla="*/ 0 w 629"/>
                <a:gd name="T1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" h="1027">
                  <a:moveTo>
                    <a:pt x="66" y="66"/>
                  </a:moveTo>
                  <a:lnTo>
                    <a:pt x="66" y="961"/>
                  </a:lnTo>
                  <a:lnTo>
                    <a:pt x="563" y="961"/>
                  </a:lnTo>
                  <a:lnTo>
                    <a:pt x="563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629" y="0"/>
                  </a:lnTo>
                  <a:lnTo>
                    <a:pt x="629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Rectangle 1506">
              <a:extLst>
                <a:ext uri="{FF2B5EF4-FFF2-40B4-BE49-F238E27FC236}">
                  <a16:creationId xmlns:a16="http://schemas.microsoft.com/office/drawing/2014/main" id="{51A6ECAA-4190-474C-AF11-A1C8AB968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461" y="967018"/>
              <a:ext cx="27759" cy="637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4" name="Rectangle 1507">
              <a:extLst>
                <a:ext uri="{FF2B5EF4-FFF2-40B4-BE49-F238E27FC236}">
                  <a16:creationId xmlns:a16="http://schemas.microsoft.com/office/drawing/2014/main" id="{5670C21E-AE3D-48A0-97FB-78369C28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958657"/>
              <a:ext cx="110870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5" name="Rectangle 1508">
              <a:extLst>
                <a:ext uri="{FF2B5EF4-FFF2-40B4-BE49-F238E27FC236}">
                  <a16:creationId xmlns:a16="http://schemas.microsoft.com/office/drawing/2014/main" id="{427FBBFD-CF8B-47CB-947B-910EDD66F5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525" y="958657"/>
              <a:ext cx="27676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6" name="Rectangle 1509">
              <a:extLst>
                <a:ext uri="{FF2B5EF4-FFF2-40B4-BE49-F238E27FC236}">
                  <a16:creationId xmlns:a16="http://schemas.microsoft.com/office/drawing/2014/main" id="{86E56082-EA7F-481E-9F6B-E0181717DC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43" y="958657"/>
              <a:ext cx="22157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7" name="Rectangle 1510">
              <a:extLst>
                <a:ext uri="{FF2B5EF4-FFF2-40B4-BE49-F238E27FC236}">
                  <a16:creationId xmlns:a16="http://schemas.microsoft.com/office/drawing/2014/main" id="{A9ED0774-99AD-4F7B-8DC3-7228EC69F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2478" y="958657"/>
              <a:ext cx="27676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8" name="Rectangle 1511">
              <a:extLst>
                <a:ext uri="{FF2B5EF4-FFF2-40B4-BE49-F238E27FC236}">
                  <a16:creationId xmlns:a16="http://schemas.microsoft.com/office/drawing/2014/main" id="{FA6CBB27-DA9C-4275-BA04-D80C50A26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975295"/>
              <a:ext cx="74833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9" name="Rectangle 1512">
              <a:extLst>
                <a:ext uri="{FF2B5EF4-FFF2-40B4-BE49-F238E27FC236}">
                  <a16:creationId xmlns:a16="http://schemas.microsoft.com/office/drawing/2014/main" id="{6715E806-E7BE-4BAC-9F60-FA703FBF2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247" y="975295"/>
              <a:ext cx="27759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0" name="Rectangle 1513">
              <a:extLst>
                <a:ext uri="{FF2B5EF4-FFF2-40B4-BE49-F238E27FC236}">
                  <a16:creationId xmlns:a16="http://schemas.microsoft.com/office/drawing/2014/main" id="{3C6E4F54-ECC4-4492-8C93-B424F09105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991934"/>
              <a:ext cx="15794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1" name="Rectangle 1514">
              <a:extLst>
                <a:ext uri="{FF2B5EF4-FFF2-40B4-BE49-F238E27FC236}">
                  <a16:creationId xmlns:a16="http://schemas.microsoft.com/office/drawing/2014/main" id="{3C40CC05-F53E-4EE1-8D43-FACEEC0AE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1008573"/>
              <a:ext cx="6095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2" name="Rectangle 1515">
              <a:extLst>
                <a:ext uri="{FF2B5EF4-FFF2-40B4-BE49-F238E27FC236}">
                  <a16:creationId xmlns:a16="http://schemas.microsoft.com/office/drawing/2014/main" id="{10D7EEE0-CE22-4B55-AFCE-249C730D36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7210" y="1008573"/>
              <a:ext cx="19398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3" name="Rectangle 1516">
              <a:extLst>
                <a:ext uri="{FF2B5EF4-FFF2-40B4-BE49-F238E27FC236}">
                  <a16:creationId xmlns:a16="http://schemas.microsoft.com/office/drawing/2014/main" id="{82DF29D4-4ED5-4BDC-A1AF-71FA06D88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886" y="1008573"/>
              <a:ext cx="3879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4" name="Rectangle 1517">
              <a:extLst>
                <a:ext uri="{FF2B5EF4-FFF2-40B4-BE49-F238E27FC236}">
                  <a16:creationId xmlns:a16="http://schemas.microsoft.com/office/drawing/2014/main" id="{AD9896D5-585A-4AD7-A943-583319801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7896" y="1030730"/>
              <a:ext cx="69315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5" name="Rectangle 1518">
              <a:extLst>
                <a:ext uri="{FF2B5EF4-FFF2-40B4-BE49-F238E27FC236}">
                  <a16:creationId xmlns:a16="http://schemas.microsoft.com/office/drawing/2014/main" id="{D68B77CD-2772-4B21-8CB0-16E63EDDA1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969" y="1030730"/>
              <a:ext cx="30435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6" name="Rectangle 1519">
              <a:extLst>
                <a:ext uri="{FF2B5EF4-FFF2-40B4-BE49-F238E27FC236}">
                  <a16:creationId xmlns:a16="http://schemas.microsoft.com/office/drawing/2014/main" id="{094587C1-F2AA-405B-A30F-A9F3F7247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766" y="1030730"/>
              <a:ext cx="33278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7" name="Freeform 1520">
              <a:extLst>
                <a:ext uri="{FF2B5EF4-FFF2-40B4-BE49-F238E27FC236}">
                  <a16:creationId xmlns:a16="http://schemas.microsoft.com/office/drawing/2014/main" id="{CD834E40-3237-4FAF-9038-CFD64F56E6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5638" y="1113841"/>
              <a:ext cx="83111" cy="85870"/>
            </a:xfrm>
            <a:custGeom>
              <a:avLst/>
              <a:gdLst>
                <a:gd name="T0" fmla="*/ 497 w 994"/>
                <a:gd name="T1" fmla="*/ 530 h 1027"/>
                <a:gd name="T2" fmla="*/ 33 w 994"/>
                <a:gd name="T3" fmla="*/ 994 h 1027"/>
                <a:gd name="T4" fmla="*/ 961 w 994"/>
                <a:gd name="T5" fmla="*/ 994 h 1027"/>
                <a:gd name="T6" fmla="*/ 497 w 994"/>
                <a:gd name="T7" fmla="*/ 530 h 1027"/>
                <a:gd name="T8" fmla="*/ 994 w 994"/>
                <a:gd name="T9" fmla="*/ 33 h 1027"/>
                <a:gd name="T10" fmla="*/ 530 w 994"/>
                <a:gd name="T11" fmla="*/ 497 h 1027"/>
                <a:gd name="T12" fmla="*/ 994 w 994"/>
                <a:gd name="T13" fmla="*/ 961 h 1027"/>
                <a:gd name="T14" fmla="*/ 994 w 994"/>
                <a:gd name="T15" fmla="*/ 33 h 1027"/>
                <a:gd name="T16" fmla="*/ 0 w 994"/>
                <a:gd name="T17" fmla="*/ 33 h 1027"/>
                <a:gd name="T18" fmla="*/ 0 w 994"/>
                <a:gd name="T19" fmla="*/ 961 h 1027"/>
                <a:gd name="T20" fmla="*/ 464 w 994"/>
                <a:gd name="T21" fmla="*/ 497 h 1027"/>
                <a:gd name="T22" fmla="*/ 0 w 994"/>
                <a:gd name="T23" fmla="*/ 33 h 1027"/>
                <a:gd name="T24" fmla="*/ 33 w 994"/>
                <a:gd name="T25" fmla="*/ 33 h 1027"/>
                <a:gd name="T26" fmla="*/ 497 w 994"/>
                <a:gd name="T27" fmla="*/ 497 h 1027"/>
                <a:gd name="T28" fmla="*/ 961 w 994"/>
                <a:gd name="T29" fmla="*/ 33 h 1027"/>
                <a:gd name="T30" fmla="*/ 33 w 994"/>
                <a:gd name="T31" fmla="*/ 33 h 1027"/>
                <a:gd name="T32" fmla="*/ 0 w 994"/>
                <a:gd name="T33" fmla="*/ 0 h 1027"/>
                <a:gd name="T34" fmla="*/ 994 w 994"/>
                <a:gd name="T35" fmla="*/ 0 h 1027"/>
                <a:gd name="T36" fmla="*/ 994 w 994"/>
                <a:gd name="T37" fmla="*/ 1027 h 1027"/>
                <a:gd name="T38" fmla="*/ 0 w 994"/>
                <a:gd name="T39" fmla="*/ 1027 h 1027"/>
                <a:gd name="T40" fmla="*/ 0 w 994"/>
                <a:gd name="T41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4" h="1027">
                  <a:moveTo>
                    <a:pt x="497" y="530"/>
                  </a:moveTo>
                  <a:lnTo>
                    <a:pt x="33" y="994"/>
                  </a:lnTo>
                  <a:lnTo>
                    <a:pt x="961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497"/>
                  </a:lnTo>
                  <a:lnTo>
                    <a:pt x="994" y="961"/>
                  </a:lnTo>
                  <a:lnTo>
                    <a:pt x="994" y="33"/>
                  </a:lnTo>
                  <a:close/>
                  <a:moveTo>
                    <a:pt x="0" y="33"/>
                  </a:moveTo>
                  <a:lnTo>
                    <a:pt x="0" y="961"/>
                  </a:lnTo>
                  <a:lnTo>
                    <a:pt x="464" y="497"/>
                  </a:lnTo>
                  <a:lnTo>
                    <a:pt x="0" y="33"/>
                  </a:lnTo>
                  <a:close/>
                  <a:moveTo>
                    <a:pt x="33" y="33"/>
                  </a:moveTo>
                  <a:lnTo>
                    <a:pt x="497" y="497"/>
                  </a:lnTo>
                  <a:lnTo>
                    <a:pt x="961" y="33"/>
                  </a:lnTo>
                  <a:lnTo>
                    <a:pt x="33" y="33"/>
                  </a:lnTo>
                  <a:close/>
                  <a:moveTo>
                    <a:pt x="0" y="0"/>
                  </a:moveTo>
                  <a:lnTo>
                    <a:pt x="994" y="0"/>
                  </a:lnTo>
                  <a:lnTo>
                    <a:pt x="994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8" name="Freeform 1521">
              <a:extLst>
                <a:ext uri="{FF2B5EF4-FFF2-40B4-BE49-F238E27FC236}">
                  <a16:creationId xmlns:a16="http://schemas.microsoft.com/office/drawing/2014/main" id="{4C172970-73DD-441C-ABD2-0479E3C01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6240" y="1091684"/>
              <a:ext cx="121907" cy="124666"/>
            </a:xfrm>
            <a:custGeom>
              <a:avLst/>
              <a:gdLst>
                <a:gd name="T0" fmla="*/ 66 w 1458"/>
                <a:gd name="T1" fmla="*/ 66 h 1491"/>
                <a:gd name="T2" fmla="*/ 66 w 1458"/>
                <a:gd name="T3" fmla="*/ 1424 h 1491"/>
                <a:gd name="T4" fmla="*/ 1392 w 1458"/>
                <a:gd name="T5" fmla="*/ 1424 h 1491"/>
                <a:gd name="T6" fmla="*/ 1392 w 1458"/>
                <a:gd name="T7" fmla="*/ 66 h 1491"/>
                <a:gd name="T8" fmla="*/ 66 w 1458"/>
                <a:gd name="T9" fmla="*/ 66 h 1491"/>
                <a:gd name="T10" fmla="*/ 0 w 1458"/>
                <a:gd name="T11" fmla="*/ 0 h 1491"/>
                <a:gd name="T12" fmla="*/ 1458 w 1458"/>
                <a:gd name="T13" fmla="*/ 0 h 1491"/>
                <a:gd name="T14" fmla="*/ 1458 w 1458"/>
                <a:gd name="T15" fmla="*/ 1491 h 1491"/>
                <a:gd name="T16" fmla="*/ 0 w 1458"/>
                <a:gd name="T17" fmla="*/ 1491 h 1491"/>
                <a:gd name="T18" fmla="*/ 0 w 1458"/>
                <a:gd name="T19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8" h="1491">
                  <a:moveTo>
                    <a:pt x="66" y="66"/>
                  </a:moveTo>
                  <a:lnTo>
                    <a:pt x="66" y="1424"/>
                  </a:lnTo>
                  <a:lnTo>
                    <a:pt x="1392" y="1424"/>
                  </a:lnTo>
                  <a:lnTo>
                    <a:pt x="1392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1458" y="0"/>
                  </a:lnTo>
                  <a:lnTo>
                    <a:pt x="1458" y="1491"/>
                  </a:lnTo>
                  <a:lnTo>
                    <a:pt x="0" y="14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Freeform 1522">
              <a:extLst>
                <a:ext uri="{FF2B5EF4-FFF2-40B4-BE49-F238E27FC236}">
                  <a16:creationId xmlns:a16="http://schemas.microsoft.com/office/drawing/2014/main" id="{827175AC-7AE3-4B8C-94A5-1212AA3EFC6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9267" y="1091684"/>
              <a:ext cx="390636" cy="124666"/>
            </a:xfrm>
            <a:custGeom>
              <a:avLst/>
              <a:gdLst>
                <a:gd name="T0" fmla="*/ 66 w 4672"/>
                <a:gd name="T1" fmla="*/ 66 h 1491"/>
                <a:gd name="T2" fmla="*/ 66 w 4672"/>
                <a:gd name="T3" fmla="*/ 1424 h 1491"/>
                <a:gd name="T4" fmla="*/ 4606 w 4672"/>
                <a:gd name="T5" fmla="*/ 1424 h 1491"/>
                <a:gd name="T6" fmla="*/ 4606 w 4672"/>
                <a:gd name="T7" fmla="*/ 66 h 1491"/>
                <a:gd name="T8" fmla="*/ 66 w 4672"/>
                <a:gd name="T9" fmla="*/ 66 h 1491"/>
                <a:gd name="T10" fmla="*/ 0 w 4672"/>
                <a:gd name="T11" fmla="*/ 0 h 1491"/>
                <a:gd name="T12" fmla="*/ 4672 w 4672"/>
                <a:gd name="T13" fmla="*/ 0 h 1491"/>
                <a:gd name="T14" fmla="*/ 4672 w 4672"/>
                <a:gd name="T15" fmla="*/ 1491 h 1491"/>
                <a:gd name="T16" fmla="*/ 0 w 4672"/>
                <a:gd name="T17" fmla="*/ 1491 h 1491"/>
                <a:gd name="T18" fmla="*/ 0 w 4672"/>
                <a:gd name="T19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72" h="1491">
                  <a:moveTo>
                    <a:pt x="66" y="66"/>
                  </a:moveTo>
                  <a:lnTo>
                    <a:pt x="66" y="1424"/>
                  </a:lnTo>
                  <a:lnTo>
                    <a:pt x="4606" y="1424"/>
                  </a:lnTo>
                  <a:lnTo>
                    <a:pt x="4606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4672" y="0"/>
                  </a:lnTo>
                  <a:lnTo>
                    <a:pt x="4672" y="1491"/>
                  </a:lnTo>
                  <a:lnTo>
                    <a:pt x="0" y="14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Freeform 1523">
              <a:extLst>
                <a:ext uri="{FF2B5EF4-FFF2-40B4-BE49-F238E27FC236}">
                  <a16:creationId xmlns:a16="http://schemas.microsoft.com/office/drawing/2014/main" id="{D1845DC7-AAC4-465E-9B35-663A21D0BA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8665" y="1113841"/>
              <a:ext cx="52592" cy="85870"/>
            </a:xfrm>
            <a:custGeom>
              <a:avLst/>
              <a:gdLst>
                <a:gd name="T0" fmla="*/ 66 w 629"/>
                <a:gd name="T1" fmla="*/ 33 h 1027"/>
                <a:gd name="T2" fmla="*/ 66 w 629"/>
                <a:gd name="T3" fmla="*/ 961 h 1027"/>
                <a:gd name="T4" fmla="*/ 563 w 629"/>
                <a:gd name="T5" fmla="*/ 961 h 1027"/>
                <a:gd name="T6" fmla="*/ 563 w 629"/>
                <a:gd name="T7" fmla="*/ 33 h 1027"/>
                <a:gd name="T8" fmla="*/ 66 w 629"/>
                <a:gd name="T9" fmla="*/ 33 h 1027"/>
                <a:gd name="T10" fmla="*/ 0 w 629"/>
                <a:gd name="T11" fmla="*/ 0 h 1027"/>
                <a:gd name="T12" fmla="*/ 629 w 629"/>
                <a:gd name="T13" fmla="*/ 0 h 1027"/>
                <a:gd name="T14" fmla="*/ 629 w 629"/>
                <a:gd name="T15" fmla="*/ 1027 h 1027"/>
                <a:gd name="T16" fmla="*/ 0 w 629"/>
                <a:gd name="T17" fmla="*/ 1027 h 1027"/>
                <a:gd name="T18" fmla="*/ 0 w 629"/>
                <a:gd name="T1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" h="1027">
                  <a:moveTo>
                    <a:pt x="66" y="33"/>
                  </a:moveTo>
                  <a:lnTo>
                    <a:pt x="66" y="961"/>
                  </a:lnTo>
                  <a:lnTo>
                    <a:pt x="563" y="961"/>
                  </a:lnTo>
                  <a:lnTo>
                    <a:pt x="563" y="33"/>
                  </a:lnTo>
                  <a:lnTo>
                    <a:pt x="66" y="33"/>
                  </a:lnTo>
                  <a:close/>
                  <a:moveTo>
                    <a:pt x="0" y="0"/>
                  </a:moveTo>
                  <a:lnTo>
                    <a:pt x="629" y="0"/>
                  </a:lnTo>
                  <a:lnTo>
                    <a:pt x="629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Rectangle 1524">
              <a:extLst>
                <a:ext uri="{FF2B5EF4-FFF2-40B4-BE49-F238E27FC236}">
                  <a16:creationId xmlns:a16="http://schemas.microsoft.com/office/drawing/2014/main" id="{FCFA7993-D371-4F4B-B138-235F17E551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461" y="1124878"/>
              <a:ext cx="27759" cy="637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Rectangle 1525">
              <a:extLst>
                <a:ext uri="{FF2B5EF4-FFF2-40B4-BE49-F238E27FC236}">
                  <a16:creationId xmlns:a16="http://schemas.microsoft.com/office/drawing/2014/main" id="{DF450309-DFFC-45F0-BE9F-27BE7D147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1116600"/>
              <a:ext cx="110870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Rectangle 1526">
              <a:extLst>
                <a:ext uri="{FF2B5EF4-FFF2-40B4-BE49-F238E27FC236}">
                  <a16:creationId xmlns:a16="http://schemas.microsoft.com/office/drawing/2014/main" id="{C45ED5A9-A684-45E0-AABB-E21731AFA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525" y="1116600"/>
              <a:ext cx="2767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Rectangle 1527">
              <a:extLst>
                <a:ext uri="{FF2B5EF4-FFF2-40B4-BE49-F238E27FC236}">
                  <a16:creationId xmlns:a16="http://schemas.microsoft.com/office/drawing/2014/main" id="{F8AADF28-ABDC-412D-B971-F27492032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43" y="1116600"/>
              <a:ext cx="22157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5" name="Rectangle 1528">
              <a:extLst>
                <a:ext uri="{FF2B5EF4-FFF2-40B4-BE49-F238E27FC236}">
                  <a16:creationId xmlns:a16="http://schemas.microsoft.com/office/drawing/2014/main" id="{5E75AFA8-1E86-4C5D-9E7C-35D0B57A5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2478" y="1116600"/>
              <a:ext cx="2767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Rectangle 1529">
              <a:extLst>
                <a:ext uri="{FF2B5EF4-FFF2-40B4-BE49-F238E27FC236}">
                  <a16:creationId xmlns:a16="http://schemas.microsoft.com/office/drawing/2014/main" id="{B95C54D8-C431-481C-9C6B-3E0E0554E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1133239"/>
              <a:ext cx="74833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7" name="Rectangle 1530">
              <a:extLst>
                <a:ext uri="{FF2B5EF4-FFF2-40B4-BE49-F238E27FC236}">
                  <a16:creationId xmlns:a16="http://schemas.microsoft.com/office/drawing/2014/main" id="{653292A8-9AAD-4E24-9579-6AE90F5BB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247" y="1133239"/>
              <a:ext cx="27759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1531">
              <a:extLst>
                <a:ext uri="{FF2B5EF4-FFF2-40B4-BE49-F238E27FC236}">
                  <a16:creationId xmlns:a16="http://schemas.microsoft.com/office/drawing/2014/main" id="{F95C0EE8-20F3-4BB5-B7CC-794FFAB7A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1149794"/>
              <a:ext cx="157943" cy="56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9" name="Rectangle 1532">
              <a:extLst>
                <a:ext uri="{FF2B5EF4-FFF2-40B4-BE49-F238E27FC236}">
                  <a16:creationId xmlns:a16="http://schemas.microsoft.com/office/drawing/2014/main" id="{0B32D16D-C5FB-425C-81F4-2E4FE731B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1166433"/>
              <a:ext cx="6095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0" name="Rectangle 1533">
              <a:extLst>
                <a:ext uri="{FF2B5EF4-FFF2-40B4-BE49-F238E27FC236}">
                  <a16:creationId xmlns:a16="http://schemas.microsoft.com/office/drawing/2014/main" id="{BC299063-7986-4EAC-AD87-B734A5ADB9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7210" y="1166433"/>
              <a:ext cx="19398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Rectangle 1534">
              <a:extLst>
                <a:ext uri="{FF2B5EF4-FFF2-40B4-BE49-F238E27FC236}">
                  <a16:creationId xmlns:a16="http://schemas.microsoft.com/office/drawing/2014/main" id="{726B1A57-8C5C-4BAB-BF00-5D21D86BC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886" y="1166433"/>
              <a:ext cx="38796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" name="Rectangle 1535">
              <a:extLst>
                <a:ext uri="{FF2B5EF4-FFF2-40B4-BE49-F238E27FC236}">
                  <a16:creationId xmlns:a16="http://schemas.microsoft.com/office/drawing/2014/main" id="{75BAEDA8-748A-4C7A-A517-3762E8BA6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7896" y="1188590"/>
              <a:ext cx="69315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Rectangle 1536">
              <a:extLst>
                <a:ext uri="{FF2B5EF4-FFF2-40B4-BE49-F238E27FC236}">
                  <a16:creationId xmlns:a16="http://schemas.microsoft.com/office/drawing/2014/main" id="{F0D8C25C-D75F-4456-BBA5-6E271EC93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969" y="1188590"/>
              <a:ext cx="30435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4" name="Rectangle 1537">
              <a:extLst>
                <a:ext uri="{FF2B5EF4-FFF2-40B4-BE49-F238E27FC236}">
                  <a16:creationId xmlns:a16="http://schemas.microsoft.com/office/drawing/2014/main" id="{76351EFB-4878-444F-8330-30CACB38A0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766" y="1188590"/>
              <a:ext cx="33278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5" name="Freeform 1538">
              <a:extLst>
                <a:ext uri="{FF2B5EF4-FFF2-40B4-BE49-F238E27FC236}">
                  <a16:creationId xmlns:a16="http://schemas.microsoft.com/office/drawing/2014/main" id="{C0AFE508-D373-44B5-9481-E55CB1D754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4134" y="795278"/>
              <a:ext cx="85953" cy="83111"/>
            </a:xfrm>
            <a:custGeom>
              <a:avLst/>
              <a:gdLst>
                <a:gd name="T0" fmla="*/ 497 w 1028"/>
                <a:gd name="T1" fmla="*/ 530 h 994"/>
                <a:gd name="T2" fmla="*/ 33 w 1028"/>
                <a:gd name="T3" fmla="*/ 994 h 994"/>
                <a:gd name="T4" fmla="*/ 994 w 1028"/>
                <a:gd name="T5" fmla="*/ 994 h 994"/>
                <a:gd name="T6" fmla="*/ 497 w 1028"/>
                <a:gd name="T7" fmla="*/ 530 h 994"/>
                <a:gd name="T8" fmla="*/ 994 w 1028"/>
                <a:gd name="T9" fmla="*/ 33 h 994"/>
                <a:gd name="T10" fmla="*/ 530 w 1028"/>
                <a:gd name="T11" fmla="*/ 497 h 994"/>
                <a:gd name="T12" fmla="*/ 994 w 1028"/>
                <a:gd name="T13" fmla="*/ 960 h 994"/>
                <a:gd name="T14" fmla="*/ 994 w 1028"/>
                <a:gd name="T15" fmla="*/ 33 h 994"/>
                <a:gd name="T16" fmla="*/ 33 w 1028"/>
                <a:gd name="T17" fmla="*/ 33 h 994"/>
                <a:gd name="T18" fmla="*/ 33 w 1028"/>
                <a:gd name="T19" fmla="*/ 960 h 994"/>
                <a:gd name="T20" fmla="*/ 497 w 1028"/>
                <a:gd name="T21" fmla="*/ 497 h 994"/>
                <a:gd name="T22" fmla="*/ 33 w 1028"/>
                <a:gd name="T23" fmla="*/ 33 h 994"/>
                <a:gd name="T24" fmla="*/ 33 w 1028"/>
                <a:gd name="T25" fmla="*/ 0 h 994"/>
                <a:gd name="T26" fmla="*/ 497 w 1028"/>
                <a:gd name="T27" fmla="*/ 497 h 994"/>
                <a:gd name="T28" fmla="*/ 994 w 1028"/>
                <a:gd name="T29" fmla="*/ 0 h 994"/>
                <a:gd name="T30" fmla="*/ 33 w 1028"/>
                <a:gd name="T31" fmla="*/ 0 h 994"/>
                <a:gd name="T32" fmla="*/ 0 w 1028"/>
                <a:gd name="T33" fmla="*/ 0 h 994"/>
                <a:gd name="T34" fmla="*/ 1028 w 1028"/>
                <a:gd name="T35" fmla="*/ 0 h 994"/>
                <a:gd name="T36" fmla="*/ 1028 w 1028"/>
                <a:gd name="T37" fmla="*/ 994 h 994"/>
                <a:gd name="T38" fmla="*/ 0 w 1028"/>
                <a:gd name="T39" fmla="*/ 994 h 994"/>
                <a:gd name="T40" fmla="*/ 0 w 1028"/>
                <a:gd name="T41" fmla="*/ 0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8" h="994">
                  <a:moveTo>
                    <a:pt x="497" y="530"/>
                  </a:moveTo>
                  <a:lnTo>
                    <a:pt x="33" y="994"/>
                  </a:lnTo>
                  <a:lnTo>
                    <a:pt x="994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497"/>
                  </a:lnTo>
                  <a:lnTo>
                    <a:pt x="994" y="960"/>
                  </a:lnTo>
                  <a:lnTo>
                    <a:pt x="994" y="33"/>
                  </a:lnTo>
                  <a:close/>
                  <a:moveTo>
                    <a:pt x="33" y="33"/>
                  </a:moveTo>
                  <a:lnTo>
                    <a:pt x="33" y="960"/>
                  </a:lnTo>
                  <a:lnTo>
                    <a:pt x="497" y="497"/>
                  </a:lnTo>
                  <a:lnTo>
                    <a:pt x="33" y="33"/>
                  </a:lnTo>
                  <a:close/>
                  <a:moveTo>
                    <a:pt x="33" y="0"/>
                  </a:moveTo>
                  <a:lnTo>
                    <a:pt x="497" y="497"/>
                  </a:lnTo>
                  <a:lnTo>
                    <a:pt x="994" y="0"/>
                  </a:lnTo>
                  <a:lnTo>
                    <a:pt x="33" y="0"/>
                  </a:lnTo>
                  <a:close/>
                  <a:moveTo>
                    <a:pt x="0" y="0"/>
                  </a:moveTo>
                  <a:lnTo>
                    <a:pt x="1028" y="0"/>
                  </a:lnTo>
                  <a:lnTo>
                    <a:pt x="1028" y="994"/>
                  </a:lnTo>
                  <a:lnTo>
                    <a:pt x="0" y="9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6" name="Freeform 1539">
              <a:extLst>
                <a:ext uri="{FF2B5EF4-FFF2-40B4-BE49-F238E27FC236}">
                  <a16:creationId xmlns:a16="http://schemas.microsoft.com/office/drawing/2014/main" id="{9FBCBF0C-6036-4721-AEC8-AFB317DF92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4736" y="773121"/>
              <a:ext cx="124749" cy="124582"/>
            </a:xfrm>
            <a:custGeom>
              <a:avLst/>
              <a:gdLst>
                <a:gd name="T0" fmla="*/ 67 w 1492"/>
                <a:gd name="T1" fmla="*/ 66 h 1490"/>
                <a:gd name="T2" fmla="*/ 67 w 1492"/>
                <a:gd name="T3" fmla="*/ 1424 h 1490"/>
                <a:gd name="T4" fmla="*/ 1425 w 1492"/>
                <a:gd name="T5" fmla="*/ 1424 h 1490"/>
                <a:gd name="T6" fmla="*/ 1425 w 1492"/>
                <a:gd name="T7" fmla="*/ 66 h 1490"/>
                <a:gd name="T8" fmla="*/ 67 w 1492"/>
                <a:gd name="T9" fmla="*/ 66 h 1490"/>
                <a:gd name="T10" fmla="*/ 0 w 1492"/>
                <a:gd name="T11" fmla="*/ 0 h 1490"/>
                <a:gd name="T12" fmla="*/ 1492 w 1492"/>
                <a:gd name="T13" fmla="*/ 0 h 1490"/>
                <a:gd name="T14" fmla="*/ 1492 w 1492"/>
                <a:gd name="T15" fmla="*/ 1490 h 1490"/>
                <a:gd name="T16" fmla="*/ 0 w 1492"/>
                <a:gd name="T17" fmla="*/ 1490 h 1490"/>
                <a:gd name="T18" fmla="*/ 0 w 1492"/>
                <a:gd name="T1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2" h="1490">
                  <a:moveTo>
                    <a:pt x="67" y="66"/>
                  </a:moveTo>
                  <a:lnTo>
                    <a:pt x="67" y="1424"/>
                  </a:lnTo>
                  <a:lnTo>
                    <a:pt x="1425" y="1424"/>
                  </a:lnTo>
                  <a:lnTo>
                    <a:pt x="1425" y="66"/>
                  </a:lnTo>
                  <a:lnTo>
                    <a:pt x="67" y="66"/>
                  </a:lnTo>
                  <a:close/>
                  <a:moveTo>
                    <a:pt x="0" y="0"/>
                  </a:moveTo>
                  <a:lnTo>
                    <a:pt x="1492" y="0"/>
                  </a:lnTo>
                  <a:lnTo>
                    <a:pt x="1492" y="1490"/>
                  </a:lnTo>
                  <a:lnTo>
                    <a:pt x="0" y="1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7" name="Freeform 1540">
              <a:extLst>
                <a:ext uri="{FF2B5EF4-FFF2-40B4-BE49-F238E27FC236}">
                  <a16:creationId xmlns:a16="http://schemas.microsoft.com/office/drawing/2014/main" id="{A83542CB-76D4-4523-9F54-B22D41581B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0522" y="773121"/>
              <a:ext cx="387961" cy="124582"/>
            </a:xfrm>
            <a:custGeom>
              <a:avLst/>
              <a:gdLst>
                <a:gd name="T0" fmla="*/ 66 w 4640"/>
                <a:gd name="T1" fmla="*/ 66 h 1490"/>
                <a:gd name="T2" fmla="*/ 66 w 4640"/>
                <a:gd name="T3" fmla="*/ 1424 h 1490"/>
                <a:gd name="T4" fmla="*/ 4607 w 4640"/>
                <a:gd name="T5" fmla="*/ 1424 h 1490"/>
                <a:gd name="T6" fmla="*/ 4607 w 4640"/>
                <a:gd name="T7" fmla="*/ 66 h 1490"/>
                <a:gd name="T8" fmla="*/ 66 w 4640"/>
                <a:gd name="T9" fmla="*/ 66 h 1490"/>
                <a:gd name="T10" fmla="*/ 0 w 4640"/>
                <a:gd name="T11" fmla="*/ 0 h 1490"/>
                <a:gd name="T12" fmla="*/ 4640 w 4640"/>
                <a:gd name="T13" fmla="*/ 0 h 1490"/>
                <a:gd name="T14" fmla="*/ 4640 w 4640"/>
                <a:gd name="T15" fmla="*/ 1490 h 1490"/>
                <a:gd name="T16" fmla="*/ 0 w 4640"/>
                <a:gd name="T17" fmla="*/ 1490 h 1490"/>
                <a:gd name="T18" fmla="*/ 0 w 4640"/>
                <a:gd name="T1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0" h="1490">
                  <a:moveTo>
                    <a:pt x="66" y="66"/>
                  </a:moveTo>
                  <a:lnTo>
                    <a:pt x="66" y="1424"/>
                  </a:lnTo>
                  <a:lnTo>
                    <a:pt x="4607" y="1424"/>
                  </a:lnTo>
                  <a:lnTo>
                    <a:pt x="4607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4640" y="0"/>
                  </a:lnTo>
                  <a:lnTo>
                    <a:pt x="4640" y="1490"/>
                  </a:lnTo>
                  <a:lnTo>
                    <a:pt x="0" y="1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8" name="Freeform 1541">
              <a:extLst>
                <a:ext uri="{FF2B5EF4-FFF2-40B4-BE49-F238E27FC236}">
                  <a16:creationId xmlns:a16="http://schemas.microsoft.com/office/drawing/2014/main" id="{D861DEDC-517D-4EAB-BD60-9468E02019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9920" y="792435"/>
              <a:ext cx="49916" cy="88713"/>
            </a:xfrm>
            <a:custGeom>
              <a:avLst/>
              <a:gdLst>
                <a:gd name="T0" fmla="*/ 33 w 597"/>
                <a:gd name="T1" fmla="*/ 67 h 1061"/>
                <a:gd name="T2" fmla="*/ 33 w 597"/>
                <a:gd name="T3" fmla="*/ 994 h 1061"/>
                <a:gd name="T4" fmla="*/ 563 w 597"/>
                <a:gd name="T5" fmla="*/ 994 h 1061"/>
                <a:gd name="T6" fmla="*/ 563 w 597"/>
                <a:gd name="T7" fmla="*/ 67 h 1061"/>
                <a:gd name="T8" fmla="*/ 33 w 597"/>
                <a:gd name="T9" fmla="*/ 67 h 1061"/>
                <a:gd name="T10" fmla="*/ 0 w 597"/>
                <a:gd name="T11" fmla="*/ 0 h 1061"/>
                <a:gd name="T12" fmla="*/ 597 w 597"/>
                <a:gd name="T13" fmla="*/ 0 h 1061"/>
                <a:gd name="T14" fmla="*/ 597 w 597"/>
                <a:gd name="T15" fmla="*/ 1061 h 1061"/>
                <a:gd name="T16" fmla="*/ 0 w 597"/>
                <a:gd name="T17" fmla="*/ 1061 h 1061"/>
                <a:gd name="T18" fmla="*/ 0 w 597"/>
                <a:gd name="T19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7" h="1061">
                  <a:moveTo>
                    <a:pt x="33" y="67"/>
                  </a:moveTo>
                  <a:lnTo>
                    <a:pt x="33" y="994"/>
                  </a:lnTo>
                  <a:lnTo>
                    <a:pt x="563" y="994"/>
                  </a:lnTo>
                  <a:lnTo>
                    <a:pt x="563" y="67"/>
                  </a:lnTo>
                  <a:lnTo>
                    <a:pt x="33" y="67"/>
                  </a:lnTo>
                  <a:close/>
                  <a:moveTo>
                    <a:pt x="0" y="0"/>
                  </a:moveTo>
                  <a:lnTo>
                    <a:pt x="597" y="0"/>
                  </a:lnTo>
                  <a:lnTo>
                    <a:pt x="597" y="1061"/>
                  </a:lnTo>
                  <a:lnTo>
                    <a:pt x="0" y="10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9" name="Rectangle 1542">
              <a:extLst>
                <a:ext uri="{FF2B5EF4-FFF2-40B4-BE49-F238E27FC236}">
                  <a16:creationId xmlns:a16="http://schemas.microsoft.com/office/drawing/2014/main" id="{A185923C-DF5D-4E69-A050-82D778BA15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041" y="806315"/>
              <a:ext cx="27676" cy="6095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0" name="Rectangle 1543">
              <a:extLst>
                <a:ext uri="{FF2B5EF4-FFF2-40B4-BE49-F238E27FC236}">
                  <a16:creationId xmlns:a16="http://schemas.microsoft.com/office/drawing/2014/main" id="{095FEBCA-5966-45F2-9953-751956B0DB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795278"/>
              <a:ext cx="110870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1" name="Rectangle 1544">
              <a:extLst>
                <a:ext uri="{FF2B5EF4-FFF2-40B4-BE49-F238E27FC236}">
                  <a16:creationId xmlns:a16="http://schemas.microsoft.com/office/drawing/2014/main" id="{D8B879C5-1AB9-4FDD-BA95-1920BC1FF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021" y="795278"/>
              <a:ext cx="27759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2" name="Rectangle 1545">
              <a:extLst>
                <a:ext uri="{FF2B5EF4-FFF2-40B4-BE49-F238E27FC236}">
                  <a16:creationId xmlns:a16="http://schemas.microsoft.com/office/drawing/2014/main" id="{FC7E7379-0518-470D-A3A5-C9852F9AE8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299" y="795278"/>
              <a:ext cx="22157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3" name="Rectangle 1546">
              <a:extLst>
                <a:ext uri="{FF2B5EF4-FFF2-40B4-BE49-F238E27FC236}">
                  <a16:creationId xmlns:a16="http://schemas.microsoft.com/office/drawing/2014/main" id="{2C4B2762-40B3-48DF-AEE7-FF3DE0159A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3734" y="795278"/>
              <a:ext cx="25000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4" name="Rectangle 1547">
              <a:extLst>
                <a:ext uri="{FF2B5EF4-FFF2-40B4-BE49-F238E27FC236}">
                  <a16:creationId xmlns:a16="http://schemas.microsoft.com/office/drawing/2014/main" id="{D4F84DF9-5603-4F90-89DF-ADB309180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811833"/>
              <a:ext cx="7483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5" name="Rectangle 1548">
              <a:extLst>
                <a:ext uri="{FF2B5EF4-FFF2-40B4-BE49-F238E27FC236}">
                  <a16:creationId xmlns:a16="http://schemas.microsoft.com/office/drawing/2014/main" id="{7D327B5C-8080-4943-8E45-A341A9E6E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9586" y="811833"/>
              <a:ext cx="24916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6" name="Rectangle 1549">
              <a:extLst>
                <a:ext uri="{FF2B5EF4-FFF2-40B4-BE49-F238E27FC236}">
                  <a16:creationId xmlns:a16="http://schemas.microsoft.com/office/drawing/2014/main" id="{C292325C-2B45-4C22-9C62-D971643E7D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828472"/>
              <a:ext cx="16070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" name="Rectangle 1550">
              <a:extLst>
                <a:ext uri="{FF2B5EF4-FFF2-40B4-BE49-F238E27FC236}">
                  <a16:creationId xmlns:a16="http://schemas.microsoft.com/office/drawing/2014/main" id="{86DD48A5-A636-488B-964C-B8420CD9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847870"/>
              <a:ext cx="6379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" name="Rectangle 1551">
              <a:extLst>
                <a:ext uri="{FF2B5EF4-FFF2-40B4-BE49-F238E27FC236}">
                  <a16:creationId xmlns:a16="http://schemas.microsoft.com/office/drawing/2014/main" id="{657992AB-2358-4ACB-86EB-8ACC26CD6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5707" y="847870"/>
              <a:ext cx="22157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" name="Rectangle 1552">
              <a:extLst>
                <a:ext uri="{FF2B5EF4-FFF2-40B4-BE49-F238E27FC236}">
                  <a16:creationId xmlns:a16="http://schemas.microsoft.com/office/drawing/2014/main" id="{09C4F725-9A45-4E5B-9341-0FA5A5BC3B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6225" y="847870"/>
              <a:ext cx="3595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" name="Rectangle 1553">
              <a:extLst>
                <a:ext uri="{FF2B5EF4-FFF2-40B4-BE49-F238E27FC236}">
                  <a16:creationId xmlns:a16="http://schemas.microsoft.com/office/drawing/2014/main" id="{EAA1BE93-58D5-4E52-B7B5-FC4BFE049A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392" y="867268"/>
              <a:ext cx="69315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1" name="Rectangle 1554">
              <a:extLst>
                <a:ext uri="{FF2B5EF4-FFF2-40B4-BE49-F238E27FC236}">
                  <a16:creationId xmlns:a16="http://schemas.microsoft.com/office/drawing/2014/main" id="{F758C000-C6D3-4BAF-9A15-1E88E3A9A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8466" y="867268"/>
              <a:ext cx="30518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2" name="Rectangle 1555">
              <a:extLst>
                <a:ext uri="{FF2B5EF4-FFF2-40B4-BE49-F238E27FC236}">
                  <a16:creationId xmlns:a16="http://schemas.microsoft.com/office/drawing/2014/main" id="{085568CB-3D29-46D0-98AB-C48617E3D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7262" y="867268"/>
              <a:ext cx="36037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3" name="Freeform 1556">
              <a:extLst>
                <a:ext uri="{FF2B5EF4-FFF2-40B4-BE49-F238E27FC236}">
                  <a16:creationId xmlns:a16="http://schemas.microsoft.com/office/drawing/2014/main" id="{02AF2AFD-886C-4A14-A8EF-E0A862F2D6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4134" y="955897"/>
              <a:ext cx="85953" cy="85870"/>
            </a:xfrm>
            <a:custGeom>
              <a:avLst/>
              <a:gdLst>
                <a:gd name="T0" fmla="*/ 497 w 1028"/>
                <a:gd name="T1" fmla="*/ 530 h 1027"/>
                <a:gd name="T2" fmla="*/ 33 w 1028"/>
                <a:gd name="T3" fmla="*/ 994 h 1027"/>
                <a:gd name="T4" fmla="*/ 994 w 1028"/>
                <a:gd name="T5" fmla="*/ 994 h 1027"/>
                <a:gd name="T6" fmla="*/ 497 w 1028"/>
                <a:gd name="T7" fmla="*/ 530 h 1027"/>
                <a:gd name="T8" fmla="*/ 994 w 1028"/>
                <a:gd name="T9" fmla="*/ 33 h 1027"/>
                <a:gd name="T10" fmla="*/ 530 w 1028"/>
                <a:gd name="T11" fmla="*/ 530 h 1027"/>
                <a:gd name="T12" fmla="*/ 994 w 1028"/>
                <a:gd name="T13" fmla="*/ 994 h 1027"/>
                <a:gd name="T14" fmla="*/ 994 w 1028"/>
                <a:gd name="T15" fmla="*/ 33 h 1027"/>
                <a:gd name="T16" fmla="*/ 33 w 1028"/>
                <a:gd name="T17" fmla="*/ 33 h 1027"/>
                <a:gd name="T18" fmla="*/ 33 w 1028"/>
                <a:gd name="T19" fmla="*/ 994 h 1027"/>
                <a:gd name="T20" fmla="*/ 497 w 1028"/>
                <a:gd name="T21" fmla="*/ 530 h 1027"/>
                <a:gd name="T22" fmla="*/ 33 w 1028"/>
                <a:gd name="T23" fmla="*/ 33 h 1027"/>
                <a:gd name="T24" fmla="*/ 33 w 1028"/>
                <a:gd name="T25" fmla="*/ 33 h 1027"/>
                <a:gd name="T26" fmla="*/ 497 w 1028"/>
                <a:gd name="T27" fmla="*/ 497 h 1027"/>
                <a:gd name="T28" fmla="*/ 994 w 1028"/>
                <a:gd name="T29" fmla="*/ 33 h 1027"/>
                <a:gd name="T30" fmla="*/ 33 w 1028"/>
                <a:gd name="T31" fmla="*/ 33 h 1027"/>
                <a:gd name="T32" fmla="*/ 0 w 1028"/>
                <a:gd name="T33" fmla="*/ 0 h 1027"/>
                <a:gd name="T34" fmla="*/ 1028 w 1028"/>
                <a:gd name="T35" fmla="*/ 0 h 1027"/>
                <a:gd name="T36" fmla="*/ 1028 w 1028"/>
                <a:gd name="T37" fmla="*/ 1027 h 1027"/>
                <a:gd name="T38" fmla="*/ 0 w 1028"/>
                <a:gd name="T39" fmla="*/ 1027 h 1027"/>
                <a:gd name="T40" fmla="*/ 0 w 1028"/>
                <a:gd name="T41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8" h="1027">
                  <a:moveTo>
                    <a:pt x="497" y="530"/>
                  </a:moveTo>
                  <a:lnTo>
                    <a:pt x="33" y="994"/>
                  </a:lnTo>
                  <a:lnTo>
                    <a:pt x="994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530"/>
                  </a:lnTo>
                  <a:lnTo>
                    <a:pt x="994" y="994"/>
                  </a:lnTo>
                  <a:lnTo>
                    <a:pt x="994" y="33"/>
                  </a:lnTo>
                  <a:close/>
                  <a:moveTo>
                    <a:pt x="33" y="33"/>
                  </a:moveTo>
                  <a:lnTo>
                    <a:pt x="33" y="994"/>
                  </a:lnTo>
                  <a:lnTo>
                    <a:pt x="497" y="530"/>
                  </a:lnTo>
                  <a:lnTo>
                    <a:pt x="33" y="33"/>
                  </a:lnTo>
                  <a:close/>
                  <a:moveTo>
                    <a:pt x="33" y="33"/>
                  </a:moveTo>
                  <a:lnTo>
                    <a:pt x="497" y="497"/>
                  </a:lnTo>
                  <a:lnTo>
                    <a:pt x="994" y="33"/>
                  </a:lnTo>
                  <a:lnTo>
                    <a:pt x="33" y="33"/>
                  </a:lnTo>
                  <a:close/>
                  <a:moveTo>
                    <a:pt x="0" y="0"/>
                  </a:moveTo>
                  <a:lnTo>
                    <a:pt x="1028" y="0"/>
                  </a:lnTo>
                  <a:lnTo>
                    <a:pt x="1028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4" name="Freeform 1557">
              <a:extLst>
                <a:ext uri="{FF2B5EF4-FFF2-40B4-BE49-F238E27FC236}">
                  <a16:creationId xmlns:a16="http://schemas.microsoft.com/office/drawing/2014/main" id="{6933D714-1ED4-48B9-9720-7FC8F4F213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4736" y="936499"/>
              <a:ext cx="124749" cy="121907"/>
            </a:xfrm>
            <a:custGeom>
              <a:avLst/>
              <a:gdLst>
                <a:gd name="T0" fmla="*/ 67 w 1492"/>
                <a:gd name="T1" fmla="*/ 33 h 1458"/>
                <a:gd name="T2" fmla="*/ 67 w 1492"/>
                <a:gd name="T3" fmla="*/ 1392 h 1458"/>
                <a:gd name="T4" fmla="*/ 1425 w 1492"/>
                <a:gd name="T5" fmla="*/ 1392 h 1458"/>
                <a:gd name="T6" fmla="*/ 1425 w 1492"/>
                <a:gd name="T7" fmla="*/ 33 h 1458"/>
                <a:gd name="T8" fmla="*/ 67 w 1492"/>
                <a:gd name="T9" fmla="*/ 33 h 1458"/>
                <a:gd name="T10" fmla="*/ 0 w 1492"/>
                <a:gd name="T11" fmla="*/ 0 h 1458"/>
                <a:gd name="T12" fmla="*/ 1492 w 1492"/>
                <a:gd name="T13" fmla="*/ 0 h 1458"/>
                <a:gd name="T14" fmla="*/ 1492 w 1492"/>
                <a:gd name="T15" fmla="*/ 1458 h 1458"/>
                <a:gd name="T16" fmla="*/ 0 w 1492"/>
                <a:gd name="T17" fmla="*/ 1458 h 1458"/>
                <a:gd name="T18" fmla="*/ 0 w 1492"/>
                <a:gd name="T19" fmla="*/ 0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2" h="1458">
                  <a:moveTo>
                    <a:pt x="67" y="33"/>
                  </a:moveTo>
                  <a:lnTo>
                    <a:pt x="67" y="1392"/>
                  </a:lnTo>
                  <a:lnTo>
                    <a:pt x="1425" y="1392"/>
                  </a:lnTo>
                  <a:lnTo>
                    <a:pt x="1425" y="33"/>
                  </a:lnTo>
                  <a:lnTo>
                    <a:pt x="67" y="33"/>
                  </a:lnTo>
                  <a:close/>
                  <a:moveTo>
                    <a:pt x="0" y="0"/>
                  </a:moveTo>
                  <a:lnTo>
                    <a:pt x="1492" y="0"/>
                  </a:lnTo>
                  <a:lnTo>
                    <a:pt x="1492" y="1458"/>
                  </a:lnTo>
                  <a:lnTo>
                    <a:pt x="0" y="14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5" name="Freeform 1558">
              <a:extLst>
                <a:ext uri="{FF2B5EF4-FFF2-40B4-BE49-F238E27FC236}">
                  <a16:creationId xmlns:a16="http://schemas.microsoft.com/office/drawing/2014/main" id="{7FFC333E-B314-4D98-A1AF-9B13FCF598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0522" y="936499"/>
              <a:ext cx="387961" cy="121907"/>
            </a:xfrm>
            <a:custGeom>
              <a:avLst/>
              <a:gdLst>
                <a:gd name="T0" fmla="*/ 66 w 4640"/>
                <a:gd name="T1" fmla="*/ 33 h 1458"/>
                <a:gd name="T2" fmla="*/ 66 w 4640"/>
                <a:gd name="T3" fmla="*/ 1392 h 1458"/>
                <a:gd name="T4" fmla="*/ 4607 w 4640"/>
                <a:gd name="T5" fmla="*/ 1392 h 1458"/>
                <a:gd name="T6" fmla="*/ 4607 w 4640"/>
                <a:gd name="T7" fmla="*/ 33 h 1458"/>
                <a:gd name="T8" fmla="*/ 66 w 4640"/>
                <a:gd name="T9" fmla="*/ 33 h 1458"/>
                <a:gd name="T10" fmla="*/ 0 w 4640"/>
                <a:gd name="T11" fmla="*/ 0 h 1458"/>
                <a:gd name="T12" fmla="*/ 4640 w 4640"/>
                <a:gd name="T13" fmla="*/ 0 h 1458"/>
                <a:gd name="T14" fmla="*/ 4640 w 4640"/>
                <a:gd name="T15" fmla="*/ 1458 h 1458"/>
                <a:gd name="T16" fmla="*/ 0 w 4640"/>
                <a:gd name="T17" fmla="*/ 1458 h 1458"/>
                <a:gd name="T18" fmla="*/ 0 w 4640"/>
                <a:gd name="T19" fmla="*/ 0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0" h="1458">
                  <a:moveTo>
                    <a:pt x="66" y="33"/>
                  </a:moveTo>
                  <a:lnTo>
                    <a:pt x="66" y="1392"/>
                  </a:lnTo>
                  <a:lnTo>
                    <a:pt x="4607" y="1392"/>
                  </a:lnTo>
                  <a:lnTo>
                    <a:pt x="4607" y="33"/>
                  </a:lnTo>
                  <a:lnTo>
                    <a:pt x="66" y="33"/>
                  </a:lnTo>
                  <a:close/>
                  <a:moveTo>
                    <a:pt x="0" y="0"/>
                  </a:moveTo>
                  <a:lnTo>
                    <a:pt x="4640" y="0"/>
                  </a:lnTo>
                  <a:lnTo>
                    <a:pt x="4640" y="1458"/>
                  </a:lnTo>
                  <a:lnTo>
                    <a:pt x="0" y="14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6" name="Freeform 1559">
              <a:extLst>
                <a:ext uri="{FF2B5EF4-FFF2-40B4-BE49-F238E27FC236}">
                  <a16:creationId xmlns:a16="http://schemas.microsoft.com/office/drawing/2014/main" id="{2BC744DC-56E8-4EC6-AE8E-AA881DE17BF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9920" y="955897"/>
              <a:ext cx="49916" cy="85870"/>
            </a:xfrm>
            <a:custGeom>
              <a:avLst/>
              <a:gdLst>
                <a:gd name="T0" fmla="*/ 33 w 597"/>
                <a:gd name="T1" fmla="*/ 66 h 1027"/>
                <a:gd name="T2" fmla="*/ 33 w 597"/>
                <a:gd name="T3" fmla="*/ 961 h 1027"/>
                <a:gd name="T4" fmla="*/ 563 w 597"/>
                <a:gd name="T5" fmla="*/ 961 h 1027"/>
                <a:gd name="T6" fmla="*/ 563 w 597"/>
                <a:gd name="T7" fmla="*/ 66 h 1027"/>
                <a:gd name="T8" fmla="*/ 33 w 597"/>
                <a:gd name="T9" fmla="*/ 66 h 1027"/>
                <a:gd name="T10" fmla="*/ 0 w 597"/>
                <a:gd name="T11" fmla="*/ 0 h 1027"/>
                <a:gd name="T12" fmla="*/ 597 w 597"/>
                <a:gd name="T13" fmla="*/ 0 h 1027"/>
                <a:gd name="T14" fmla="*/ 597 w 597"/>
                <a:gd name="T15" fmla="*/ 1027 h 1027"/>
                <a:gd name="T16" fmla="*/ 0 w 597"/>
                <a:gd name="T17" fmla="*/ 1027 h 1027"/>
                <a:gd name="T18" fmla="*/ 0 w 597"/>
                <a:gd name="T1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7" h="1027">
                  <a:moveTo>
                    <a:pt x="33" y="66"/>
                  </a:moveTo>
                  <a:lnTo>
                    <a:pt x="33" y="961"/>
                  </a:lnTo>
                  <a:lnTo>
                    <a:pt x="563" y="961"/>
                  </a:lnTo>
                  <a:lnTo>
                    <a:pt x="563" y="66"/>
                  </a:lnTo>
                  <a:lnTo>
                    <a:pt x="33" y="66"/>
                  </a:lnTo>
                  <a:close/>
                  <a:moveTo>
                    <a:pt x="0" y="0"/>
                  </a:moveTo>
                  <a:lnTo>
                    <a:pt x="597" y="0"/>
                  </a:lnTo>
                  <a:lnTo>
                    <a:pt x="597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7" name="Rectangle 1560">
              <a:extLst>
                <a:ext uri="{FF2B5EF4-FFF2-40B4-BE49-F238E27FC236}">
                  <a16:creationId xmlns:a16="http://schemas.microsoft.com/office/drawing/2014/main" id="{F5DE4B1E-22FA-4B9D-A679-7F9F04725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041" y="967018"/>
              <a:ext cx="27676" cy="637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8" name="Rectangle 1561">
              <a:extLst>
                <a:ext uri="{FF2B5EF4-FFF2-40B4-BE49-F238E27FC236}">
                  <a16:creationId xmlns:a16="http://schemas.microsoft.com/office/drawing/2014/main" id="{B32EB4F4-7317-46F2-B65A-48FD377B31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958657"/>
              <a:ext cx="110870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9" name="Rectangle 1562">
              <a:extLst>
                <a:ext uri="{FF2B5EF4-FFF2-40B4-BE49-F238E27FC236}">
                  <a16:creationId xmlns:a16="http://schemas.microsoft.com/office/drawing/2014/main" id="{3773EDCC-971B-4AA2-A2FF-C14678D178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021" y="958657"/>
              <a:ext cx="27759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0" name="Rectangle 1563">
              <a:extLst>
                <a:ext uri="{FF2B5EF4-FFF2-40B4-BE49-F238E27FC236}">
                  <a16:creationId xmlns:a16="http://schemas.microsoft.com/office/drawing/2014/main" id="{B05D1981-96A0-40E1-97A7-5C0A36847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299" y="958657"/>
              <a:ext cx="22157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1" name="Rectangle 1564">
              <a:extLst>
                <a:ext uri="{FF2B5EF4-FFF2-40B4-BE49-F238E27FC236}">
                  <a16:creationId xmlns:a16="http://schemas.microsoft.com/office/drawing/2014/main" id="{0E6FD176-57C8-47C3-A779-4048690855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3734" y="958657"/>
              <a:ext cx="25000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2" name="Rectangle 1565">
              <a:extLst>
                <a:ext uri="{FF2B5EF4-FFF2-40B4-BE49-F238E27FC236}">
                  <a16:creationId xmlns:a16="http://schemas.microsoft.com/office/drawing/2014/main" id="{B581653F-CC39-4023-9A8C-C918F7A554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975295"/>
              <a:ext cx="74833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3" name="Rectangle 1566">
              <a:extLst>
                <a:ext uri="{FF2B5EF4-FFF2-40B4-BE49-F238E27FC236}">
                  <a16:creationId xmlns:a16="http://schemas.microsoft.com/office/drawing/2014/main" id="{0A42F2D8-E6B0-4258-8D0E-7F091BF0B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9586" y="975295"/>
              <a:ext cx="24916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4" name="Rectangle 1567">
              <a:extLst>
                <a:ext uri="{FF2B5EF4-FFF2-40B4-BE49-F238E27FC236}">
                  <a16:creationId xmlns:a16="http://schemas.microsoft.com/office/drawing/2014/main" id="{96A40E3C-71FD-4212-A530-23B40AD7A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991934"/>
              <a:ext cx="16070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5" name="Rectangle 1568">
              <a:extLst>
                <a:ext uri="{FF2B5EF4-FFF2-40B4-BE49-F238E27FC236}">
                  <a16:creationId xmlns:a16="http://schemas.microsoft.com/office/drawing/2014/main" id="{0DE69D21-6814-4699-B4CF-79619B43EF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1008573"/>
              <a:ext cx="6379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6" name="Rectangle 1569">
              <a:extLst>
                <a:ext uri="{FF2B5EF4-FFF2-40B4-BE49-F238E27FC236}">
                  <a16:creationId xmlns:a16="http://schemas.microsoft.com/office/drawing/2014/main" id="{4EBCE999-730E-41A4-8EE4-7277B4867C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5707" y="1008573"/>
              <a:ext cx="22157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7" name="Rectangle 1570">
              <a:extLst>
                <a:ext uri="{FF2B5EF4-FFF2-40B4-BE49-F238E27FC236}">
                  <a16:creationId xmlns:a16="http://schemas.microsoft.com/office/drawing/2014/main" id="{7F9F2074-6FBF-4353-B8AF-484C913C7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6225" y="1008573"/>
              <a:ext cx="3595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8" name="Rectangle 1571">
              <a:extLst>
                <a:ext uri="{FF2B5EF4-FFF2-40B4-BE49-F238E27FC236}">
                  <a16:creationId xmlns:a16="http://schemas.microsoft.com/office/drawing/2014/main" id="{CB3BBEC4-2717-4FED-AB68-95EAF899F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392" y="1030730"/>
              <a:ext cx="69315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29" name="Rectangle 1572">
              <a:extLst>
                <a:ext uri="{FF2B5EF4-FFF2-40B4-BE49-F238E27FC236}">
                  <a16:creationId xmlns:a16="http://schemas.microsoft.com/office/drawing/2014/main" id="{AFA94DA9-EAE8-4102-B873-E4D1D3BE9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8466" y="1030730"/>
              <a:ext cx="30518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0" name="Rectangle 1573">
              <a:extLst>
                <a:ext uri="{FF2B5EF4-FFF2-40B4-BE49-F238E27FC236}">
                  <a16:creationId xmlns:a16="http://schemas.microsoft.com/office/drawing/2014/main" id="{D4998D60-D5DF-49EC-9B4A-AD5DA5E0FC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7262" y="1030730"/>
              <a:ext cx="36037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1" name="Freeform 1574">
              <a:extLst>
                <a:ext uri="{FF2B5EF4-FFF2-40B4-BE49-F238E27FC236}">
                  <a16:creationId xmlns:a16="http://schemas.microsoft.com/office/drawing/2014/main" id="{422D67C0-12D1-4D54-BAEC-4181C9B4817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4134" y="1113841"/>
              <a:ext cx="85953" cy="85870"/>
            </a:xfrm>
            <a:custGeom>
              <a:avLst/>
              <a:gdLst>
                <a:gd name="T0" fmla="*/ 497 w 1028"/>
                <a:gd name="T1" fmla="*/ 530 h 1027"/>
                <a:gd name="T2" fmla="*/ 33 w 1028"/>
                <a:gd name="T3" fmla="*/ 994 h 1027"/>
                <a:gd name="T4" fmla="*/ 994 w 1028"/>
                <a:gd name="T5" fmla="*/ 994 h 1027"/>
                <a:gd name="T6" fmla="*/ 497 w 1028"/>
                <a:gd name="T7" fmla="*/ 530 h 1027"/>
                <a:gd name="T8" fmla="*/ 994 w 1028"/>
                <a:gd name="T9" fmla="*/ 33 h 1027"/>
                <a:gd name="T10" fmla="*/ 530 w 1028"/>
                <a:gd name="T11" fmla="*/ 497 h 1027"/>
                <a:gd name="T12" fmla="*/ 994 w 1028"/>
                <a:gd name="T13" fmla="*/ 961 h 1027"/>
                <a:gd name="T14" fmla="*/ 994 w 1028"/>
                <a:gd name="T15" fmla="*/ 33 h 1027"/>
                <a:gd name="T16" fmla="*/ 33 w 1028"/>
                <a:gd name="T17" fmla="*/ 33 h 1027"/>
                <a:gd name="T18" fmla="*/ 33 w 1028"/>
                <a:gd name="T19" fmla="*/ 961 h 1027"/>
                <a:gd name="T20" fmla="*/ 497 w 1028"/>
                <a:gd name="T21" fmla="*/ 497 h 1027"/>
                <a:gd name="T22" fmla="*/ 33 w 1028"/>
                <a:gd name="T23" fmla="*/ 33 h 1027"/>
                <a:gd name="T24" fmla="*/ 33 w 1028"/>
                <a:gd name="T25" fmla="*/ 33 h 1027"/>
                <a:gd name="T26" fmla="*/ 497 w 1028"/>
                <a:gd name="T27" fmla="*/ 497 h 1027"/>
                <a:gd name="T28" fmla="*/ 994 w 1028"/>
                <a:gd name="T29" fmla="*/ 33 h 1027"/>
                <a:gd name="T30" fmla="*/ 33 w 1028"/>
                <a:gd name="T31" fmla="*/ 33 h 1027"/>
                <a:gd name="T32" fmla="*/ 0 w 1028"/>
                <a:gd name="T33" fmla="*/ 0 h 1027"/>
                <a:gd name="T34" fmla="*/ 1028 w 1028"/>
                <a:gd name="T35" fmla="*/ 0 h 1027"/>
                <a:gd name="T36" fmla="*/ 1028 w 1028"/>
                <a:gd name="T37" fmla="*/ 1027 h 1027"/>
                <a:gd name="T38" fmla="*/ 0 w 1028"/>
                <a:gd name="T39" fmla="*/ 1027 h 1027"/>
                <a:gd name="T40" fmla="*/ 0 w 1028"/>
                <a:gd name="T41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8" h="1027">
                  <a:moveTo>
                    <a:pt x="497" y="530"/>
                  </a:moveTo>
                  <a:lnTo>
                    <a:pt x="33" y="994"/>
                  </a:lnTo>
                  <a:lnTo>
                    <a:pt x="994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497"/>
                  </a:lnTo>
                  <a:lnTo>
                    <a:pt x="994" y="961"/>
                  </a:lnTo>
                  <a:lnTo>
                    <a:pt x="994" y="33"/>
                  </a:lnTo>
                  <a:close/>
                  <a:moveTo>
                    <a:pt x="33" y="33"/>
                  </a:moveTo>
                  <a:lnTo>
                    <a:pt x="33" y="961"/>
                  </a:lnTo>
                  <a:lnTo>
                    <a:pt x="497" y="497"/>
                  </a:lnTo>
                  <a:lnTo>
                    <a:pt x="33" y="33"/>
                  </a:lnTo>
                  <a:close/>
                  <a:moveTo>
                    <a:pt x="33" y="33"/>
                  </a:moveTo>
                  <a:lnTo>
                    <a:pt x="497" y="497"/>
                  </a:lnTo>
                  <a:lnTo>
                    <a:pt x="994" y="33"/>
                  </a:lnTo>
                  <a:lnTo>
                    <a:pt x="33" y="33"/>
                  </a:lnTo>
                  <a:close/>
                  <a:moveTo>
                    <a:pt x="0" y="0"/>
                  </a:moveTo>
                  <a:lnTo>
                    <a:pt x="1028" y="0"/>
                  </a:lnTo>
                  <a:lnTo>
                    <a:pt x="1028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2" name="Freeform 1575">
              <a:extLst>
                <a:ext uri="{FF2B5EF4-FFF2-40B4-BE49-F238E27FC236}">
                  <a16:creationId xmlns:a16="http://schemas.microsoft.com/office/drawing/2014/main" id="{9D8BF5AF-3C2B-4D9D-9642-C24EE1C3A4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4736" y="1091684"/>
              <a:ext cx="124749" cy="124666"/>
            </a:xfrm>
            <a:custGeom>
              <a:avLst/>
              <a:gdLst>
                <a:gd name="T0" fmla="*/ 67 w 1492"/>
                <a:gd name="T1" fmla="*/ 66 h 1491"/>
                <a:gd name="T2" fmla="*/ 67 w 1492"/>
                <a:gd name="T3" fmla="*/ 1424 h 1491"/>
                <a:gd name="T4" fmla="*/ 1425 w 1492"/>
                <a:gd name="T5" fmla="*/ 1424 h 1491"/>
                <a:gd name="T6" fmla="*/ 1425 w 1492"/>
                <a:gd name="T7" fmla="*/ 66 h 1491"/>
                <a:gd name="T8" fmla="*/ 67 w 1492"/>
                <a:gd name="T9" fmla="*/ 66 h 1491"/>
                <a:gd name="T10" fmla="*/ 0 w 1492"/>
                <a:gd name="T11" fmla="*/ 0 h 1491"/>
                <a:gd name="T12" fmla="*/ 1492 w 1492"/>
                <a:gd name="T13" fmla="*/ 0 h 1491"/>
                <a:gd name="T14" fmla="*/ 1492 w 1492"/>
                <a:gd name="T15" fmla="*/ 1491 h 1491"/>
                <a:gd name="T16" fmla="*/ 0 w 1492"/>
                <a:gd name="T17" fmla="*/ 1491 h 1491"/>
                <a:gd name="T18" fmla="*/ 0 w 1492"/>
                <a:gd name="T19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2" h="1491">
                  <a:moveTo>
                    <a:pt x="67" y="66"/>
                  </a:moveTo>
                  <a:lnTo>
                    <a:pt x="67" y="1424"/>
                  </a:lnTo>
                  <a:lnTo>
                    <a:pt x="1425" y="1424"/>
                  </a:lnTo>
                  <a:lnTo>
                    <a:pt x="1425" y="66"/>
                  </a:lnTo>
                  <a:lnTo>
                    <a:pt x="67" y="66"/>
                  </a:lnTo>
                  <a:close/>
                  <a:moveTo>
                    <a:pt x="0" y="0"/>
                  </a:moveTo>
                  <a:lnTo>
                    <a:pt x="1492" y="0"/>
                  </a:lnTo>
                  <a:lnTo>
                    <a:pt x="1492" y="1491"/>
                  </a:lnTo>
                  <a:lnTo>
                    <a:pt x="0" y="14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3" name="Freeform 1576">
              <a:extLst>
                <a:ext uri="{FF2B5EF4-FFF2-40B4-BE49-F238E27FC236}">
                  <a16:creationId xmlns:a16="http://schemas.microsoft.com/office/drawing/2014/main" id="{3207F587-F54D-4456-B840-82A0A92D1F5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0522" y="1091684"/>
              <a:ext cx="387961" cy="124666"/>
            </a:xfrm>
            <a:custGeom>
              <a:avLst/>
              <a:gdLst>
                <a:gd name="T0" fmla="*/ 66 w 4640"/>
                <a:gd name="T1" fmla="*/ 66 h 1491"/>
                <a:gd name="T2" fmla="*/ 66 w 4640"/>
                <a:gd name="T3" fmla="*/ 1424 h 1491"/>
                <a:gd name="T4" fmla="*/ 4607 w 4640"/>
                <a:gd name="T5" fmla="*/ 1424 h 1491"/>
                <a:gd name="T6" fmla="*/ 4607 w 4640"/>
                <a:gd name="T7" fmla="*/ 66 h 1491"/>
                <a:gd name="T8" fmla="*/ 66 w 4640"/>
                <a:gd name="T9" fmla="*/ 66 h 1491"/>
                <a:gd name="T10" fmla="*/ 0 w 4640"/>
                <a:gd name="T11" fmla="*/ 0 h 1491"/>
                <a:gd name="T12" fmla="*/ 4640 w 4640"/>
                <a:gd name="T13" fmla="*/ 0 h 1491"/>
                <a:gd name="T14" fmla="*/ 4640 w 4640"/>
                <a:gd name="T15" fmla="*/ 1491 h 1491"/>
                <a:gd name="T16" fmla="*/ 0 w 4640"/>
                <a:gd name="T17" fmla="*/ 1491 h 1491"/>
                <a:gd name="T18" fmla="*/ 0 w 4640"/>
                <a:gd name="T19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0" h="1491">
                  <a:moveTo>
                    <a:pt x="66" y="66"/>
                  </a:moveTo>
                  <a:lnTo>
                    <a:pt x="66" y="1424"/>
                  </a:lnTo>
                  <a:lnTo>
                    <a:pt x="4607" y="1424"/>
                  </a:lnTo>
                  <a:lnTo>
                    <a:pt x="4607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4640" y="0"/>
                  </a:lnTo>
                  <a:lnTo>
                    <a:pt x="4640" y="1491"/>
                  </a:lnTo>
                  <a:lnTo>
                    <a:pt x="0" y="14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4" name="Freeform 1577">
              <a:extLst>
                <a:ext uri="{FF2B5EF4-FFF2-40B4-BE49-F238E27FC236}">
                  <a16:creationId xmlns:a16="http://schemas.microsoft.com/office/drawing/2014/main" id="{AC23C6C2-742A-4F87-BBCF-DAA7432A3C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9920" y="1113841"/>
              <a:ext cx="49916" cy="85870"/>
            </a:xfrm>
            <a:custGeom>
              <a:avLst/>
              <a:gdLst>
                <a:gd name="T0" fmla="*/ 33 w 597"/>
                <a:gd name="T1" fmla="*/ 33 h 1027"/>
                <a:gd name="T2" fmla="*/ 33 w 597"/>
                <a:gd name="T3" fmla="*/ 961 h 1027"/>
                <a:gd name="T4" fmla="*/ 563 w 597"/>
                <a:gd name="T5" fmla="*/ 961 h 1027"/>
                <a:gd name="T6" fmla="*/ 563 w 597"/>
                <a:gd name="T7" fmla="*/ 33 h 1027"/>
                <a:gd name="T8" fmla="*/ 33 w 597"/>
                <a:gd name="T9" fmla="*/ 33 h 1027"/>
                <a:gd name="T10" fmla="*/ 0 w 597"/>
                <a:gd name="T11" fmla="*/ 0 h 1027"/>
                <a:gd name="T12" fmla="*/ 597 w 597"/>
                <a:gd name="T13" fmla="*/ 0 h 1027"/>
                <a:gd name="T14" fmla="*/ 597 w 597"/>
                <a:gd name="T15" fmla="*/ 1027 h 1027"/>
                <a:gd name="T16" fmla="*/ 0 w 597"/>
                <a:gd name="T17" fmla="*/ 1027 h 1027"/>
                <a:gd name="T18" fmla="*/ 0 w 597"/>
                <a:gd name="T1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7" h="1027">
                  <a:moveTo>
                    <a:pt x="33" y="33"/>
                  </a:moveTo>
                  <a:lnTo>
                    <a:pt x="33" y="961"/>
                  </a:lnTo>
                  <a:lnTo>
                    <a:pt x="563" y="961"/>
                  </a:lnTo>
                  <a:lnTo>
                    <a:pt x="563" y="33"/>
                  </a:lnTo>
                  <a:lnTo>
                    <a:pt x="33" y="33"/>
                  </a:lnTo>
                  <a:close/>
                  <a:moveTo>
                    <a:pt x="0" y="0"/>
                  </a:moveTo>
                  <a:lnTo>
                    <a:pt x="597" y="0"/>
                  </a:lnTo>
                  <a:lnTo>
                    <a:pt x="597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5" name="Rectangle 1578">
              <a:extLst>
                <a:ext uri="{FF2B5EF4-FFF2-40B4-BE49-F238E27FC236}">
                  <a16:creationId xmlns:a16="http://schemas.microsoft.com/office/drawing/2014/main" id="{A5A36919-6871-4B5E-8616-E39555EF8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041" y="1124878"/>
              <a:ext cx="27676" cy="637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6" name="Rectangle 1579">
              <a:extLst>
                <a:ext uri="{FF2B5EF4-FFF2-40B4-BE49-F238E27FC236}">
                  <a16:creationId xmlns:a16="http://schemas.microsoft.com/office/drawing/2014/main" id="{1D769458-F0BF-4D1D-8C65-08F04B634A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1116600"/>
              <a:ext cx="110870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7" name="Rectangle 1580">
              <a:extLst>
                <a:ext uri="{FF2B5EF4-FFF2-40B4-BE49-F238E27FC236}">
                  <a16:creationId xmlns:a16="http://schemas.microsoft.com/office/drawing/2014/main" id="{F3C386E4-704F-42A0-A5E1-0367B9A480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021" y="1116600"/>
              <a:ext cx="27759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8" name="Rectangle 1581">
              <a:extLst>
                <a:ext uri="{FF2B5EF4-FFF2-40B4-BE49-F238E27FC236}">
                  <a16:creationId xmlns:a16="http://schemas.microsoft.com/office/drawing/2014/main" id="{7DD9A1D3-A2C2-44F2-B708-520B493908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299" y="1116600"/>
              <a:ext cx="22157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39" name="Rectangle 1582">
              <a:extLst>
                <a:ext uri="{FF2B5EF4-FFF2-40B4-BE49-F238E27FC236}">
                  <a16:creationId xmlns:a16="http://schemas.microsoft.com/office/drawing/2014/main" id="{99A53C84-6260-4EA2-9CB6-43F8828A5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3734" y="1116600"/>
              <a:ext cx="25000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0" name="Rectangle 1583">
              <a:extLst>
                <a:ext uri="{FF2B5EF4-FFF2-40B4-BE49-F238E27FC236}">
                  <a16:creationId xmlns:a16="http://schemas.microsoft.com/office/drawing/2014/main" id="{E2950890-C43A-43B1-8359-92BF6F862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1133239"/>
              <a:ext cx="74833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1" name="Rectangle 1584">
              <a:extLst>
                <a:ext uri="{FF2B5EF4-FFF2-40B4-BE49-F238E27FC236}">
                  <a16:creationId xmlns:a16="http://schemas.microsoft.com/office/drawing/2014/main" id="{422CF8E3-61CE-48EF-818A-B363C230A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9586" y="1133239"/>
              <a:ext cx="24916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2" name="Rectangle 1585">
              <a:extLst>
                <a:ext uri="{FF2B5EF4-FFF2-40B4-BE49-F238E27FC236}">
                  <a16:creationId xmlns:a16="http://schemas.microsoft.com/office/drawing/2014/main" id="{21782B01-12D5-4BC9-A089-D64076FB8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1149794"/>
              <a:ext cx="160703" cy="56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3" name="Rectangle 1586">
              <a:extLst>
                <a:ext uri="{FF2B5EF4-FFF2-40B4-BE49-F238E27FC236}">
                  <a16:creationId xmlns:a16="http://schemas.microsoft.com/office/drawing/2014/main" id="{DAA3F04C-8CAD-44FB-9B00-85AC2E2E8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1166433"/>
              <a:ext cx="63796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4" name="Rectangle 1587">
              <a:extLst>
                <a:ext uri="{FF2B5EF4-FFF2-40B4-BE49-F238E27FC236}">
                  <a16:creationId xmlns:a16="http://schemas.microsoft.com/office/drawing/2014/main" id="{0BAA62ED-7E30-4C0A-BDC4-69AC856EC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5707" y="1166433"/>
              <a:ext cx="22157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5" name="Rectangle 1588">
              <a:extLst>
                <a:ext uri="{FF2B5EF4-FFF2-40B4-BE49-F238E27FC236}">
                  <a16:creationId xmlns:a16="http://schemas.microsoft.com/office/drawing/2014/main" id="{2B84DB57-B3D9-4B4E-A45A-B7E22B530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6225" y="1166433"/>
              <a:ext cx="3595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6" name="Rectangle 1589">
              <a:extLst>
                <a:ext uri="{FF2B5EF4-FFF2-40B4-BE49-F238E27FC236}">
                  <a16:creationId xmlns:a16="http://schemas.microsoft.com/office/drawing/2014/main" id="{51DD80C0-D859-4AF4-89F9-3E150EACB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392" y="1188590"/>
              <a:ext cx="69315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7" name="Rectangle 1590">
              <a:extLst>
                <a:ext uri="{FF2B5EF4-FFF2-40B4-BE49-F238E27FC236}">
                  <a16:creationId xmlns:a16="http://schemas.microsoft.com/office/drawing/2014/main" id="{5A81E422-A766-437D-BA85-F0867A5E9E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8466" y="1188590"/>
              <a:ext cx="30518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48" name="Rectangle 1591">
              <a:extLst>
                <a:ext uri="{FF2B5EF4-FFF2-40B4-BE49-F238E27FC236}">
                  <a16:creationId xmlns:a16="http://schemas.microsoft.com/office/drawing/2014/main" id="{8189B84C-A0D5-43C6-A872-21B03CCDB1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7262" y="1188590"/>
              <a:ext cx="36037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125" name="Agrupar 5124">
            <a:extLst>
              <a:ext uri="{FF2B5EF4-FFF2-40B4-BE49-F238E27FC236}">
                <a16:creationId xmlns:a16="http://schemas.microsoft.com/office/drawing/2014/main" id="{4A97E230-389E-40F4-98B5-7A9B1E0F012C}"/>
              </a:ext>
            </a:extLst>
          </p:cNvPr>
          <p:cNvGrpSpPr/>
          <p:nvPr/>
        </p:nvGrpSpPr>
        <p:grpSpPr>
          <a:xfrm>
            <a:off x="987487" y="2397226"/>
            <a:ext cx="347828" cy="345973"/>
            <a:chOff x="5109544" y="2798125"/>
            <a:chExt cx="548664" cy="545737"/>
          </a:xfrm>
          <a:solidFill>
            <a:srgbClr val="FF6A55"/>
          </a:solidFill>
        </p:grpSpPr>
        <p:sp>
          <p:nvSpPr>
            <p:cNvPr id="150" name="Freeform 1455">
              <a:extLst>
                <a:ext uri="{FF2B5EF4-FFF2-40B4-BE49-F238E27FC236}">
                  <a16:creationId xmlns:a16="http://schemas.microsoft.com/office/drawing/2014/main" id="{91187529-D99B-41BC-894D-03C060F55C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28942" y="2814680"/>
              <a:ext cx="509867" cy="509784"/>
            </a:xfrm>
            <a:custGeom>
              <a:avLst/>
              <a:gdLst>
                <a:gd name="T0" fmla="*/ 332 w 6098"/>
                <a:gd name="T1" fmla="*/ 5997 h 6097"/>
                <a:gd name="T2" fmla="*/ 5767 w 6098"/>
                <a:gd name="T3" fmla="*/ 5997 h 6097"/>
                <a:gd name="T4" fmla="*/ 5767 w 6098"/>
                <a:gd name="T5" fmla="*/ 6063 h 6097"/>
                <a:gd name="T6" fmla="*/ 5767 w 6098"/>
                <a:gd name="T7" fmla="*/ 6097 h 6097"/>
                <a:gd name="T8" fmla="*/ 332 w 6098"/>
                <a:gd name="T9" fmla="*/ 6097 h 6097"/>
                <a:gd name="T10" fmla="*/ 332 w 6098"/>
                <a:gd name="T11" fmla="*/ 6063 h 6097"/>
                <a:gd name="T12" fmla="*/ 332 w 6098"/>
                <a:gd name="T13" fmla="*/ 5997 h 6097"/>
                <a:gd name="T14" fmla="*/ 5998 w 6098"/>
                <a:gd name="T15" fmla="*/ 398 h 6097"/>
                <a:gd name="T16" fmla="*/ 6032 w 6098"/>
                <a:gd name="T17" fmla="*/ 398 h 6097"/>
                <a:gd name="T18" fmla="*/ 6098 w 6098"/>
                <a:gd name="T19" fmla="*/ 398 h 6097"/>
                <a:gd name="T20" fmla="*/ 6098 w 6098"/>
                <a:gd name="T21" fmla="*/ 5765 h 6097"/>
                <a:gd name="T22" fmla="*/ 6032 w 6098"/>
                <a:gd name="T23" fmla="*/ 5765 h 6097"/>
                <a:gd name="T24" fmla="*/ 5998 w 6098"/>
                <a:gd name="T25" fmla="*/ 5765 h 6097"/>
                <a:gd name="T26" fmla="*/ 5998 w 6098"/>
                <a:gd name="T27" fmla="*/ 398 h 6097"/>
                <a:gd name="T28" fmla="*/ 0 w 6098"/>
                <a:gd name="T29" fmla="*/ 398 h 6097"/>
                <a:gd name="T30" fmla="*/ 33 w 6098"/>
                <a:gd name="T31" fmla="*/ 398 h 6097"/>
                <a:gd name="T32" fmla="*/ 100 w 6098"/>
                <a:gd name="T33" fmla="*/ 398 h 6097"/>
                <a:gd name="T34" fmla="*/ 100 w 6098"/>
                <a:gd name="T35" fmla="*/ 5765 h 6097"/>
                <a:gd name="T36" fmla="*/ 33 w 6098"/>
                <a:gd name="T37" fmla="*/ 5765 h 6097"/>
                <a:gd name="T38" fmla="*/ 0 w 6098"/>
                <a:gd name="T39" fmla="*/ 5765 h 6097"/>
                <a:gd name="T40" fmla="*/ 0 w 6098"/>
                <a:gd name="T41" fmla="*/ 398 h 6097"/>
                <a:gd name="T42" fmla="*/ 332 w 6098"/>
                <a:gd name="T43" fmla="*/ 0 h 6097"/>
                <a:gd name="T44" fmla="*/ 5767 w 6098"/>
                <a:gd name="T45" fmla="*/ 0 h 6097"/>
                <a:gd name="T46" fmla="*/ 5767 w 6098"/>
                <a:gd name="T47" fmla="*/ 100 h 6097"/>
                <a:gd name="T48" fmla="*/ 332 w 6098"/>
                <a:gd name="T49" fmla="*/ 100 h 6097"/>
                <a:gd name="T50" fmla="*/ 332 w 6098"/>
                <a:gd name="T51" fmla="*/ 0 h 6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6098" h="6097">
                  <a:moveTo>
                    <a:pt x="332" y="5997"/>
                  </a:moveTo>
                  <a:lnTo>
                    <a:pt x="5767" y="5997"/>
                  </a:lnTo>
                  <a:lnTo>
                    <a:pt x="5767" y="6063"/>
                  </a:lnTo>
                  <a:lnTo>
                    <a:pt x="5767" y="6097"/>
                  </a:lnTo>
                  <a:lnTo>
                    <a:pt x="332" y="6097"/>
                  </a:lnTo>
                  <a:lnTo>
                    <a:pt x="332" y="6063"/>
                  </a:lnTo>
                  <a:lnTo>
                    <a:pt x="332" y="5997"/>
                  </a:lnTo>
                  <a:close/>
                  <a:moveTo>
                    <a:pt x="5998" y="398"/>
                  </a:moveTo>
                  <a:lnTo>
                    <a:pt x="6032" y="398"/>
                  </a:lnTo>
                  <a:lnTo>
                    <a:pt x="6098" y="398"/>
                  </a:lnTo>
                  <a:lnTo>
                    <a:pt x="6098" y="5765"/>
                  </a:lnTo>
                  <a:lnTo>
                    <a:pt x="6032" y="5765"/>
                  </a:lnTo>
                  <a:lnTo>
                    <a:pt x="5998" y="5765"/>
                  </a:lnTo>
                  <a:lnTo>
                    <a:pt x="5998" y="398"/>
                  </a:lnTo>
                  <a:close/>
                  <a:moveTo>
                    <a:pt x="0" y="398"/>
                  </a:moveTo>
                  <a:lnTo>
                    <a:pt x="33" y="398"/>
                  </a:lnTo>
                  <a:lnTo>
                    <a:pt x="100" y="398"/>
                  </a:lnTo>
                  <a:lnTo>
                    <a:pt x="100" y="5765"/>
                  </a:lnTo>
                  <a:lnTo>
                    <a:pt x="33" y="5765"/>
                  </a:lnTo>
                  <a:lnTo>
                    <a:pt x="0" y="5765"/>
                  </a:lnTo>
                  <a:lnTo>
                    <a:pt x="0" y="398"/>
                  </a:lnTo>
                  <a:close/>
                  <a:moveTo>
                    <a:pt x="332" y="0"/>
                  </a:moveTo>
                  <a:lnTo>
                    <a:pt x="5767" y="0"/>
                  </a:lnTo>
                  <a:lnTo>
                    <a:pt x="5767" y="100"/>
                  </a:lnTo>
                  <a:lnTo>
                    <a:pt x="332" y="100"/>
                  </a:lnTo>
                  <a:lnTo>
                    <a:pt x="3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1" name="Freeform 1464">
              <a:extLst>
                <a:ext uri="{FF2B5EF4-FFF2-40B4-BE49-F238E27FC236}">
                  <a16:creationId xmlns:a16="http://schemas.microsoft.com/office/drawing/2014/main" id="{92E68D83-876A-4330-A87D-C1E4D23300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148340" y="2834079"/>
              <a:ext cx="471071" cy="470988"/>
            </a:xfrm>
            <a:custGeom>
              <a:avLst/>
              <a:gdLst>
                <a:gd name="T0" fmla="*/ 2883 w 5634"/>
                <a:gd name="T1" fmla="*/ 2817 h 5633"/>
                <a:gd name="T2" fmla="*/ 5634 w 5634"/>
                <a:gd name="T3" fmla="*/ 5600 h 5633"/>
                <a:gd name="T4" fmla="*/ 5568 w 5634"/>
                <a:gd name="T5" fmla="*/ 5633 h 5633"/>
                <a:gd name="T6" fmla="*/ 2817 w 5634"/>
                <a:gd name="T7" fmla="*/ 2883 h 5633"/>
                <a:gd name="T8" fmla="*/ 2883 w 5634"/>
                <a:gd name="T9" fmla="*/ 2817 h 5633"/>
                <a:gd name="T10" fmla="*/ 66 w 5634"/>
                <a:gd name="T11" fmla="*/ 0 h 5633"/>
                <a:gd name="T12" fmla="*/ 2817 w 5634"/>
                <a:gd name="T13" fmla="*/ 2750 h 5633"/>
                <a:gd name="T14" fmla="*/ 2751 w 5634"/>
                <a:gd name="T15" fmla="*/ 2817 h 5633"/>
                <a:gd name="T16" fmla="*/ 0 w 5634"/>
                <a:gd name="T17" fmla="*/ 67 h 5633"/>
                <a:gd name="T18" fmla="*/ 66 w 5634"/>
                <a:gd name="T19" fmla="*/ 0 h 5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634" h="5633">
                  <a:moveTo>
                    <a:pt x="2883" y="2817"/>
                  </a:moveTo>
                  <a:lnTo>
                    <a:pt x="5634" y="5600"/>
                  </a:lnTo>
                  <a:lnTo>
                    <a:pt x="5568" y="5633"/>
                  </a:lnTo>
                  <a:lnTo>
                    <a:pt x="2817" y="2883"/>
                  </a:lnTo>
                  <a:lnTo>
                    <a:pt x="2883" y="2817"/>
                  </a:lnTo>
                  <a:close/>
                  <a:moveTo>
                    <a:pt x="66" y="0"/>
                  </a:moveTo>
                  <a:lnTo>
                    <a:pt x="2817" y="2750"/>
                  </a:lnTo>
                  <a:lnTo>
                    <a:pt x="2751" y="2817"/>
                  </a:lnTo>
                  <a:lnTo>
                    <a:pt x="0" y="67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2" name="Freeform 1465">
              <a:extLst>
                <a:ext uri="{FF2B5EF4-FFF2-40B4-BE49-F238E27FC236}">
                  <a16:creationId xmlns:a16="http://schemas.microsoft.com/office/drawing/2014/main" id="{3C6B2EA4-5800-43F2-9139-590184714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8340" y="2834079"/>
              <a:ext cx="468312" cy="470988"/>
            </a:xfrm>
            <a:custGeom>
              <a:avLst/>
              <a:gdLst>
                <a:gd name="T0" fmla="*/ 5568 w 5601"/>
                <a:gd name="T1" fmla="*/ 0 h 5633"/>
                <a:gd name="T2" fmla="*/ 5601 w 5601"/>
                <a:gd name="T3" fmla="*/ 67 h 5633"/>
                <a:gd name="T4" fmla="*/ 2883 w 5601"/>
                <a:gd name="T5" fmla="*/ 2817 h 5633"/>
                <a:gd name="T6" fmla="*/ 2817 w 5601"/>
                <a:gd name="T7" fmla="*/ 2883 h 5633"/>
                <a:gd name="T8" fmla="*/ 33 w 5601"/>
                <a:gd name="T9" fmla="*/ 5633 h 5633"/>
                <a:gd name="T10" fmla="*/ 0 w 5601"/>
                <a:gd name="T11" fmla="*/ 5600 h 5633"/>
                <a:gd name="T12" fmla="*/ 2817 w 5601"/>
                <a:gd name="T13" fmla="*/ 2750 h 5633"/>
                <a:gd name="T14" fmla="*/ 5568 w 5601"/>
                <a:gd name="T15" fmla="*/ 0 h 5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601" h="5633">
                  <a:moveTo>
                    <a:pt x="5568" y="0"/>
                  </a:moveTo>
                  <a:lnTo>
                    <a:pt x="5601" y="67"/>
                  </a:lnTo>
                  <a:lnTo>
                    <a:pt x="2883" y="2817"/>
                  </a:lnTo>
                  <a:lnTo>
                    <a:pt x="2817" y="2883"/>
                  </a:lnTo>
                  <a:lnTo>
                    <a:pt x="33" y="5633"/>
                  </a:lnTo>
                  <a:lnTo>
                    <a:pt x="0" y="5600"/>
                  </a:lnTo>
                  <a:lnTo>
                    <a:pt x="2817" y="2750"/>
                  </a:lnTo>
                  <a:lnTo>
                    <a:pt x="556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3" name="Freeform 1475">
              <a:extLst>
                <a:ext uri="{FF2B5EF4-FFF2-40B4-BE49-F238E27FC236}">
                  <a16:creationId xmlns:a16="http://schemas.microsoft.com/office/drawing/2014/main" id="{0C0BD73C-9AE4-4DF9-9804-8E52EAA4F4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1134" y="2798125"/>
              <a:ext cx="47074" cy="49833"/>
            </a:xfrm>
            <a:custGeom>
              <a:avLst/>
              <a:gdLst>
                <a:gd name="T0" fmla="*/ 265 w 563"/>
                <a:gd name="T1" fmla="*/ 0 h 596"/>
                <a:gd name="T2" fmla="*/ 397 w 563"/>
                <a:gd name="T3" fmla="*/ 33 h 596"/>
                <a:gd name="T4" fmla="*/ 497 w 563"/>
                <a:gd name="T5" fmla="*/ 99 h 596"/>
                <a:gd name="T6" fmla="*/ 563 w 563"/>
                <a:gd name="T7" fmla="*/ 165 h 596"/>
                <a:gd name="T8" fmla="*/ 563 w 563"/>
                <a:gd name="T9" fmla="*/ 298 h 596"/>
                <a:gd name="T10" fmla="*/ 563 w 563"/>
                <a:gd name="T11" fmla="*/ 397 h 596"/>
                <a:gd name="T12" fmla="*/ 497 w 563"/>
                <a:gd name="T13" fmla="*/ 497 h 596"/>
                <a:gd name="T14" fmla="*/ 430 w 563"/>
                <a:gd name="T15" fmla="*/ 563 h 596"/>
                <a:gd name="T16" fmla="*/ 331 w 563"/>
                <a:gd name="T17" fmla="*/ 596 h 596"/>
                <a:gd name="T18" fmla="*/ 265 w 563"/>
                <a:gd name="T19" fmla="*/ 596 h 596"/>
                <a:gd name="T20" fmla="*/ 231 w 563"/>
                <a:gd name="T21" fmla="*/ 596 h 596"/>
                <a:gd name="T22" fmla="*/ 165 w 563"/>
                <a:gd name="T23" fmla="*/ 563 h 596"/>
                <a:gd name="T24" fmla="*/ 66 w 563"/>
                <a:gd name="T25" fmla="*/ 497 h 596"/>
                <a:gd name="T26" fmla="*/ 33 w 563"/>
                <a:gd name="T27" fmla="*/ 430 h 596"/>
                <a:gd name="T28" fmla="*/ 0 w 563"/>
                <a:gd name="T29" fmla="*/ 364 h 596"/>
                <a:gd name="T30" fmla="*/ 0 w 563"/>
                <a:gd name="T31" fmla="*/ 298 h 596"/>
                <a:gd name="T32" fmla="*/ 0 w 563"/>
                <a:gd name="T33" fmla="*/ 298 h 596"/>
                <a:gd name="T34" fmla="*/ 0 w 563"/>
                <a:gd name="T35" fmla="*/ 198 h 596"/>
                <a:gd name="T36" fmla="*/ 33 w 563"/>
                <a:gd name="T37" fmla="*/ 132 h 596"/>
                <a:gd name="T38" fmla="*/ 99 w 563"/>
                <a:gd name="T39" fmla="*/ 66 h 596"/>
                <a:gd name="T40" fmla="*/ 198 w 563"/>
                <a:gd name="T41" fmla="*/ 33 h 596"/>
                <a:gd name="T42" fmla="*/ 265 w 563"/>
                <a:gd name="T4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3" h="596">
                  <a:moveTo>
                    <a:pt x="265" y="0"/>
                  </a:moveTo>
                  <a:lnTo>
                    <a:pt x="397" y="33"/>
                  </a:lnTo>
                  <a:lnTo>
                    <a:pt x="497" y="99"/>
                  </a:lnTo>
                  <a:lnTo>
                    <a:pt x="563" y="165"/>
                  </a:lnTo>
                  <a:lnTo>
                    <a:pt x="563" y="298"/>
                  </a:lnTo>
                  <a:lnTo>
                    <a:pt x="563" y="397"/>
                  </a:lnTo>
                  <a:lnTo>
                    <a:pt x="497" y="497"/>
                  </a:lnTo>
                  <a:lnTo>
                    <a:pt x="430" y="563"/>
                  </a:lnTo>
                  <a:lnTo>
                    <a:pt x="331" y="596"/>
                  </a:lnTo>
                  <a:lnTo>
                    <a:pt x="265" y="596"/>
                  </a:lnTo>
                  <a:lnTo>
                    <a:pt x="231" y="596"/>
                  </a:lnTo>
                  <a:lnTo>
                    <a:pt x="165" y="563"/>
                  </a:lnTo>
                  <a:lnTo>
                    <a:pt x="66" y="497"/>
                  </a:lnTo>
                  <a:lnTo>
                    <a:pt x="33" y="430"/>
                  </a:lnTo>
                  <a:lnTo>
                    <a:pt x="0" y="364"/>
                  </a:lnTo>
                  <a:lnTo>
                    <a:pt x="0" y="298"/>
                  </a:lnTo>
                  <a:lnTo>
                    <a:pt x="0" y="298"/>
                  </a:lnTo>
                  <a:lnTo>
                    <a:pt x="0" y="198"/>
                  </a:lnTo>
                  <a:lnTo>
                    <a:pt x="33" y="132"/>
                  </a:lnTo>
                  <a:lnTo>
                    <a:pt x="99" y="66"/>
                  </a:lnTo>
                  <a:lnTo>
                    <a:pt x="198" y="33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4" name="Freeform 1476">
              <a:extLst>
                <a:ext uri="{FF2B5EF4-FFF2-40B4-BE49-F238E27FC236}">
                  <a16:creationId xmlns:a16="http://schemas.microsoft.com/office/drawing/2014/main" id="{905178A7-0BAD-45BD-B7D8-4A6AAC672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9544" y="2798125"/>
              <a:ext cx="47157" cy="49833"/>
            </a:xfrm>
            <a:custGeom>
              <a:avLst/>
              <a:gdLst>
                <a:gd name="T0" fmla="*/ 265 w 564"/>
                <a:gd name="T1" fmla="*/ 0 h 596"/>
                <a:gd name="T2" fmla="*/ 365 w 564"/>
                <a:gd name="T3" fmla="*/ 33 h 596"/>
                <a:gd name="T4" fmla="*/ 464 w 564"/>
                <a:gd name="T5" fmla="*/ 66 h 596"/>
                <a:gd name="T6" fmla="*/ 497 w 564"/>
                <a:gd name="T7" fmla="*/ 132 h 596"/>
                <a:gd name="T8" fmla="*/ 564 w 564"/>
                <a:gd name="T9" fmla="*/ 198 h 596"/>
                <a:gd name="T10" fmla="*/ 564 w 564"/>
                <a:gd name="T11" fmla="*/ 298 h 596"/>
                <a:gd name="T12" fmla="*/ 564 w 564"/>
                <a:gd name="T13" fmla="*/ 298 h 596"/>
                <a:gd name="T14" fmla="*/ 564 w 564"/>
                <a:gd name="T15" fmla="*/ 364 h 596"/>
                <a:gd name="T16" fmla="*/ 530 w 564"/>
                <a:gd name="T17" fmla="*/ 430 h 596"/>
                <a:gd name="T18" fmla="*/ 464 w 564"/>
                <a:gd name="T19" fmla="*/ 497 h 596"/>
                <a:gd name="T20" fmla="*/ 398 w 564"/>
                <a:gd name="T21" fmla="*/ 563 h 596"/>
                <a:gd name="T22" fmla="*/ 332 w 564"/>
                <a:gd name="T23" fmla="*/ 596 h 596"/>
                <a:gd name="T24" fmla="*/ 265 w 564"/>
                <a:gd name="T25" fmla="*/ 596 h 596"/>
                <a:gd name="T26" fmla="*/ 232 w 564"/>
                <a:gd name="T27" fmla="*/ 596 h 596"/>
                <a:gd name="T28" fmla="*/ 133 w 564"/>
                <a:gd name="T29" fmla="*/ 563 h 596"/>
                <a:gd name="T30" fmla="*/ 66 w 564"/>
                <a:gd name="T31" fmla="*/ 497 h 596"/>
                <a:gd name="T32" fmla="*/ 0 w 564"/>
                <a:gd name="T33" fmla="*/ 397 h 596"/>
                <a:gd name="T34" fmla="*/ 0 w 564"/>
                <a:gd name="T35" fmla="*/ 298 h 596"/>
                <a:gd name="T36" fmla="*/ 0 w 564"/>
                <a:gd name="T37" fmla="*/ 165 h 596"/>
                <a:gd name="T38" fmla="*/ 66 w 564"/>
                <a:gd name="T39" fmla="*/ 99 h 596"/>
                <a:gd name="T40" fmla="*/ 166 w 564"/>
                <a:gd name="T41" fmla="*/ 33 h 596"/>
                <a:gd name="T42" fmla="*/ 265 w 564"/>
                <a:gd name="T4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4" h="596">
                  <a:moveTo>
                    <a:pt x="265" y="0"/>
                  </a:moveTo>
                  <a:lnTo>
                    <a:pt x="365" y="33"/>
                  </a:lnTo>
                  <a:lnTo>
                    <a:pt x="464" y="66"/>
                  </a:lnTo>
                  <a:lnTo>
                    <a:pt x="497" y="132"/>
                  </a:lnTo>
                  <a:lnTo>
                    <a:pt x="564" y="198"/>
                  </a:lnTo>
                  <a:lnTo>
                    <a:pt x="564" y="298"/>
                  </a:lnTo>
                  <a:lnTo>
                    <a:pt x="564" y="298"/>
                  </a:lnTo>
                  <a:lnTo>
                    <a:pt x="564" y="364"/>
                  </a:lnTo>
                  <a:lnTo>
                    <a:pt x="530" y="430"/>
                  </a:lnTo>
                  <a:lnTo>
                    <a:pt x="464" y="497"/>
                  </a:lnTo>
                  <a:lnTo>
                    <a:pt x="398" y="563"/>
                  </a:lnTo>
                  <a:lnTo>
                    <a:pt x="332" y="596"/>
                  </a:lnTo>
                  <a:lnTo>
                    <a:pt x="265" y="596"/>
                  </a:lnTo>
                  <a:lnTo>
                    <a:pt x="232" y="596"/>
                  </a:lnTo>
                  <a:lnTo>
                    <a:pt x="133" y="563"/>
                  </a:lnTo>
                  <a:lnTo>
                    <a:pt x="66" y="497"/>
                  </a:lnTo>
                  <a:lnTo>
                    <a:pt x="0" y="397"/>
                  </a:lnTo>
                  <a:lnTo>
                    <a:pt x="0" y="298"/>
                  </a:lnTo>
                  <a:lnTo>
                    <a:pt x="0" y="165"/>
                  </a:lnTo>
                  <a:lnTo>
                    <a:pt x="66" y="99"/>
                  </a:lnTo>
                  <a:lnTo>
                    <a:pt x="166" y="33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5" name="Freeform 1477">
              <a:extLst>
                <a:ext uri="{FF2B5EF4-FFF2-40B4-BE49-F238E27FC236}">
                  <a16:creationId xmlns:a16="http://schemas.microsoft.com/office/drawing/2014/main" id="{4B756C6E-D9A2-41E7-B975-A6CA7807A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1134" y="3296705"/>
              <a:ext cx="47074" cy="47157"/>
            </a:xfrm>
            <a:custGeom>
              <a:avLst/>
              <a:gdLst>
                <a:gd name="T0" fmla="*/ 265 w 563"/>
                <a:gd name="T1" fmla="*/ 0 h 564"/>
                <a:gd name="T2" fmla="*/ 331 w 563"/>
                <a:gd name="T3" fmla="*/ 0 h 564"/>
                <a:gd name="T4" fmla="*/ 430 w 563"/>
                <a:gd name="T5" fmla="*/ 33 h 564"/>
                <a:gd name="T6" fmla="*/ 497 w 563"/>
                <a:gd name="T7" fmla="*/ 100 h 564"/>
                <a:gd name="T8" fmla="*/ 563 w 563"/>
                <a:gd name="T9" fmla="*/ 166 h 564"/>
                <a:gd name="T10" fmla="*/ 563 w 563"/>
                <a:gd name="T11" fmla="*/ 298 h 564"/>
                <a:gd name="T12" fmla="*/ 563 w 563"/>
                <a:gd name="T13" fmla="*/ 398 h 564"/>
                <a:gd name="T14" fmla="*/ 497 w 563"/>
                <a:gd name="T15" fmla="*/ 497 h 564"/>
                <a:gd name="T16" fmla="*/ 397 w 563"/>
                <a:gd name="T17" fmla="*/ 564 h 564"/>
                <a:gd name="T18" fmla="*/ 265 w 563"/>
                <a:gd name="T19" fmla="*/ 564 h 564"/>
                <a:gd name="T20" fmla="*/ 165 w 563"/>
                <a:gd name="T21" fmla="*/ 564 h 564"/>
                <a:gd name="T22" fmla="*/ 99 w 563"/>
                <a:gd name="T23" fmla="*/ 497 h 564"/>
                <a:gd name="T24" fmla="*/ 33 w 563"/>
                <a:gd name="T25" fmla="*/ 431 h 564"/>
                <a:gd name="T26" fmla="*/ 0 w 563"/>
                <a:gd name="T27" fmla="*/ 332 h 564"/>
                <a:gd name="T28" fmla="*/ 0 w 563"/>
                <a:gd name="T29" fmla="*/ 298 h 564"/>
                <a:gd name="T30" fmla="*/ 0 w 563"/>
                <a:gd name="T31" fmla="*/ 232 h 564"/>
                <a:gd name="T32" fmla="*/ 0 w 563"/>
                <a:gd name="T33" fmla="*/ 166 h 564"/>
                <a:gd name="T34" fmla="*/ 33 w 563"/>
                <a:gd name="T35" fmla="*/ 100 h 564"/>
                <a:gd name="T36" fmla="*/ 99 w 563"/>
                <a:gd name="T37" fmla="*/ 67 h 564"/>
                <a:gd name="T38" fmla="*/ 165 w 563"/>
                <a:gd name="T39" fmla="*/ 0 h 564"/>
                <a:gd name="T40" fmla="*/ 231 w 563"/>
                <a:gd name="T41" fmla="*/ 0 h 564"/>
                <a:gd name="T42" fmla="*/ 265 w 563"/>
                <a:gd name="T43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3" h="564">
                  <a:moveTo>
                    <a:pt x="265" y="0"/>
                  </a:moveTo>
                  <a:lnTo>
                    <a:pt x="331" y="0"/>
                  </a:lnTo>
                  <a:lnTo>
                    <a:pt x="430" y="33"/>
                  </a:lnTo>
                  <a:lnTo>
                    <a:pt x="497" y="100"/>
                  </a:lnTo>
                  <a:lnTo>
                    <a:pt x="563" y="166"/>
                  </a:lnTo>
                  <a:lnTo>
                    <a:pt x="563" y="298"/>
                  </a:lnTo>
                  <a:lnTo>
                    <a:pt x="563" y="398"/>
                  </a:lnTo>
                  <a:lnTo>
                    <a:pt x="497" y="497"/>
                  </a:lnTo>
                  <a:lnTo>
                    <a:pt x="397" y="564"/>
                  </a:lnTo>
                  <a:lnTo>
                    <a:pt x="265" y="564"/>
                  </a:lnTo>
                  <a:lnTo>
                    <a:pt x="165" y="564"/>
                  </a:lnTo>
                  <a:lnTo>
                    <a:pt x="99" y="497"/>
                  </a:lnTo>
                  <a:lnTo>
                    <a:pt x="33" y="431"/>
                  </a:lnTo>
                  <a:lnTo>
                    <a:pt x="0" y="332"/>
                  </a:lnTo>
                  <a:lnTo>
                    <a:pt x="0" y="298"/>
                  </a:lnTo>
                  <a:lnTo>
                    <a:pt x="0" y="232"/>
                  </a:lnTo>
                  <a:lnTo>
                    <a:pt x="0" y="166"/>
                  </a:lnTo>
                  <a:lnTo>
                    <a:pt x="33" y="100"/>
                  </a:lnTo>
                  <a:lnTo>
                    <a:pt x="99" y="67"/>
                  </a:lnTo>
                  <a:lnTo>
                    <a:pt x="165" y="0"/>
                  </a:lnTo>
                  <a:lnTo>
                    <a:pt x="231" y="0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6" name="Freeform 1478">
              <a:extLst>
                <a:ext uri="{FF2B5EF4-FFF2-40B4-BE49-F238E27FC236}">
                  <a16:creationId xmlns:a16="http://schemas.microsoft.com/office/drawing/2014/main" id="{EB3E957B-173D-41C9-8326-6D24720A4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9544" y="3296705"/>
              <a:ext cx="47157" cy="47157"/>
            </a:xfrm>
            <a:custGeom>
              <a:avLst/>
              <a:gdLst>
                <a:gd name="T0" fmla="*/ 265 w 564"/>
                <a:gd name="T1" fmla="*/ 0 h 564"/>
                <a:gd name="T2" fmla="*/ 332 w 564"/>
                <a:gd name="T3" fmla="*/ 0 h 564"/>
                <a:gd name="T4" fmla="*/ 398 w 564"/>
                <a:gd name="T5" fmla="*/ 0 h 564"/>
                <a:gd name="T6" fmla="*/ 464 w 564"/>
                <a:gd name="T7" fmla="*/ 67 h 564"/>
                <a:gd name="T8" fmla="*/ 497 w 564"/>
                <a:gd name="T9" fmla="*/ 100 h 564"/>
                <a:gd name="T10" fmla="*/ 530 w 564"/>
                <a:gd name="T11" fmla="*/ 166 h 564"/>
                <a:gd name="T12" fmla="*/ 564 w 564"/>
                <a:gd name="T13" fmla="*/ 232 h 564"/>
                <a:gd name="T14" fmla="*/ 564 w 564"/>
                <a:gd name="T15" fmla="*/ 298 h 564"/>
                <a:gd name="T16" fmla="*/ 564 w 564"/>
                <a:gd name="T17" fmla="*/ 332 h 564"/>
                <a:gd name="T18" fmla="*/ 530 w 564"/>
                <a:gd name="T19" fmla="*/ 431 h 564"/>
                <a:gd name="T20" fmla="*/ 464 w 564"/>
                <a:gd name="T21" fmla="*/ 497 h 564"/>
                <a:gd name="T22" fmla="*/ 365 w 564"/>
                <a:gd name="T23" fmla="*/ 564 h 564"/>
                <a:gd name="T24" fmla="*/ 265 w 564"/>
                <a:gd name="T25" fmla="*/ 564 h 564"/>
                <a:gd name="T26" fmla="*/ 166 w 564"/>
                <a:gd name="T27" fmla="*/ 564 h 564"/>
                <a:gd name="T28" fmla="*/ 66 w 564"/>
                <a:gd name="T29" fmla="*/ 497 h 564"/>
                <a:gd name="T30" fmla="*/ 0 w 564"/>
                <a:gd name="T31" fmla="*/ 398 h 564"/>
                <a:gd name="T32" fmla="*/ 0 w 564"/>
                <a:gd name="T33" fmla="*/ 298 h 564"/>
                <a:gd name="T34" fmla="*/ 0 w 564"/>
                <a:gd name="T35" fmla="*/ 166 h 564"/>
                <a:gd name="T36" fmla="*/ 66 w 564"/>
                <a:gd name="T37" fmla="*/ 100 h 564"/>
                <a:gd name="T38" fmla="*/ 133 w 564"/>
                <a:gd name="T39" fmla="*/ 33 h 564"/>
                <a:gd name="T40" fmla="*/ 232 w 564"/>
                <a:gd name="T41" fmla="*/ 0 h 564"/>
                <a:gd name="T42" fmla="*/ 265 w 564"/>
                <a:gd name="T43" fmla="*/ 0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4" h="564">
                  <a:moveTo>
                    <a:pt x="265" y="0"/>
                  </a:moveTo>
                  <a:lnTo>
                    <a:pt x="332" y="0"/>
                  </a:lnTo>
                  <a:lnTo>
                    <a:pt x="398" y="0"/>
                  </a:lnTo>
                  <a:lnTo>
                    <a:pt x="464" y="67"/>
                  </a:lnTo>
                  <a:lnTo>
                    <a:pt x="497" y="100"/>
                  </a:lnTo>
                  <a:lnTo>
                    <a:pt x="530" y="166"/>
                  </a:lnTo>
                  <a:lnTo>
                    <a:pt x="564" y="232"/>
                  </a:lnTo>
                  <a:lnTo>
                    <a:pt x="564" y="298"/>
                  </a:lnTo>
                  <a:lnTo>
                    <a:pt x="564" y="332"/>
                  </a:lnTo>
                  <a:lnTo>
                    <a:pt x="530" y="431"/>
                  </a:lnTo>
                  <a:lnTo>
                    <a:pt x="464" y="497"/>
                  </a:lnTo>
                  <a:lnTo>
                    <a:pt x="365" y="564"/>
                  </a:lnTo>
                  <a:lnTo>
                    <a:pt x="265" y="564"/>
                  </a:lnTo>
                  <a:lnTo>
                    <a:pt x="166" y="564"/>
                  </a:lnTo>
                  <a:lnTo>
                    <a:pt x="66" y="497"/>
                  </a:lnTo>
                  <a:lnTo>
                    <a:pt x="0" y="398"/>
                  </a:lnTo>
                  <a:lnTo>
                    <a:pt x="0" y="298"/>
                  </a:lnTo>
                  <a:lnTo>
                    <a:pt x="0" y="166"/>
                  </a:lnTo>
                  <a:lnTo>
                    <a:pt x="66" y="100"/>
                  </a:lnTo>
                  <a:lnTo>
                    <a:pt x="133" y="33"/>
                  </a:lnTo>
                  <a:lnTo>
                    <a:pt x="232" y="0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5127" name="Agrupar 5126">
            <a:extLst>
              <a:ext uri="{FF2B5EF4-FFF2-40B4-BE49-F238E27FC236}">
                <a16:creationId xmlns:a16="http://schemas.microsoft.com/office/drawing/2014/main" id="{87B3CF9F-1770-4ABB-B231-DC90570F48CC}"/>
              </a:ext>
            </a:extLst>
          </p:cNvPr>
          <p:cNvGrpSpPr/>
          <p:nvPr/>
        </p:nvGrpSpPr>
        <p:grpSpPr>
          <a:xfrm flipH="1">
            <a:off x="9217585" y="4365615"/>
            <a:ext cx="463444" cy="463282"/>
            <a:chOff x="5724680" y="2230231"/>
            <a:chExt cx="473830" cy="473664"/>
          </a:xfrm>
          <a:solidFill>
            <a:srgbClr val="FFFFFF"/>
          </a:solidFill>
        </p:grpSpPr>
        <p:sp>
          <p:nvSpPr>
            <p:cNvPr id="158" name="Freeform 1472">
              <a:extLst>
                <a:ext uri="{FF2B5EF4-FFF2-40B4-BE49-F238E27FC236}">
                  <a16:creationId xmlns:a16="http://schemas.microsoft.com/office/drawing/2014/main" id="{22875211-A0A8-4D50-9192-6B3285F3B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436" y="2230231"/>
              <a:ext cx="47074" cy="49833"/>
            </a:xfrm>
            <a:custGeom>
              <a:avLst/>
              <a:gdLst>
                <a:gd name="T0" fmla="*/ 265 w 563"/>
                <a:gd name="T1" fmla="*/ 0 h 596"/>
                <a:gd name="T2" fmla="*/ 397 w 563"/>
                <a:gd name="T3" fmla="*/ 33 h 596"/>
                <a:gd name="T4" fmla="*/ 497 w 563"/>
                <a:gd name="T5" fmla="*/ 99 h 596"/>
                <a:gd name="T6" fmla="*/ 530 w 563"/>
                <a:gd name="T7" fmla="*/ 198 h 596"/>
                <a:gd name="T8" fmla="*/ 563 w 563"/>
                <a:gd name="T9" fmla="*/ 298 h 596"/>
                <a:gd name="T10" fmla="*/ 530 w 563"/>
                <a:gd name="T11" fmla="*/ 397 h 596"/>
                <a:gd name="T12" fmla="*/ 497 w 563"/>
                <a:gd name="T13" fmla="*/ 497 h 596"/>
                <a:gd name="T14" fmla="*/ 397 w 563"/>
                <a:gd name="T15" fmla="*/ 563 h 596"/>
                <a:gd name="T16" fmla="*/ 265 w 563"/>
                <a:gd name="T17" fmla="*/ 596 h 596"/>
                <a:gd name="T18" fmla="*/ 166 w 563"/>
                <a:gd name="T19" fmla="*/ 563 h 596"/>
                <a:gd name="T20" fmla="*/ 66 w 563"/>
                <a:gd name="T21" fmla="*/ 497 h 596"/>
                <a:gd name="T22" fmla="*/ 0 w 563"/>
                <a:gd name="T23" fmla="*/ 397 h 596"/>
                <a:gd name="T24" fmla="*/ 0 w 563"/>
                <a:gd name="T25" fmla="*/ 298 h 596"/>
                <a:gd name="T26" fmla="*/ 0 w 563"/>
                <a:gd name="T27" fmla="*/ 198 h 596"/>
                <a:gd name="T28" fmla="*/ 66 w 563"/>
                <a:gd name="T29" fmla="*/ 99 h 596"/>
                <a:gd name="T30" fmla="*/ 166 w 563"/>
                <a:gd name="T31" fmla="*/ 33 h 596"/>
                <a:gd name="T32" fmla="*/ 265 w 563"/>
                <a:gd name="T3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3" h="596">
                  <a:moveTo>
                    <a:pt x="265" y="0"/>
                  </a:moveTo>
                  <a:lnTo>
                    <a:pt x="397" y="33"/>
                  </a:lnTo>
                  <a:lnTo>
                    <a:pt x="497" y="99"/>
                  </a:lnTo>
                  <a:lnTo>
                    <a:pt x="530" y="198"/>
                  </a:lnTo>
                  <a:lnTo>
                    <a:pt x="563" y="298"/>
                  </a:lnTo>
                  <a:lnTo>
                    <a:pt x="530" y="397"/>
                  </a:lnTo>
                  <a:lnTo>
                    <a:pt x="497" y="497"/>
                  </a:lnTo>
                  <a:lnTo>
                    <a:pt x="397" y="563"/>
                  </a:lnTo>
                  <a:lnTo>
                    <a:pt x="265" y="596"/>
                  </a:lnTo>
                  <a:lnTo>
                    <a:pt x="166" y="563"/>
                  </a:lnTo>
                  <a:lnTo>
                    <a:pt x="66" y="497"/>
                  </a:lnTo>
                  <a:lnTo>
                    <a:pt x="0" y="397"/>
                  </a:lnTo>
                  <a:lnTo>
                    <a:pt x="0" y="298"/>
                  </a:lnTo>
                  <a:lnTo>
                    <a:pt x="0" y="198"/>
                  </a:lnTo>
                  <a:lnTo>
                    <a:pt x="66" y="99"/>
                  </a:lnTo>
                  <a:lnTo>
                    <a:pt x="166" y="33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9" name="Freeform 1473">
              <a:extLst>
                <a:ext uri="{FF2B5EF4-FFF2-40B4-BE49-F238E27FC236}">
                  <a16:creationId xmlns:a16="http://schemas.microsoft.com/office/drawing/2014/main" id="{C753A454-7E44-4500-AE38-F49648DA3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680" y="2230231"/>
              <a:ext cx="47157" cy="49833"/>
            </a:xfrm>
            <a:custGeom>
              <a:avLst/>
              <a:gdLst>
                <a:gd name="T0" fmla="*/ 299 w 564"/>
                <a:gd name="T1" fmla="*/ 0 h 596"/>
                <a:gd name="T2" fmla="*/ 398 w 564"/>
                <a:gd name="T3" fmla="*/ 33 h 596"/>
                <a:gd name="T4" fmla="*/ 497 w 564"/>
                <a:gd name="T5" fmla="*/ 99 h 596"/>
                <a:gd name="T6" fmla="*/ 564 w 564"/>
                <a:gd name="T7" fmla="*/ 165 h 596"/>
                <a:gd name="T8" fmla="*/ 564 w 564"/>
                <a:gd name="T9" fmla="*/ 298 h 596"/>
                <a:gd name="T10" fmla="*/ 564 w 564"/>
                <a:gd name="T11" fmla="*/ 397 h 596"/>
                <a:gd name="T12" fmla="*/ 497 w 564"/>
                <a:gd name="T13" fmla="*/ 497 h 596"/>
                <a:gd name="T14" fmla="*/ 398 w 564"/>
                <a:gd name="T15" fmla="*/ 563 h 596"/>
                <a:gd name="T16" fmla="*/ 299 w 564"/>
                <a:gd name="T17" fmla="*/ 596 h 596"/>
                <a:gd name="T18" fmla="*/ 166 w 564"/>
                <a:gd name="T19" fmla="*/ 563 h 596"/>
                <a:gd name="T20" fmla="*/ 100 w 564"/>
                <a:gd name="T21" fmla="*/ 497 h 596"/>
                <a:gd name="T22" fmla="*/ 33 w 564"/>
                <a:gd name="T23" fmla="*/ 397 h 596"/>
                <a:gd name="T24" fmla="*/ 0 w 564"/>
                <a:gd name="T25" fmla="*/ 298 h 596"/>
                <a:gd name="T26" fmla="*/ 33 w 564"/>
                <a:gd name="T27" fmla="*/ 165 h 596"/>
                <a:gd name="T28" fmla="*/ 100 w 564"/>
                <a:gd name="T29" fmla="*/ 99 h 596"/>
                <a:gd name="T30" fmla="*/ 166 w 564"/>
                <a:gd name="T31" fmla="*/ 33 h 596"/>
                <a:gd name="T32" fmla="*/ 299 w 564"/>
                <a:gd name="T33" fmla="*/ 0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4" h="596">
                  <a:moveTo>
                    <a:pt x="299" y="0"/>
                  </a:moveTo>
                  <a:lnTo>
                    <a:pt x="398" y="33"/>
                  </a:lnTo>
                  <a:lnTo>
                    <a:pt x="497" y="99"/>
                  </a:lnTo>
                  <a:lnTo>
                    <a:pt x="564" y="165"/>
                  </a:lnTo>
                  <a:lnTo>
                    <a:pt x="564" y="298"/>
                  </a:lnTo>
                  <a:lnTo>
                    <a:pt x="564" y="397"/>
                  </a:lnTo>
                  <a:lnTo>
                    <a:pt x="497" y="497"/>
                  </a:lnTo>
                  <a:lnTo>
                    <a:pt x="398" y="563"/>
                  </a:lnTo>
                  <a:lnTo>
                    <a:pt x="299" y="596"/>
                  </a:lnTo>
                  <a:lnTo>
                    <a:pt x="166" y="563"/>
                  </a:lnTo>
                  <a:lnTo>
                    <a:pt x="100" y="497"/>
                  </a:lnTo>
                  <a:lnTo>
                    <a:pt x="33" y="397"/>
                  </a:lnTo>
                  <a:lnTo>
                    <a:pt x="0" y="298"/>
                  </a:lnTo>
                  <a:lnTo>
                    <a:pt x="33" y="165"/>
                  </a:lnTo>
                  <a:lnTo>
                    <a:pt x="100" y="99"/>
                  </a:lnTo>
                  <a:lnTo>
                    <a:pt x="166" y="33"/>
                  </a:lnTo>
                  <a:lnTo>
                    <a:pt x="2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0" name="Freeform 1474">
              <a:extLst>
                <a:ext uri="{FF2B5EF4-FFF2-40B4-BE49-F238E27FC236}">
                  <a16:creationId xmlns:a16="http://schemas.microsoft.com/office/drawing/2014/main" id="{F8B6E019-AC39-4615-B923-CDFE39D11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1436" y="2656821"/>
              <a:ext cx="47074" cy="47074"/>
            </a:xfrm>
            <a:custGeom>
              <a:avLst/>
              <a:gdLst>
                <a:gd name="T0" fmla="*/ 265 w 563"/>
                <a:gd name="T1" fmla="*/ 0 h 563"/>
                <a:gd name="T2" fmla="*/ 397 w 563"/>
                <a:gd name="T3" fmla="*/ 33 h 563"/>
                <a:gd name="T4" fmla="*/ 497 w 563"/>
                <a:gd name="T5" fmla="*/ 66 h 563"/>
                <a:gd name="T6" fmla="*/ 530 w 563"/>
                <a:gd name="T7" fmla="*/ 166 h 563"/>
                <a:gd name="T8" fmla="*/ 563 w 563"/>
                <a:gd name="T9" fmla="*/ 298 h 563"/>
                <a:gd name="T10" fmla="*/ 530 w 563"/>
                <a:gd name="T11" fmla="*/ 398 h 563"/>
                <a:gd name="T12" fmla="*/ 497 w 563"/>
                <a:gd name="T13" fmla="*/ 497 h 563"/>
                <a:gd name="T14" fmla="*/ 397 w 563"/>
                <a:gd name="T15" fmla="*/ 563 h 563"/>
                <a:gd name="T16" fmla="*/ 265 w 563"/>
                <a:gd name="T17" fmla="*/ 563 h 563"/>
                <a:gd name="T18" fmla="*/ 166 w 563"/>
                <a:gd name="T19" fmla="*/ 563 h 563"/>
                <a:gd name="T20" fmla="*/ 66 w 563"/>
                <a:gd name="T21" fmla="*/ 497 h 563"/>
                <a:gd name="T22" fmla="*/ 0 w 563"/>
                <a:gd name="T23" fmla="*/ 398 h 563"/>
                <a:gd name="T24" fmla="*/ 0 w 563"/>
                <a:gd name="T25" fmla="*/ 298 h 563"/>
                <a:gd name="T26" fmla="*/ 0 w 563"/>
                <a:gd name="T27" fmla="*/ 166 h 563"/>
                <a:gd name="T28" fmla="*/ 66 w 563"/>
                <a:gd name="T29" fmla="*/ 66 h 563"/>
                <a:gd name="T30" fmla="*/ 166 w 563"/>
                <a:gd name="T31" fmla="*/ 33 h 563"/>
                <a:gd name="T32" fmla="*/ 265 w 563"/>
                <a:gd name="T33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3" h="563">
                  <a:moveTo>
                    <a:pt x="265" y="0"/>
                  </a:moveTo>
                  <a:lnTo>
                    <a:pt x="397" y="33"/>
                  </a:lnTo>
                  <a:lnTo>
                    <a:pt x="497" y="66"/>
                  </a:lnTo>
                  <a:lnTo>
                    <a:pt x="530" y="166"/>
                  </a:lnTo>
                  <a:lnTo>
                    <a:pt x="563" y="298"/>
                  </a:lnTo>
                  <a:lnTo>
                    <a:pt x="530" y="398"/>
                  </a:lnTo>
                  <a:lnTo>
                    <a:pt x="497" y="497"/>
                  </a:lnTo>
                  <a:lnTo>
                    <a:pt x="397" y="563"/>
                  </a:lnTo>
                  <a:lnTo>
                    <a:pt x="265" y="563"/>
                  </a:lnTo>
                  <a:lnTo>
                    <a:pt x="166" y="563"/>
                  </a:lnTo>
                  <a:lnTo>
                    <a:pt x="66" y="497"/>
                  </a:lnTo>
                  <a:lnTo>
                    <a:pt x="0" y="398"/>
                  </a:lnTo>
                  <a:lnTo>
                    <a:pt x="0" y="298"/>
                  </a:lnTo>
                  <a:lnTo>
                    <a:pt x="0" y="166"/>
                  </a:lnTo>
                  <a:lnTo>
                    <a:pt x="66" y="66"/>
                  </a:lnTo>
                  <a:lnTo>
                    <a:pt x="166" y="33"/>
                  </a:lnTo>
                  <a:lnTo>
                    <a:pt x="2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1" name="Freeform 1479">
              <a:extLst>
                <a:ext uri="{FF2B5EF4-FFF2-40B4-BE49-F238E27FC236}">
                  <a16:creationId xmlns:a16="http://schemas.microsoft.com/office/drawing/2014/main" id="{8D6A9FA7-A62D-4D5B-8311-5CD9F8A2E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24680" y="2656821"/>
              <a:ext cx="47157" cy="47074"/>
            </a:xfrm>
            <a:custGeom>
              <a:avLst/>
              <a:gdLst>
                <a:gd name="T0" fmla="*/ 299 w 564"/>
                <a:gd name="T1" fmla="*/ 0 h 563"/>
                <a:gd name="T2" fmla="*/ 398 w 564"/>
                <a:gd name="T3" fmla="*/ 0 h 563"/>
                <a:gd name="T4" fmla="*/ 497 w 564"/>
                <a:gd name="T5" fmla="*/ 66 h 563"/>
                <a:gd name="T6" fmla="*/ 564 w 564"/>
                <a:gd name="T7" fmla="*/ 166 h 563"/>
                <a:gd name="T8" fmla="*/ 564 w 564"/>
                <a:gd name="T9" fmla="*/ 265 h 563"/>
                <a:gd name="T10" fmla="*/ 564 w 564"/>
                <a:gd name="T11" fmla="*/ 398 h 563"/>
                <a:gd name="T12" fmla="*/ 497 w 564"/>
                <a:gd name="T13" fmla="*/ 497 h 563"/>
                <a:gd name="T14" fmla="*/ 398 w 564"/>
                <a:gd name="T15" fmla="*/ 530 h 563"/>
                <a:gd name="T16" fmla="*/ 299 w 564"/>
                <a:gd name="T17" fmla="*/ 563 h 563"/>
                <a:gd name="T18" fmla="*/ 166 w 564"/>
                <a:gd name="T19" fmla="*/ 530 h 563"/>
                <a:gd name="T20" fmla="*/ 100 w 564"/>
                <a:gd name="T21" fmla="*/ 497 h 563"/>
                <a:gd name="T22" fmla="*/ 33 w 564"/>
                <a:gd name="T23" fmla="*/ 398 h 563"/>
                <a:gd name="T24" fmla="*/ 0 w 564"/>
                <a:gd name="T25" fmla="*/ 265 h 563"/>
                <a:gd name="T26" fmla="*/ 33 w 564"/>
                <a:gd name="T27" fmla="*/ 166 h 563"/>
                <a:gd name="T28" fmla="*/ 100 w 564"/>
                <a:gd name="T29" fmla="*/ 66 h 563"/>
                <a:gd name="T30" fmla="*/ 166 w 564"/>
                <a:gd name="T31" fmla="*/ 0 h 563"/>
                <a:gd name="T32" fmla="*/ 299 w 564"/>
                <a:gd name="T33" fmla="*/ 0 h 5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4" h="563">
                  <a:moveTo>
                    <a:pt x="299" y="0"/>
                  </a:moveTo>
                  <a:lnTo>
                    <a:pt x="398" y="0"/>
                  </a:lnTo>
                  <a:lnTo>
                    <a:pt x="497" y="66"/>
                  </a:lnTo>
                  <a:lnTo>
                    <a:pt x="564" y="166"/>
                  </a:lnTo>
                  <a:lnTo>
                    <a:pt x="564" y="265"/>
                  </a:lnTo>
                  <a:lnTo>
                    <a:pt x="564" y="398"/>
                  </a:lnTo>
                  <a:lnTo>
                    <a:pt x="497" y="497"/>
                  </a:lnTo>
                  <a:lnTo>
                    <a:pt x="398" y="530"/>
                  </a:lnTo>
                  <a:lnTo>
                    <a:pt x="299" y="563"/>
                  </a:lnTo>
                  <a:lnTo>
                    <a:pt x="166" y="530"/>
                  </a:lnTo>
                  <a:lnTo>
                    <a:pt x="100" y="497"/>
                  </a:lnTo>
                  <a:lnTo>
                    <a:pt x="33" y="398"/>
                  </a:lnTo>
                  <a:lnTo>
                    <a:pt x="0" y="265"/>
                  </a:lnTo>
                  <a:lnTo>
                    <a:pt x="33" y="166"/>
                  </a:lnTo>
                  <a:lnTo>
                    <a:pt x="100" y="66"/>
                  </a:lnTo>
                  <a:lnTo>
                    <a:pt x="166" y="0"/>
                  </a:lnTo>
                  <a:lnTo>
                    <a:pt x="29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2" name="Freeform 1480">
              <a:extLst>
                <a:ext uri="{FF2B5EF4-FFF2-40B4-BE49-F238E27FC236}">
                  <a16:creationId xmlns:a16="http://schemas.microsoft.com/office/drawing/2014/main" id="{201C0082-9250-40E2-9624-D29559139B1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60215" y="2426887"/>
              <a:ext cx="5518" cy="85870"/>
            </a:xfrm>
            <a:custGeom>
              <a:avLst/>
              <a:gdLst>
                <a:gd name="T0" fmla="*/ 0 w 66"/>
                <a:gd name="T1" fmla="*/ 563 h 1027"/>
                <a:gd name="T2" fmla="*/ 66 w 66"/>
                <a:gd name="T3" fmla="*/ 563 h 1027"/>
                <a:gd name="T4" fmla="*/ 66 w 66"/>
                <a:gd name="T5" fmla="*/ 1027 h 1027"/>
                <a:gd name="T6" fmla="*/ 0 w 66"/>
                <a:gd name="T7" fmla="*/ 1027 h 1027"/>
                <a:gd name="T8" fmla="*/ 0 w 66"/>
                <a:gd name="T9" fmla="*/ 563 h 1027"/>
                <a:gd name="T10" fmla="*/ 0 w 66"/>
                <a:gd name="T11" fmla="*/ 0 h 1027"/>
                <a:gd name="T12" fmla="*/ 66 w 66"/>
                <a:gd name="T13" fmla="*/ 0 h 1027"/>
                <a:gd name="T14" fmla="*/ 66 w 66"/>
                <a:gd name="T15" fmla="*/ 464 h 1027"/>
                <a:gd name="T16" fmla="*/ 0 w 66"/>
                <a:gd name="T17" fmla="*/ 464 h 1027"/>
                <a:gd name="T18" fmla="*/ 0 w 66"/>
                <a:gd name="T1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6" h="1027">
                  <a:moveTo>
                    <a:pt x="0" y="563"/>
                  </a:moveTo>
                  <a:lnTo>
                    <a:pt x="66" y="563"/>
                  </a:lnTo>
                  <a:lnTo>
                    <a:pt x="66" y="1027"/>
                  </a:lnTo>
                  <a:lnTo>
                    <a:pt x="0" y="1027"/>
                  </a:lnTo>
                  <a:lnTo>
                    <a:pt x="0" y="563"/>
                  </a:lnTo>
                  <a:close/>
                  <a:moveTo>
                    <a:pt x="0" y="0"/>
                  </a:moveTo>
                  <a:lnTo>
                    <a:pt x="66" y="0"/>
                  </a:lnTo>
                  <a:lnTo>
                    <a:pt x="66" y="464"/>
                  </a:lnTo>
                  <a:lnTo>
                    <a:pt x="0" y="46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3" name="Rectangle 1481">
              <a:extLst>
                <a:ext uri="{FF2B5EF4-FFF2-40B4-BE49-F238E27FC236}">
                  <a16:creationId xmlns:a16="http://schemas.microsoft.com/office/drawing/2014/main" id="{2B61F8F5-792C-4845-8A3F-212057816A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1419" y="2465683"/>
              <a:ext cx="83111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pic>
        <p:nvPicPr>
          <p:cNvPr id="5121" name="Imagem 5120">
            <a:extLst>
              <a:ext uri="{FF2B5EF4-FFF2-40B4-BE49-F238E27FC236}">
                <a16:creationId xmlns:a16="http://schemas.microsoft.com/office/drawing/2014/main" id="{89060C7A-2B28-4E24-8445-8E7714FC040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78" b="29423"/>
          <a:stretch/>
        </p:blipFill>
        <p:spPr>
          <a:xfrm>
            <a:off x="9318171" y="1"/>
            <a:ext cx="2873828" cy="2946399"/>
          </a:xfrm>
          <a:prstGeom prst="rect">
            <a:avLst/>
          </a:prstGeom>
        </p:spPr>
      </p:pic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9033F3AA-654D-4ABB-AFDB-D413ACAF862D}"/>
              </a:ext>
            </a:extLst>
          </p:cNvPr>
          <p:cNvGrpSpPr/>
          <p:nvPr/>
        </p:nvGrpSpPr>
        <p:grpSpPr>
          <a:xfrm>
            <a:off x="1920240" y="4528458"/>
            <a:ext cx="910046" cy="359422"/>
            <a:chOff x="8016240" y="773121"/>
            <a:chExt cx="1122243" cy="443229"/>
          </a:xfrm>
          <a:solidFill>
            <a:srgbClr val="FF6A55">
              <a:alpha val="30196"/>
            </a:srgbClr>
          </a:solidFill>
        </p:grpSpPr>
        <p:sp>
          <p:nvSpPr>
            <p:cNvPr id="166" name="Freeform 1484">
              <a:extLst>
                <a:ext uri="{FF2B5EF4-FFF2-40B4-BE49-F238E27FC236}">
                  <a16:creationId xmlns:a16="http://schemas.microsoft.com/office/drawing/2014/main" id="{E967D963-65C4-4E95-86B2-CFB5483CC6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5638" y="795278"/>
              <a:ext cx="83111" cy="83111"/>
            </a:xfrm>
            <a:custGeom>
              <a:avLst/>
              <a:gdLst>
                <a:gd name="T0" fmla="*/ 497 w 994"/>
                <a:gd name="T1" fmla="*/ 530 h 994"/>
                <a:gd name="T2" fmla="*/ 33 w 994"/>
                <a:gd name="T3" fmla="*/ 994 h 994"/>
                <a:gd name="T4" fmla="*/ 961 w 994"/>
                <a:gd name="T5" fmla="*/ 994 h 994"/>
                <a:gd name="T6" fmla="*/ 497 w 994"/>
                <a:gd name="T7" fmla="*/ 530 h 994"/>
                <a:gd name="T8" fmla="*/ 994 w 994"/>
                <a:gd name="T9" fmla="*/ 33 h 994"/>
                <a:gd name="T10" fmla="*/ 530 w 994"/>
                <a:gd name="T11" fmla="*/ 497 h 994"/>
                <a:gd name="T12" fmla="*/ 994 w 994"/>
                <a:gd name="T13" fmla="*/ 960 h 994"/>
                <a:gd name="T14" fmla="*/ 994 w 994"/>
                <a:gd name="T15" fmla="*/ 33 h 994"/>
                <a:gd name="T16" fmla="*/ 0 w 994"/>
                <a:gd name="T17" fmla="*/ 33 h 994"/>
                <a:gd name="T18" fmla="*/ 0 w 994"/>
                <a:gd name="T19" fmla="*/ 960 h 994"/>
                <a:gd name="T20" fmla="*/ 464 w 994"/>
                <a:gd name="T21" fmla="*/ 497 h 994"/>
                <a:gd name="T22" fmla="*/ 0 w 994"/>
                <a:gd name="T23" fmla="*/ 33 h 994"/>
                <a:gd name="T24" fmla="*/ 33 w 994"/>
                <a:gd name="T25" fmla="*/ 0 h 994"/>
                <a:gd name="T26" fmla="*/ 497 w 994"/>
                <a:gd name="T27" fmla="*/ 497 h 994"/>
                <a:gd name="T28" fmla="*/ 961 w 994"/>
                <a:gd name="T29" fmla="*/ 0 h 994"/>
                <a:gd name="T30" fmla="*/ 33 w 994"/>
                <a:gd name="T31" fmla="*/ 0 h 994"/>
                <a:gd name="T32" fmla="*/ 0 w 994"/>
                <a:gd name="T33" fmla="*/ 0 h 994"/>
                <a:gd name="T34" fmla="*/ 994 w 994"/>
                <a:gd name="T35" fmla="*/ 0 h 994"/>
                <a:gd name="T36" fmla="*/ 994 w 994"/>
                <a:gd name="T37" fmla="*/ 994 h 994"/>
                <a:gd name="T38" fmla="*/ 0 w 994"/>
                <a:gd name="T39" fmla="*/ 994 h 994"/>
                <a:gd name="T40" fmla="*/ 0 w 994"/>
                <a:gd name="T41" fmla="*/ 0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4" h="994">
                  <a:moveTo>
                    <a:pt x="497" y="530"/>
                  </a:moveTo>
                  <a:lnTo>
                    <a:pt x="33" y="994"/>
                  </a:lnTo>
                  <a:lnTo>
                    <a:pt x="961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497"/>
                  </a:lnTo>
                  <a:lnTo>
                    <a:pt x="994" y="960"/>
                  </a:lnTo>
                  <a:lnTo>
                    <a:pt x="994" y="33"/>
                  </a:lnTo>
                  <a:close/>
                  <a:moveTo>
                    <a:pt x="0" y="33"/>
                  </a:moveTo>
                  <a:lnTo>
                    <a:pt x="0" y="960"/>
                  </a:lnTo>
                  <a:lnTo>
                    <a:pt x="464" y="497"/>
                  </a:lnTo>
                  <a:lnTo>
                    <a:pt x="0" y="33"/>
                  </a:lnTo>
                  <a:close/>
                  <a:moveTo>
                    <a:pt x="33" y="0"/>
                  </a:moveTo>
                  <a:lnTo>
                    <a:pt x="497" y="497"/>
                  </a:lnTo>
                  <a:lnTo>
                    <a:pt x="961" y="0"/>
                  </a:lnTo>
                  <a:lnTo>
                    <a:pt x="33" y="0"/>
                  </a:lnTo>
                  <a:close/>
                  <a:moveTo>
                    <a:pt x="0" y="0"/>
                  </a:moveTo>
                  <a:lnTo>
                    <a:pt x="994" y="0"/>
                  </a:lnTo>
                  <a:lnTo>
                    <a:pt x="994" y="994"/>
                  </a:lnTo>
                  <a:lnTo>
                    <a:pt x="0" y="9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7" name="Freeform 1485">
              <a:extLst>
                <a:ext uri="{FF2B5EF4-FFF2-40B4-BE49-F238E27FC236}">
                  <a16:creationId xmlns:a16="http://schemas.microsoft.com/office/drawing/2014/main" id="{06E6013D-89DA-4461-A5DD-0B1C967351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6240" y="773121"/>
              <a:ext cx="121907" cy="124582"/>
            </a:xfrm>
            <a:custGeom>
              <a:avLst/>
              <a:gdLst>
                <a:gd name="T0" fmla="*/ 66 w 1458"/>
                <a:gd name="T1" fmla="*/ 66 h 1490"/>
                <a:gd name="T2" fmla="*/ 66 w 1458"/>
                <a:gd name="T3" fmla="*/ 1424 h 1490"/>
                <a:gd name="T4" fmla="*/ 1392 w 1458"/>
                <a:gd name="T5" fmla="*/ 1424 h 1490"/>
                <a:gd name="T6" fmla="*/ 1392 w 1458"/>
                <a:gd name="T7" fmla="*/ 66 h 1490"/>
                <a:gd name="T8" fmla="*/ 66 w 1458"/>
                <a:gd name="T9" fmla="*/ 66 h 1490"/>
                <a:gd name="T10" fmla="*/ 0 w 1458"/>
                <a:gd name="T11" fmla="*/ 0 h 1490"/>
                <a:gd name="T12" fmla="*/ 1458 w 1458"/>
                <a:gd name="T13" fmla="*/ 0 h 1490"/>
                <a:gd name="T14" fmla="*/ 1458 w 1458"/>
                <a:gd name="T15" fmla="*/ 1490 h 1490"/>
                <a:gd name="T16" fmla="*/ 0 w 1458"/>
                <a:gd name="T17" fmla="*/ 1490 h 1490"/>
                <a:gd name="T18" fmla="*/ 0 w 1458"/>
                <a:gd name="T1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8" h="1490">
                  <a:moveTo>
                    <a:pt x="66" y="66"/>
                  </a:moveTo>
                  <a:lnTo>
                    <a:pt x="66" y="1424"/>
                  </a:lnTo>
                  <a:lnTo>
                    <a:pt x="1392" y="1424"/>
                  </a:lnTo>
                  <a:lnTo>
                    <a:pt x="1392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1458" y="0"/>
                  </a:lnTo>
                  <a:lnTo>
                    <a:pt x="1458" y="1490"/>
                  </a:lnTo>
                  <a:lnTo>
                    <a:pt x="0" y="1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8" name="Freeform 1486">
              <a:extLst>
                <a:ext uri="{FF2B5EF4-FFF2-40B4-BE49-F238E27FC236}">
                  <a16:creationId xmlns:a16="http://schemas.microsoft.com/office/drawing/2014/main" id="{8830497C-7E68-40AB-AF27-17E2A901C3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9267" y="773121"/>
              <a:ext cx="390636" cy="124582"/>
            </a:xfrm>
            <a:custGeom>
              <a:avLst/>
              <a:gdLst>
                <a:gd name="T0" fmla="*/ 66 w 4672"/>
                <a:gd name="T1" fmla="*/ 66 h 1490"/>
                <a:gd name="T2" fmla="*/ 66 w 4672"/>
                <a:gd name="T3" fmla="*/ 1424 h 1490"/>
                <a:gd name="T4" fmla="*/ 4606 w 4672"/>
                <a:gd name="T5" fmla="*/ 1424 h 1490"/>
                <a:gd name="T6" fmla="*/ 4606 w 4672"/>
                <a:gd name="T7" fmla="*/ 66 h 1490"/>
                <a:gd name="T8" fmla="*/ 66 w 4672"/>
                <a:gd name="T9" fmla="*/ 66 h 1490"/>
                <a:gd name="T10" fmla="*/ 0 w 4672"/>
                <a:gd name="T11" fmla="*/ 0 h 1490"/>
                <a:gd name="T12" fmla="*/ 4672 w 4672"/>
                <a:gd name="T13" fmla="*/ 0 h 1490"/>
                <a:gd name="T14" fmla="*/ 4672 w 4672"/>
                <a:gd name="T15" fmla="*/ 1490 h 1490"/>
                <a:gd name="T16" fmla="*/ 0 w 4672"/>
                <a:gd name="T17" fmla="*/ 1490 h 1490"/>
                <a:gd name="T18" fmla="*/ 0 w 4672"/>
                <a:gd name="T1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72" h="1490">
                  <a:moveTo>
                    <a:pt x="66" y="66"/>
                  </a:moveTo>
                  <a:lnTo>
                    <a:pt x="66" y="1424"/>
                  </a:lnTo>
                  <a:lnTo>
                    <a:pt x="4606" y="1424"/>
                  </a:lnTo>
                  <a:lnTo>
                    <a:pt x="4606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4672" y="0"/>
                  </a:lnTo>
                  <a:lnTo>
                    <a:pt x="4672" y="1490"/>
                  </a:lnTo>
                  <a:lnTo>
                    <a:pt x="0" y="1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69" name="Freeform 1487">
              <a:extLst>
                <a:ext uri="{FF2B5EF4-FFF2-40B4-BE49-F238E27FC236}">
                  <a16:creationId xmlns:a16="http://schemas.microsoft.com/office/drawing/2014/main" id="{0D8C455C-21A6-45D0-94AF-EE66E3DA32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8665" y="792435"/>
              <a:ext cx="52592" cy="88713"/>
            </a:xfrm>
            <a:custGeom>
              <a:avLst/>
              <a:gdLst>
                <a:gd name="T0" fmla="*/ 66 w 629"/>
                <a:gd name="T1" fmla="*/ 67 h 1061"/>
                <a:gd name="T2" fmla="*/ 66 w 629"/>
                <a:gd name="T3" fmla="*/ 994 h 1061"/>
                <a:gd name="T4" fmla="*/ 563 w 629"/>
                <a:gd name="T5" fmla="*/ 994 h 1061"/>
                <a:gd name="T6" fmla="*/ 563 w 629"/>
                <a:gd name="T7" fmla="*/ 67 h 1061"/>
                <a:gd name="T8" fmla="*/ 66 w 629"/>
                <a:gd name="T9" fmla="*/ 67 h 1061"/>
                <a:gd name="T10" fmla="*/ 0 w 629"/>
                <a:gd name="T11" fmla="*/ 0 h 1061"/>
                <a:gd name="T12" fmla="*/ 629 w 629"/>
                <a:gd name="T13" fmla="*/ 0 h 1061"/>
                <a:gd name="T14" fmla="*/ 629 w 629"/>
                <a:gd name="T15" fmla="*/ 1061 h 1061"/>
                <a:gd name="T16" fmla="*/ 0 w 629"/>
                <a:gd name="T17" fmla="*/ 1061 h 1061"/>
                <a:gd name="T18" fmla="*/ 0 w 629"/>
                <a:gd name="T19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" h="1061">
                  <a:moveTo>
                    <a:pt x="66" y="67"/>
                  </a:moveTo>
                  <a:lnTo>
                    <a:pt x="66" y="994"/>
                  </a:lnTo>
                  <a:lnTo>
                    <a:pt x="563" y="994"/>
                  </a:lnTo>
                  <a:lnTo>
                    <a:pt x="563" y="67"/>
                  </a:lnTo>
                  <a:lnTo>
                    <a:pt x="66" y="67"/>
                  </a:lnTo>
                  <a:close/>
                  <a:moveTo>
                    <a:pt x="0" y="0"/>
                  </a:moveTo>
                  <a:lnTo>
                    <a:pt x="629" y="0"/>
                  </a:lnTo>
                  <a:lnTo>
                    <a:pt x="629" y="1061"/>
                  </a:lnTo>
                  <a:lnTo>
                    <a:pt x="0" y="10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0" name="Rectangle 1488">
              <a:extLst>
                <a:ext uri="{FF2B5EF4-FFF2-40B4-BE49-F238E27FC236}">
                  <a16:creationId xmlns:a16="http://schemas.microsoft.com/office/drawing/2014/main" id="{F66B6E5D-7167-4611-9D6C-19F5398CD8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461" y="806315"/>
              <a:ext cx="27759" cy="6095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1" name="Rectangle 1489">
              <a:extLst>
                <a:ext uri="{FF2B5EF4-FFF2-40B4-BE49-F238E27FC236}">
                  <a16:creationId xmlns:a16="http://schemas.microsoft.com/office/drawing/2014/main" id="{75B475A6-E117-445C-8780-CDFB2F27B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795278"/>
              <a:ext cx="110870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2" name="Rectangle 1490">
              <a:extLst>
                <a:ext uri="{FF2B5EF4-FFF2-40B4-BE49-F238E27FC236}">
                  <a16:creationId xmlns:a16="http://schemas.microsoft.com/office/drawing/2014/main" id="{9F9ECB87-412B-4685-9D83-1D47CB206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525" y="795278"/>
              <a:ext cx="27676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3" name="Rectangle 1491">
              <a:extLst>
                <a:ext uri="{FF2B5EF4-FFF2-40B4-BE49-F238E27FC236}">
                  <a16:creationId xmlns:a16="http://schemas.microsoft.com/office/drawing/2014/main" id="{D32BAE1F-1DED-4B64-94A7-E1B364293B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43" y="795278"/>
              <a:ext cx="22157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4" name="Rectangle 1492">
              <a:extLst>
                <a:ext uri="{FF2B5EF4-FFF2-40B4-BE49-F238E27FC236}">
                  <a16:creationId xmlns:a16="http://schemas.microsoft.com/office/drawing/2014/main" id="{8B9CC663-11E1-47D5-9A80-BA07B89EEB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2478" y="795278"/>
              <a:ext cx="27676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5" name="Rectangle 1493">
              <a:extLst>
                <a:ext uri="{FF2B5EF4-FFF2-40B4-BE49-F238E27FC236}">
                  <a16:creationId xmlns:a16="http://schemas.microsoft.com/office/drawing/2014/main" id="{059AA63F-A965-42A1-8423-7CFC5EB0B9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811833"/>
              <a:ext cx="7483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6" name="Rectangle 1494">
              <a:extLst>
                <a:ext uri="{FF2B5EF4-FFF2-40B4-BE49-F238E27FC236}">
                  <a16:creationId xmlns:a16="http://schemas.microsoft.com/office/drawing/2014/main" id="{92C122D3-EDB8-4D74-BAC5-EA9B795FC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247" y="811833"/>
              <a:ext cx="27759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7" name="Rectangle 1495">
              <a:extLst>
                <a:ext uri="{FF2B5EF4-FFF2-40B4-BE49-F238E27FC236}">
                  <a16:creationId xmlns:a16="http://schemas.microsoft.com/office/drawing/2014/main" id="{7C00D650-3748-4A3E-B97B-E5124AD45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828472"/>
              <a:ext cx="15794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8" name="Rectangle 1496">
              <a:extLst>
                <a:ext uri="{FF2B5EF4-FFF2-40B4-BE49-F238E27FC236}">
                  <a16:creationId xmlns:a16="http://schemas.microsoft.com/office/drawing/2014/main" id="{3D0DB220-16F4-4F88-87F8-CA683CCA4E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847870"/>
              <a:ext cx="6095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79" name="Rectangle 1497">
              <a:extLst>
                <a:ext uri="{FF2B5EF4-FFF2-40B4-BE49-F238E27FC236}">
                  <a16:creationId xmlns:a16="http://schemas.microsoft.com/office/drawing/2014/main" id="{E549097E-81AE-424E-A8CB-436AD9AA79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7210" y="847870"/>
              <a:ext cx="19398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0" name="Rectangle 1498">
              <a:extLst>
                <a:ext uri="{FF2B5EF4-FFF2-40B4-BE49-F238E27FC236}">
                  <a16:creationId xmlns:a16="http://schemas.microsoft.com/office/drawing/2014/main" id="{9650687F-9086-4132-A66D-2EF188F7D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886" y="847870"/>
              <a:ext cx="3879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1" name="Rectangle 1499">
              <a:extLst>
                <a:ext uri="{FF2B5EF4-FFF2-40B4-BE49-F238E27FC236}">
                  <a16:creationId xmlns:a16="http://schemas.microsoft.com/office/drawing/2014/main" id="{D2DA3D60-B4A4-4E24-98FA-7BEA8DBDB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7896" y="867268"/>
              <a:ext cx="69315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2" name="Rectangle 1500">
              <a:extLst>
                <a:ext uri="{FF2B5EF4-FFF2-40B4-BE49-F238E27FC236}">
                  <a16:creationId xmlns:a16="http://schemas.microsoft.com/office/drawing/2014/main" id="{283FE1BE-6A99-4196-820A-1598571233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969" y="867268"/>
              <a:ext cx="30435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3" name="Rectangle 1501">
              <a:extLst>
                <a:ext uri="{FF2B5EF4-FFF2-40B4-BE49-F238E27FC236}">
                  <a16:creationId xmlns:a16="http://schemas.microsoft.com/office/drawing/2014/main" id="{9EA15CAA-E3D5-455D-A5D8-E3A1E64FB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766" y="867268"/>
              <a:ext cx="33278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4" name="Freeform 1502">
              <a:extLst>
                <a:ext uri="{FF2B5EF4-FFF2-40B4-BE49-F238E27FC236}">
                  <a16:creationId xmlns:a16="http://schemas.microsoft.com/office/drawing/2014/main" id="{B650ECFB-A675-4FF5-8E0B-AEC59E02DE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5638" y="955897"/>
              <a:ext cx="83111" cy="85870"/>
            </a:xfrm>
            <a:custGeom>
              <a:avLst/>
              <a:gdLst>
                <a:gd name="T0" fmla="*/ 497 w 994"/>
                <a:gd name="T1" fmla="*/ 530 h 1027"/>
                <a:gd name="T2" fmla="*/ 33 w 994"/>
                <a:gd name="T3" fmla="*/ 994 h 1027"/>
                <a:gd name="T4" fmla="*/ 961 w 994"/>
                <a:gd name="T5" fmla="*/ 994 h 1027"/>
                <a:gd name="T6" fmla="*/ 497 w 994"/>
                <a:gd name="T7" fmla="*/ 530 h 1027"/>
                <a:gd name="T8" fmla="*/ 994 w 994"/>
                <a:gd name="T9" fmla="*/ 33 h 1027"/>
                <a:gd name="T10" fmla="*/ 530 w 994"/>
                <a:gd name="T11" fmla="*/ 530 h 1027"/>
                <a:gd name="T12" fmla="*/ 994 w 994"/>
                <a:gd name="T13" fmla="*/ 994 h 1027"/>
                <a:gd name="T14" fmla="*/ 994 w 994"/>
                <a:gd name="T15" fmla="*/ 33 h 1027"/>
                <a:gd name="T16" fmla="*/ 0 w 994"/>
                <a:gd name="T17" fmla="*/ 33 h 1027"/>
                <a:gd name="T18" fmla="*/ 0 w 994"/>
                <a:gd name="T19" fmla="*/ 994 h 1027"/>
                <a:gd name="T20" fmla="*/ 464 w 994"/>
                <a:gd name="T21" fmla="*/ 530 h 1027"/>
                <a:gd name="T22" fmla="*/ 0 w 994"/>
                <a:gd name="T23" fmla="*/ 33 h 1027"/>
                <a:gd name="T24" fmla="*/ 33 w 994"/>
                <a:gd name="T25" fmla="*/ 33 h 1027"/>
                <a:gd name="T26" fmla="*/ 497 w 994"/>
                <a:gd name="T27" fmla="*/ 497 h 1027"/>
                <a:gd name="T28" fmla="*/ 961 w 994"/>
                <a:gd name="T29" fmla="*/ 33 h 1027"/>
                <a:gd name="T30" fmla="*/ 33 w 994"/>
                <a:gd name="T31" fmla="*/ 33 h 1027"/>
                <a:gd name="T32" fmla="*/ 0 w 994"/>
                <a:gd name="T33" fmla="*/ 0 h 1027"/>
                <a:gd name="T34" fmla="*/ 994 w 994"/>
                <a:gd name="T35" fmla="*/ 0 h 1027"/>
                <a:gd name="T36" fmla="*/ 994 w 994"/>
                <a:gd name="T37" fmla="*/ 1027 h 1027"/>
                <a:gd name="T38" fmla="*/ 0 w 994"/>
                <a:gd name="T39" fmla="*/ 1027 h 1027"/>
                <a:gd name="T40" fmla="*/ 0 w 994"/>
                <a:gd name="T41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4" h="1027">
                  <a:moveTo>
                    <a:pt x="497" y="530"/>
                  </a:moveTo>
                  <a:lnTo>
                    <a:pt x="33" y="994"/>
                  </a:lnTo>
                  <a:lnTo>
                    <a:pt x="961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530"/>
                  </a:lnTo>
                  <a:lnTo>
                    <a:pt x="994" y="994"/>
                  </a:lnTo>
                  <a:lnTo>
                    <a:pt x="994" y="33"/>
                  </a:lnTo>
                  <a:close/>
                  <a:moveTo>
                    <a:pt x="0" y="33"/>
                  </a:moveTo>
                  <a:lnTo>
                    <a:pt x="0" y="994"/>
                  </a:lnTo>
                  <a:lnTo>
                    <a:pt x="464" y="530"/>
                  </a:lnTo>
                  <a:lnTo>
                    <a:pt x="0" y="33"/>
                  </a:lnTo>
                  <a:close/>
                  <a:moveTo>
                    <a:pt x="33" y="33"/>
                  </a:moveTo>
                  <a:lnTo>
                    <a:pt x="497" y="497"/>
                  </a:lnTo>
                  <a:lnTo>
                    <a:pt x="961" y="33"/>
                  </a:lnTo>
                  <a:lnTo>
                    <a:pt x="33" y="33"/>
                  </a:lnTo>
                  <a:close/>
                  <a:moveTo>
                    <a:pt x="0" y="0"/>
                  </a:moveTo>
                  <a:lnTo>
                    <a:pt x="994" y="0"/>
                  </a:lnTo>
                  <a:lnTo>
                    <a:pt x="994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5" name="Freeform 1503">
              <a:extLst>
                <a:ext uri="{FF2B5EF4-FFF2-40B4-BE49-F238E27FC236}">
                  <a16:creationId xmlns:a16="http://schemas.microsoft.com/office/drawing/2014/main" id="{0A54AA2F-A074-40FD-84C8-BEE7C6B30A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6240" y="936499"/>
              <a:ext cx="121907" cy="121907"/>
            </a:xfrm>
            <a:custGeom>
              <a:avLst/>
              <a:gdLst>
                <a:gd name="T0" fmla="*/ 66 w 1458"/>
                <a:gd name="T1" fmla="*/ 33 h 1458"/>
                <a:gd name="T2" fmla="*/ 66 w 1458"/>
                <a:gd name="T3" fmla="*/ 1392 h 1458"/>
                <a:gd name="T4" fmla="*/ 1392 w 1458"/>
                <a:gd name="T5" fmla="*/ 1392 h 1458"/>
                <a:gd name="T6" fmla="*/ 1392 w 1458"/>
                <a:gd name="T7" fmla="*/ 33 h 1458"/>
                <a:gd name="T8" fmla="*/ 66 w 1458"/>
                <a:gd name="T9" fmla="*/ 33 h 1458"/>
                <a:gd name="T10" fmla="*/ 0 w 1458"/>
                <a:gd name="T11" fmla="*/ 0 h 1458"/>
                <a:gd name="T12" fmla="*/ 1458 w 1458"/>
                <a:gd name="T13" fmla="*/ 0 h 1458"/>
                <a:gd name="T14" fmla="*/ 1458 w 1458"/>
                <a:gd name="T15" fmla="*/ 1458 h 1458"/>
                <a:gd name="T16" fmla="*/ 0 w 1458"/>
                <a:gd name="T17" fmla="*/ 1458 h 1458"/>
                <a:gd name="T18" fmla="*/ 0 w 1458"/>
                <a:gd name="T19" fmla="*/ 0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8" h="1458">
                  <a:moveTo>
                    <a:pt x="66" y="33"/>
                  </a:moveTo>
                  <a:lnTo>
                    <a:pt x="66" y="1392"/>
                  </a:lnTo>
                  <a:lnTo>
                    <a:pt x="1392" y="1392"/>
                  </a:lnTo>
                  <a:lnTo>
                    <a:pt x="1392" y="33"/>
                  </a:lnTo>
                  <a:lnTo>
                    <a:pt x="66" y="33"/>
                  </a:lnTo>
                  <a:close/>
                  <a:moveTo>
                    <a:pt x="0" y="0"/>
                  </a:moveTo>
                  <a:lnTo>
                    <a:pt x="1458" y="0"/>
                  </a:lnTo>
                  <a:lnTo>
                    <a:pt x="1458" y="1458"/>
                  </a:lnTo>
                  <a:lnTo>
                    <a:pt x="0" y="14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6" name="Freeform 1504">
              <a:extLst>
                <a:ext uri="{FF2B5EF4-FFF2-40B4-BE49-F238E27FC236}">
                  <a16:creationId xmlns:a16="http://schemas.microsoft.com/office/drawing/2014/main" id="{9A0CA02E-2932-44AC-8FF1-FB9E07AE73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9267" y="936499"/>
              <a:ext cx="390636" cy="121907"/>
            </a:xfrm>
            <a:custGeom>
              <a:avLst/>
              <a:gdLst>
                <a:gd name="T0" fmla="*/ 66 w 4672"/>
                <a:gd name="T1" fmla="*/ 33 h 1458"/>
                <a:gd name="T2" fmla="*/ 66 w 4672"/>
                <a:gd name="T3" fmla="*/ 1392 h 1458"/>
                <a:gd name="T4" fmla="*/ 4606 w 4672"/>
                <a:gd name="T5" fmla="*/ 1392 h 1458"/>
                <a:gd name="T6" fmla="*/ 4606 w 4672"/>
                <a:gd name="T7" fmla="*/ 33 h 1458"/>
                <a:gd name="T8" fmla="*/ 66 w 4672"/>
                <a:gd name="T9" fmla="*/ 33 h 1458"/>
                <a:gd name="T10" fmla="*/ 0 w 4672"/>
                <a:gd name="T11" fmla="*/ 0 h 1458"/>
                <a:gd name="T12" fmla="*/ 4672 w 4672"/>
                <a:gd name="T13" fmla="*/ 0 h 1458"/>
                <a:gd name="T14" fmla="*/ 4672 w 4672"/>
                <a:gd name="T15" fmla="*/ 1458 h 1458"/>
                <a:gd name="T16" fmla="*/ 0 w 4672"/>
                <a:gd name="T17" fmla="*/ 1458 h 1458"/>
                <a:gd name="T18" fmla="*/ 0 w 4672"/>
                <a:gd name="T19" fmla="*/ 0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72" h="1458">
                  <a:moveTo>
                    <a:pt x="66" y="33"/>
                  </a:moveTo>
                  <a:lnTo>
                    <a:pt x="66" y="1392"/>
                  </a:lnTo>
                  <a:lnTo>
                    <a:pt x="4606" y="1392"/>
                  </a:lnTo>
                  <a:lnTo>
                    <a:pt x="4606" y="33"/>
                  </a:lnTo>
                  <a:lnTo>
                    <a:pt x="66" y="33"/>
                  </a:lnTo>
                  <a:close/>
                  <a:moveTo>
                    <a:pt x="0" y="0"/>
                  </a:moveTo>
                  <a:lnTo>
                    <a:pt x="4672" y="0"/>
                  </a:lnTo>
                  <a:lnTo>
                    <a:pt x="4672" y="1458"/>
                  </a:lnTo>
                  <a:lnTo>
                    <a:pt x="0" y="14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7" name="Freeform 1505">
              <a:extLst>
                <a:ext uri="{FF2B5EF4-FFF2-40B4-BE49-F238E27FC236}">
                  <a16:creationId xmlns:a16="http://schemas.microsoft.com/office/drawing/2014/main" id="{CBE24407-6B9B-40AC-8DAA-DBD6E53EC5A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8665" y="955897"/>
              <a:ext cx="52592" cy="85870"/>
            </a:xfrm>
            <a:custGeom>
              <a:avLst/>
              <a:gdLst>
                <a:gd name="T0" fmla="*/ 66 w 629"/>
                <a:gd name="T1" fmla="*/ 66 h 1027"/>
                <a:gd name="T2" fmla="*/ 66 w 629"/>
                <a:gd name="T3" fmla="*/ 961 h 1027"/>
                <a:gd name="T4" fmla="*/ 563 w 629"/>
                <a:gd name="T5" fmla="*/ 961 h 1027"/>
                <a:gd name="T6" fmla="*/ 563 w 629"/>
                <a:gd name="T7" fmla="*/ 66 h 1027"/>
                <a:gd name="T8" fmla="*/ 66 w 629"/>
                <a:gd name="T9" fmla="*/ 66 h 1027"/>
                <a:gd name="T10" fmla="*/ 0 w 629"/>
                <a:gd name="T11" fmla="*/ 0 h 1027"/>
                <a:gd name="T12" fmla="*/ 629 w 629"/>
                <a:gd name="T13" fmla="*/ 0 h 1027"/>
                <a:gd name="T14" fmla="*/ 629 w 629"/>
                <a:gd name="T15" fmla="*/ 1027 h 1027"/>
                <a:gd name="T16" fmla="*/ 0 w 629"/>
                <a:gd name="T17" fmla="*/ 1027 h 1027"/>
                <a:gd name="T18" fmla="*/ 0 w 629"/>
                <a:gd name="T1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" h="1027">
                  <a:moveTo>
                    <a:pt x="66" y="66"/>
                  </a:moveTo>
                  <a:lnTo>
                    <a:pt x="66" y="961"/>
                  </a:lnTo>
                  <a:lnTo>
                    <a:pt x="563" y="961"/>
                  </a:lnTo>
                  <a:lnTo>
                    <a:pt x="563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629" y="0"/>
                  </a:lnTo>
                  <a:lnTo>
                    <a:pt x="629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8" name="Rectangle 1506">
              <a:extLst>
                <a:ext uri="{FF2B5EF4-FFF2-40B4-BE49-F238E27FC236}">
                  <a16:creationId xmlns:a16="http://schemas.microsoft.com/office/drawing/2014/main" id="{540A136C-DC9F-4978-AF33-C4F1F3289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461" y="967018"/>
              <a:ext cx="27759" cy="637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89" name="Rectangle 1507">
              <a:extLst>
                <a:ext uri="{FF2B5EF4-FFF2-40B4-BE49-F238E27FC236}">
                  <a16:creationId xmlns:a16="http://schemas.microsoft.com/office/drawing/2014/main" id="{1A8CFC24-D3A2-4A28-A9A2-5EB267C6F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958657"/>
              <a:ext cx="110870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0" name="Rectangle 1508">
              <a:extLst>
                <a:ext uri="{FF2B5EF4-FFF2-40B4-BE49-F238E27FC236}">
                  <a16:creationId xmlns:a16="http://schemas.microsoft.com/office/drawing/2014/main" id="{FDF407EF-2D6E-42E4-B7E7-7E010D8931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525" y="958657"/>
              <a:ext cx="27676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1" name="Rectangle 1509">
              <a:extLst>
                <a:ext uri="{FF2B5EF4-FFF2-40B4-BE49-F238E27FC236}">
                  <a16:creationId xmlns:a16="http://schemas.microsoft.com/office/drawing/2014/main" id="{1EE68194-9FE7-401F-B41E-9CF8FC7CE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43" y="958657"/>
              <a:ext cx="22157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2" name="Rectangle 1510">
              <a:extLst>
                <a:ext uri="{FF2B5EF4-FFF2-40B4-BE49-F238E27FC236}">
                  <a16:creationId xmlns:a16="http://schemas.microsoft.com/office/drawing/2014/main" id="{F459DE75-C858-4D99-B99A-6F192FEAC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2478" y="958657"/>
              <a:ext cx="27676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3" name="Rectangle 1511">
              <a:extLst>
                <a:ext uri="{FF2B5EF4-FFF2-40B4-BE49-F238E27FC236}">
                  <a16:creationId xmlns:a16="http://schemas.microsoft.com/office/drawing/2014/main" id="{0628169E-25D4-4330-8DE3-7F8988E02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975295"/>
              <a:ext cx="74833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4" name="Rectangle 1512">
              <a:extLst>
                <a:ext uri="{FF2B5EF4-FFF2-40B4-BE49-F238E27FC236}">
                  <a16:creationId xmlns:a16="http://schemas.microsoft.com/office/drawing/2014/main" id="{332000D0-CF14-4A76-9A06-7F11687A5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247" y="975295"/>
              <a:ext cx="27759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5" name="Rectangle 1513">
              <a:extLst>
                <a:ext uri="{FF2B5EF4-FFF2-40B4-BE49-F238E27FC236}">
                  <a16:creationId xmlns:a16="http://schemas.microsoft.com/office/drawing/2014/main" id="{01831BA7-AB94-4B44-AA53-C50C490B9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991934"/>
              <a:ext cx="15794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6" name="Rectangle 1514">
              <a:extLst>
                <a:ext uri="{FF2B5EF4-FFF2-40B4-BE49-F238E27FC236}">
                  <a16:creationId xmlns:a16="http://schemas.microsoft.com/office/drawing/2014/main" id="{B6B9BD6F-EFDD-4094-8D8A-4F1330794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1008573"/>
              <a:ext cx="6095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7" name="Rectangle 1515">
              <a:extLst>
                <a:ext uri="{FF2B5EF4-FFF2-40B4-BE49-F238E27FC236}">
                  <a16:creationId xmlns:a16="http://schemas.microsoft.com/office/drawing/2014/main" id="{1260975A-11D9-442E-9695-245A443998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7210" y="1008573"/>
              <a:ext cx="19398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8" name="Rectangle 1516">
              <a:extLst>
                <a:ext uri="{FF2B5EF4-FFF2-40B4-BE49-F238E27FC236}">
                  <a16:creationId xmlns:a16="http://schemas.microsoft.com/office/drawing/2014/main" id="{07A4BC35-046E-4889-92CC-ED9776D1C2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886" y="1008573"/>
              <a:ext cx="3879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99" name="Rectangle 1517">
              <a:extLst>
                <a:ext uri="{FF2B5EF4-FFF2-40B4-BE49-F238E27FC236}">
                  <a16:creationId xmlns:a16="http://schemas.microsoft.com/office/drawing/2014/main" id="{1A9D995E-386E-4634-B90C-C5F30314C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7896" y="1030730"/>
              <a:ext cx="69315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0" name="Rectangle 1518">
              <a:extLst>
                <a:ext uri="{FF2B5EF4-FFF2-40B4-BE49-F238E27FC236}">
                  <a16:creationId xmlns:a16="http://schemas.microsoft.com/office/drawing/2014/main" id="{A4839656-7D43-4167-B3A2-19654C8C99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969" y="1030730"/>
              <a:ext cx="30435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1" name="Rectangle 1519">
              <a:extLst>
                <a:ext uri="{FF2B5EF4-FFF2-40B4-BE49-F238E27FC236}">
                  <a16:creationId xmlns:a16="http://schemas.microsoft.com/office/drawing/2014/main" id="{25E80E26-D589-4186-8E82-E45C1846C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766" y="1030730"/>
              <a:ext cx="33278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2" name="Freeform 1520">
              <a:extLst>
                <a:ext uri="{FF2B5EF4-FFF2-40B4-BE49-F238E27FC236}">
                  <a16:creationId xmlns:a16="http://schemas.microsoft.com/office/drawing/2014/main" id="{59D6D2C9-95B0-47E1-8205-E926F75A3B5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35638" y="1113841"/>
              <a:ext cx="83111" cy="85870"/>
            </a:xfrm>
            <a:custGeom>
              <a:avLst/>
              <a:gdLst>
                <a:gd name="T0" fmla="*/ 497 w 994"/>
                <a:gd name="T1" fmla="*/ 530 h 1027"/>
                <a:gd name="T2" fmla="*/ 33 w 994"/>
                <a:gd name="T3" fmla="*/ 994 h 1027"/>
                <a:gd name="T4" fmla="*/ 961 w 994"/>
                <a:gd name="T5" fmla="*/ 994 h 1027"/>
                <a:gd name="T6" fmla="*/ 497 w 994"/>
                <a:gd name="T7" fmla="*/ 530 h 1027"/>
                <a:gd name="T8" fmla="*/ 994 w 994"/>
                <a:gd name="T9" fmla="*/ 33 h 1027"/>
                <a:gd name="T10" fmla="*/ 530 w 994"/>
                <a:gd name="T11" fmla="*/ 497 h 1027"/>
                <a:gd name="T12" fmla="*/ 994 w 994"/>
                <a:gd name="T13" fmla="*/ 961 h 1027"/>
                <a:gd name="T14" fmla="*/ 994 w 994"/>
                <a:gd name="T15" fmla="*/ 33 h 1027"/>
                <a:gd name="T16" fmla="*/ 0 w 994"/>
                <a:gd name="T17" fmla="*/ 33 h 1027"/>
                <a:gd name="T18" fmla="*/ 0 w 994"/>
                <a:gd name="T19" fmla="*/ 961 h 1027"/>
                <a:gd name="T20" fmla="*/ 464 w 994"/>
                <a:gd name="T21" fmla="*/ 497 h 1027"/>
                <a:gd name="T22" fmla="*/ 0 w 994"/>
                <a:gd name="T23" fmla="*/ 33 h 1027"/>
                <a:gd name="T24" fmla="*/ 33 w 994"/>
                <a:gd name="T25" fmla="*/ 33 h 1027"/>
                <a:gd name="T26" fmla="*/ 497 w 994"/>
                <a:gd name="T27" fmla="*/ 497 h 1027"/>
                <a:gd name="T28" fmla="*/ 961 w 994"/>
                <a:gd name="T29" fmla="*/ 33 h 1027"/>
                <a:gd name="T30" fmla="*/ 33 w 994"/>
                <a:gd name="T31" fmla="*/ 33 h 1027"/>
                <a:gd name="T32" fmla="*/ 0 w 994"/>
                <a:gd name="T33" fmla="*/ 0 h 1027"/>
                <a:gd name="T34" fmla="*/ 994 w 994"/>
                <a:gd name="T35" fmla="*/ 0 h 1027"/>
                <a:gd name="T36" fmla="*/ 994 w 994"/>
                <a:gd name="T37" fmla="*/ 1027 h 1027"/>
                <a:gd name="T38" fmla="*/ 0 w 994"/>
                <a:gd name="T39" fmla="*/ 1027 h 1027"/>
                <a:gd name="T40" fmla="*/ 0 w 994"/>
                <a:gd name="T41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94" h="1027">
                  <a:moveTo>
                    <a:pt x="497" y="530"/>
                  </a:moveTo>
                  <a:lnTo>
                    <a:pt x="33" y="994"/>
                  </a:lnTo>
                  <a:lnTo>
                    <a:pt x="961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497"/>
                  </a:lnTo>
                  <a:lnTo>
                    <a:pt x="994" y="961"/>
                  </a:lnTo>
                  <a:lnTo>
                    <a:pt x="994" y="33"/>
                  </a:lnTo>
                  <a:close/>
                  <a:moveTo>
                    <a:pt x="0" y="33"/>
                  </a:moveTo>
                  <a:lnTo>
                    <a:pt x="0" y="961"/>
                  </a:lnTo>
                  <a:lnTo>
                    <a:pt x="464" y="497"/>
                  </a:lnTo>
                  <a:lnTo>
                    <a:pt x="0" y="33"/>
                  </a:lnTo>
                  <a:close/>
                  <a:moveTo>
                    <a:pt x="33" y="33"/>
                  </a:moveTo>
                  <a:lnTo>
                    <a:pt x="497" y="497"/>
                  </a:lnTo>
                  <a:lnTo>
                    <a:pt x="961" y="33"/>
                  </a:lnTo>
                  <a:lnTo>
                    <a:pt x="33" y="33"/>
                  </a:lnTo>
                  <a:close/>
                  <a:moveTo>
                    <a:pt x="0" y="0"/>
                  </a:moveTo>
                  <a:lnTo>
                    <a:pt x="994" y="0"/>
                  </a:lnTo>
                  <a:lnTo>
                    <a:pt x="994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3" name="Freeform 1521">
              <a:extLst>
                <a:ext uri="{FF2B5EF4-FFF2-40B4-BE49-F238E27FC236}">
                  <a16:creationId xmlns:a16="http://schemas.microsoft.com/office/drawing/2014/main" id="{851C9A50-A8A9-4CCC-8893-C924516669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016240" y="1091684"/>
              <a:ext cx="121907" cy="124666"/>
            </a:xfrm>
            <a:custGeom>
              <a:avLst/>
              <a:gdLst>
                <a:gd name="T0" fmla="*/ 66 w 1458"/>
                <a:gd name="T1" fmla="*/ 66 h 1491"/>
                <a:gd name="T2" fmla="*/ 66 w 1458"/>
                <a:gd name="T3" fmla="*/ 1424 h 1491"/>
                <a:gd name="T4" fmla="*/ 1392 w 1458"/>
                <a:gd name="T5" fmla="*/ 1424 h 1491"/>
                <a:gd name="T6" fmla="*/ 1392 w 1458"/>
                <a:gd name="T7" fmla="*/ 66 h 1491"/>
                <a:gd name="T8" fmla="*/ 66 w 1458"/>
                <a:gd name="T9" fmla="*/ 66 h 1491"/>
                <a:gd name="T10" fmla="*/ 0 w 1458"/>
                <a:gd name="T11" fmla="*/ 0 h 1491"/>
                <a:gd name="T12" fmla="*/ 1458 w 1458"/>
                <a:gd name="T13" fmla="*/ 0 h 1491"/>
                <a:gd name="T14" fmla="*/ 1458 w 1458"/>
                <a:gd name="T15" fmla="*/ 1491 h 1491"/>
                <a:gd name="T16" fmla="*/ 0 w 1458"/>
                <a:gd name="T17" fmla="*/ 1491 h 1491"/>
                <a:gd name="T18" fmla="*/ 0 w 1458"/>
                <a:gd name="T19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58" h="1491">
                  <a:moveTo>
                    <a:pt x="66" y="66"/>
                  </a:moveTo>
                  <a:lnTo>
                    <a:pt x="66" y="1424"/>
                  </a:lnTo>
                  <a:lnTo>
                    <a:pt x="1392" y="1424"/>
                  </a:lnTo>
                  <a:lnTo>
                    <a:pt x="1392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1458" y="0"/>
                  </a:lnTo>
                  <a:lnTo>
                    <a:pt x="1458" y="1491"/>
                  </a:lnTo>
                  <a:lnTo>
                    <a:pt x="0" y="14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4" name="Freeform 1522">
              <a:extLst>
                <a:ext uri="{FF2B5EF4-FFF2-40B4-BE49-F238E27FC236}">
                  <a16:creationId xmlns:a16="http://schemas.microsoft.com/office/drawing/2014/main" id="{CD6B02F3-40FA-4324-A631-1C6E7AEAC8C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49267" y="1091684"/>
              <a:ext cx="390636" cy="124666"/>
            </a:xfrm>
            <a:custGeom>
              <a:avLst/>
              <a:gdLst>
                <a:gd name="T0" fmla="*/ 66 w 4672"/>
                <a:gd name="T1" fmla="*/ 66 h 1491"/>
                <a:gd name="T2" fmla="*/ 66 w 4672"/>
                <a:gd name="T3" fmla="*/ 1424 h 1491"/>
                <a:gd name="T4" fmla="*/ 4606 w 4672"/>
                <a:gd name="T5" fmla="*/ 1424 h 1491"/>
                <a:gd name="T6" fmla="*/ 4606 w 4672"/>
                <a:gd name="T7" fmla="*/ 66 h 1491"/>
                <a:gd name="T8" fmla="*/ 66 w 4672"/>
                <a:gd name="T9" fmla="*/ 66 h 1491"/>
                <a:gd name="T10" fmla="*/ 0 w 4672"/>
                <a:gd name="T11" fmla="*/ 0 h 1491"/>
                <a:gd name="T12" fmla="*/ 4672 w 4672"/>
                <a:gd name="T13" fmla="*/ 0 h 1491"/>
                <a:gd name="T14" fmla="*/ 4672 w 4672"/>
                <a:gd name="T15" fmla="*/ 1491 h 1491"/>
                <a:gd name="T16" fmla="*/ 0 w 4672"/>
                <a:gd name="T17" fmla="*/ 1491 h 1491"/>
                <a:gd name="T18" fmla="*/ 0 w 4672"/>
                <a:gd name="T19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72" h="1491">
                  <a:moveTo>
                    <a:pt x="66" y="66"/>
                  </a:moveTo>
                  <a:lnTo>
                    <a:pt x="66" y="1424"/>
                  </a:lnTo>
                  <a:lnTo>
                    <a:pt x="4606" y="1424"/>
                  </a:lnTo>
                  <a:lnTo>
                    <a:pt x="4606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4672" y="0"/>
                  </a:lnTo>
                  <a:lnTo>
                    <a:pt x="4672" y="1491"/>
                  </a:lnTo>
                  <a:lnTo>
                    <a:pt x="0" y="14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5" name="Freeform 1523">
              <a:extLst>
                <a:ext uri="{FF2B5EF4-FFF2-40B4-BE49-F238E27FC236}">
                  <a16:creationId xmlns:a16="http://schemas.microsoft.com/office/drawing/2014/main" id="{ADCB5047-0891-4FC7-BB6D-23ACA712A6F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68665" y="1113841"/>
              <a:ext cx="52592" cy="85870"/>
            </a:xfrm>
            <a:custGeom>
              <a:avLst/>
              <a:gdLst>
                <a:gd name="T0" fmla="*/ 66 w 629"/>
                <a:gd name="T1" fmla="*/ 33 h 1027"/>
                <a:gd name="T2" fmla="*/ 66 w 629"/>
                <a:gd name="T3" fmla="*/ 961 h 1027"/>
                <a:gd name="T4" fmla="*/ 563 w 629"/>
                <a:gd name="T5" fmla="*/ 961 h 1027"/>
                <a:gd name="T6" fmla="*/ 563 w 629"/>
                <a:gd name="T7" fmla="*/ 33 h 1027"/>
                <a:gd name="T8" fmla="*/ 66 w 629"/>
                <a:gd name="T9" fmla="*/ 33 h 1027"/>
                <a:gd name="T10" fmla="*/ 0 w 629"/>
                <a:gd name="T11" fmla="*/ 0 h 1027"/>
                <a:gd name="T12" fmla="*/ 629 w 629"/>
                <a:gd name="T13" fmla="*/ 0 h 1027"/>
                <a:gd name="T14" fmla="*/ 629 w 629"/>
                <a:gd name="T15" fmla="*/ 1027 h 1027"/>
                <a:gd name="T16" fmla="*/ 0 w 629"/>
                <a:gd name="T17" fmla="*/ 1027 h 1027"/>
                <a:gd name="T18" fmla="*/ 0 w 629"/>
                <a:gd name="T1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29" h="1027">
                  <a:moveTo>
                    <a:pt x="66" y="33"/>
                  </a:moveTo>
                  <a:lnTo>
                    <a:pt x="66" y="961"/>
                  </a:lnTo>
                  <a:lnTo>
                    <a:pt x="563" y="961"/>
                  </a:lnTo>
                  <a:lnTo>
                    <a:pt x="563" y="33"/>
                  </a:lnTo>
                  <a:lnTo>
                    <a:pt x="66" y="33"/>
                  </a:lnTo>
                  <a:close/>
                  <a:moveTo>
                    <a:pt x="0" y="0"/>
                  </a:moveTo>
                  <a:lnTo>
                    <a:pt x="629" y="0"/>
                  </a:lnTo>
                  <a:lnTo>
                    <a:pt x="629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6" name="Rectangle 1524">
              <a:extLst>
                <a:ext uri="{FF2B5EF4-FFF2-40B4-BE49-F238E27FC236}">
                  <a16:creationId xmlns:a16="http://schemas.microsoft.com/office/drawing/2014/main" id="{4285282B-13C0-411B-8F40-A4F450FBE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2461" y="1124878"/>
              <a:ext cx="27759" cy="637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7" name="Rectangle 1525">
              <a:extLst>
                <a:ext uri="{FF2B5EF4-FFF2-40B4-BE49-F238E27FC236}">
                  <a16:creationId xmlns:a16="http://schemas.microsoft.com/office/drawing/2014/main" id="{D5729929-AB39-44C1-9217-456F42425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1116600"/>
              <a:ext cx="110870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8" name="Rectangle 1526">
              <a:extLst>
                <a:ext uri="{FF2B5EF4-FFF2-40B4-BE49-F238E27FC236}">
                  <a16:creationId xmlns:a16="http://schemas.microsoft.com/office/drawing/2014/main" id="{24E2F02D-948E-4254-B0D8-EBA6A49B4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1525" y="1116600"/>
              <a:ext cx="2767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09" name="Rectangle 1527">
              <a:extLst>
                <a:ext uri="{FF2B5EF4-FFF2-40B4-BE49-F238E27FC236}">
                  <a16:creationId xmlns:a16="http://schemas.microsoft.com/office/drawing/2014/main" id="{9F33CF7E-AACF-40B1-9863-93022C73F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43" y="1116600"/>
              <a:ext cx="22157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0" name="Rectangle 1528">
              <a:extLst>
                <a:ext uri="{FF2B5EF4-FFF2-40B4-BE49-F238E27FC236}">
                  <a16:creationId xmlns:a16="http://schemas.microsoft.com/office/drawing/2014/main" id="{E2EE6DBB-8AAA-4145-8980-B2DC7B9DF8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2478" y="1116600"/>
              <a:ext cx="2767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1" name="Rectangle 1529">
              <a:extLst>
                <a:ext uri="{FF2B5EF4-FFF2-40B4-BE49-F238E27FC236}">
                  <a16:creationId xmlns:a16="http://schemas.microsoft.com/office/drawing/2014/main" id="{A06BA659-E168-41D1-8C1B-38EF6401C0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1133239"/>
              <a:ext cx="74833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2" name="Rectangle 1530">
              <a:extLst>
                <a:ext uri="{FF2B5EF4-FFF2-40B4-BE49-F238E27FC236}">
                  <a16:creationId xmlns:a16="http://schemas.microsoft.com/office/drawing/2014/main" id="{7B2AE79C-3EBB-4D93-91F7-1D26A3874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8247" y="1133239"/>
              <a:ext cx="27759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3" name="Rectangle 1531">
              <a:extLst>
                <a:ext uri="{FF2B5EF4-FFF2-40B4-BE49-F238E27FC236}">
                  <a16:creationId xmlns:a16="http://schemas.microsoft.com/office/drawing/2014/main" id="{0DBFB585-2FD1-4A67-800D-3134CC3E8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1149794"/>
              <a:ext cx="157943" cy="56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4" name="Rectangle 1532">
              <a:extLst>
                <a:ext uri="{FF2B5EF4-FFF2-40B4-BE49-F238E27FC236}">
                  <a16:creationId xmlns:a16="http://schemas.microsoft.com/office/drawing/2014/main" id="{C3BC9E91-DC20-4CAD-AC1C-BF8605CB6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5137" y="1166433"/>
              <a:ext cx="6095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5" name="Rectangle 1533">
              <a:extLst>
                <a:ext uri="{FF2B5EF4-FFF2-40B4-BE49-F238E27FC236}">
                  <a16:creationId xmlns:a16="http://schemas.microsoft.com/office/drawing/2014/main" id="{420AFB15-AFE6-454A-828C-5D9B8616F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7210" y="1166433"/>
              <a:ext cx="19398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6" name="Rectangle 1534">
              <a:extLst>
                <a:ext uri="{FF2B5EF4-FFF2-40B4-BE49-F238E27FC236}">
                  <a16:creationId xmlns:a16="http://schemas.microsoft.com/office/drawing/2014/main" id="{77B59D83-BCFC-499B-ADAF-0CE296841A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4886" y="1166433"/>
              <a:ext cx="38796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7" name="Rectangle 1535">
              <a:extLst>
                <a:ext uri="{FF2B5EF4-FFF2-40B4-BE49-F238E27FC236}">
                  <a16:creationId xmlns:a16="http://schemas.microsoft.com/office/drawing/2014/main" id="{90CEBC09-393A-4212-B7AD-2AED3AC99D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7896" y="1188590"/>
              <a:ext cx="69315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8" name="Rectangle 1536">
              <a:extLst>
                <a:ext uri="{FF2B5EF4-FFF2-40B4-BE49-F238E27FC236}">
                  <a16:creationId xmlns:a16="http://schemas.microsoft.com/office/drawing/2014/main" id="{B2C87193-128F-4C5D-9A90-25AABFC9A3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969" y="1188590"/>
              <a:ext cx="30435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19" name="Rectangle 1537">
              <a:extLst>
                <a:ext uri="{FF2B5EF4-FFF2-40B4-BE49-F238E27FC236}">
                  <a16:creationId xmlns:a16="http://schemas.microsoft.com/office/drawing/2014/main" id="{BCA3A1E7-87E4-453E-AD7E-86B5D37E3C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8766" y="1188590"/>
              <a:ext cx="33278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0" name="Freeform 1538">
              <a:extLst>
                <a:ext uri="{FF2B5EF4-FFF2-40B4-BE49-F238E27FC236}">
                  <a16:creationId xmlns:a16="http://schemas.microsoft.com/office/drawing/2014/main" id="{5F8764E5-7A62-4EC5-AE70-F5693AB5CA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4134" y="795278"/>
              <a:ext cx="85953" cy="83111"/>
            </a:xfrm>
            <a:custGeom>
              <a:avLst/>
              <a:gdLst>
                <a:gd name="T0" fmla="*/ 497 w 1028"/>
                <a:gd name="T1" fmla="*/ 530 h 994"/>
                <a:gd name="T2" fmla="*/ 33 w 1028"/>
                <a:gd name="T3" fmla="*/ 994 h 994"/>
                <a:gd name="T4" fmla="*/ 994 w 1028"/>
                <a:gd name="T5" fmla="*/ 994 h 994"/>
                <a:gd name="T6" fmla="*/ 497 w 1028"/>
                <a:gd name="T7" fmla="*/ 530 h 994"/>
                <a:gd name="T8" fmla="*/ 994 w 1028"/>
                <a:gd name="T9" fmla="*/ 33 h 994"/>
                <a:gd name="T10" fmla="*/ 530 w 1028"/>
                <a:gd name="T11" fmla="*/ 497 h 994"/>
                <a:gd name="T12" fmla="*/ 994 w 1028"/>
                <a:gd name="T13" fmla="*/ 960 h 994"/>
                <a:gd name="T14" fmla="*/ 994 w 1028"/>
                <a:gd name="T15" fmla="*/ 33 h 994"/>
                <a:gd name="T16" fmla="*/ 33 w 1028"/>
                <a:gd name="T17" fmla="*/ 33 h 994"/>
                <a:gd name="T18" fmla="*/ 33 w 1028"/>
                <a:gd name="T19" fmla="*/ 960 h 994"/>
                <a:gd name="T20" fmla="*/ 497 w 1028"/>
                <a:gd name="T21" fmla="*/ 497 h 994"/>
                <a:gd name="T22" fmla="*/ 33 w 1028"/>
                <a:gd name="T23" fmla="*/ 33 h 994"/>
                <a:gd name="T24" fmla="*/ 33 w 1028"/>
                <a:gd name="T25" fmla="*/ 0 h 994"/>
                <a:gd name="T26" fmla="*/ 497 w 1028"/>
                <a:gd name="T27" fmla="*/ 497 h 994"/>
                <a:gd name="T28" fmla="*/ 994 w 1028"/>
                <a:gd name="T29" fmla="*/ 0 h 994"/>
                <a:gd name="T30" fmla="*/ 33 w 1028"/>
                <a:gd name="T31" fmla="*/ 0 h 994"/>
                <a:gd name="T32" fmla="*/ 0 w 1028"/>
                <a:gd name="T33" fmla="*/ 0 h 994"/>
                <a:gd name="T34" fmla="*/ 1028 w 1028"/>
                <a:gd name="T35" fmla="*/ 0 h 994"/>
                <a:gd name="T36" fmla="*/ 1028 w 1028"/>
                <a:gd name="T37" fmla="*/ 994 h 994"/>
                <a:gd name="T38" fmla="*/ 0 w 1028"/>
                <a:gd name="T39" fmla="*/ 994 h 994"/>
                <a:gd name="T40" fmla="*/ 0 w 1028"/>
                <a:gd name="T41" fmla="*/ 0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8" h="994">
                  <a:moveTo>
                    <a:pt x="497" y="530"/>
                  </a:moveTo>
                  <a:lnTo>
                    <a:pt x="33" y="994"/>
                  </a:lnTo>
                  <a:lnTo>
                    <a:pt x="994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497"/>
                  </a:lnTo>
                  <a:lnTo>
                    <a:pt x="994" y="960"/>
                  </a:lnTo>
                  <a:lnTo>
                    <a:pt x="994" y="33"/>
                  </a:lnTo>
                  <a:close/>
                  <a:moveTo>
                    <a:pt x="33" y="33"/>
                  </a:moveTo>
                  <a:lnTo>
                    <a:pt x="33" y="960"/>
                  </a:lnTo>
                  <a:lnTo>
                    <a:pt x="497" y="497"/>
                  </a:lnTo>
                  <a:lnTo>
                    <a:pt x="33" y="33"/>
                  </a:lnTo>
                  <a:close/>
                  <a:moveTo>
                    <a:pt x="33" y="0"/>
                  </a:moveTo>
                  <a:lnTo>
                    <a:pt x="497" y="497"/>
                  </a:lnTo>
                  <a:lnTo>
                    <a:pt x="994" y="0"/>
                  </a:lnTo>
                  <a:lnTo>
                    <a:pt x="33" y="0"/>
                  </a:lnTo>
                  <a:close/>
                  <a:moveTo>
                    <a:pt x="0" y="0"/>
                  </a:moveTo>
                  <a:lnTo>
                    <a:pt x="1028" y="0"/>
                  </a:lnTo>
                  <a:lnTo>
                    <a:pt x="1028" y="994"/>
                  </a:lnTo>
                  <a:lnTo>
                    <a:pt x="0" y="99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1" name="Freeform 1539">
              <a:extLst>
                <a:ext uri="{FF2B5EF4-FFF2-40B4-BE49-F238E27FC236}">
                  <a16:creationId xmlns:a16="http://schemas.microsoft.com/office/drawing/2014/main" id="{C1BD8323-A9EB-45A6-B46E-482CB40E6D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4736" y="773121"/>
              <a:ext cx="124749" cy="124582"/>
            </a:xfrm>
            <a:custGeom>
              <a:avLst/>
              <a:gdLst>
                <a:gd name="T0" fmla="*/ 67 w 1492"/>
                <a:gd name="T1" fmla="*/ 66 h 1490"/>
                <a:gd name="T2" fmla="*/ 67 w 1492"/>
                <a:gd name="T3" fmla="*/ 1424 h 1490"/>
                <a:gd name="T4" fmla="*/ 1425 w 1492"/>
                <a:gd name="T5" fmla="*/ 1424 h 1490"/>
                <a:gd name="T6" fmla="*/ 1425 w 1492"/>
                <a:gd name="T7" fmla="*/ 66 h 1490"/>
                <a:gd name="T8" fmla="*/ 67 w 1492"/>
                <a:gd name="T9" fmla="*/ 66 h 1490"/>
                <a:gd name="T10" fmla="*/ 0 w 1492"/>
                <a:gd name="T11" fmla="*/ 0 h 1490"/>
                <a:gd name="T12" fmla="*/ 1492 w 1492"/>
                <a:gd name="T13" fmla="*/ 0 h 1490"/>
                <a:gd name="T14" fmla="*/ 1492 w 1492"/>
                <a:gd name="T15" fmla="*/ 1490 h 1490"/>
                <a:gd name="T16" fmla="*/ 0 w 1492"/>
                <a:gd name="T17" fmla="*/ 1490 h 1490"/>
                <a:gd name="T18" fmla="*/ 0 w 1492"/>
                <a:gd name="T1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2" h="1490">
                  <a:moveTo>
                    <a:pt x="67" y="66"/>
                  </a:moveTo>
                  <a:lnTo>
                    <a:pt x="67" y="1424"/>
                  </a:lnTo>
                  <a:lnTo>
                    <a:pt x="1425" y="1424"/>
                  </a:lnTo>
                  <a:lnTo>
                    <a:pt x="1425" y="66"/>
                  </a:lnTo>
                  <a:lnTo>
                    <a:pt x="67" y="66"/>
                  </a:lnTo>
                  <a:close/>
                  <a:moveTo>
                    <a:pt x="0" y="0"/>
                  </a:moveTo>
                  <a:lnTo>
                    <a:pt x="1492" y="0"/>
                  </a:lnTo>
                  <a:lnTo>
                    <a:pt x="1492" y="1490"/>
                  </a:lnTo>
                  <a:lnTo>
                    <a:pt x="0" y="1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2" name="Freeform 1540">
              <a:extLst>
                <a:ext uri="{FF2B5EF4-FFF2-40B4-BE49-F238E27FC236}">
                  <a16:creationId xmlns:a16="http://schemas.microsoft.com/office/drawing/2014/main" id="{449846E1-6B72-485F-AF3A-C6B572707F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0522" y="773121"/>
              <a:ext cx="387961" cy="124582"/>
            </a:xfrm>
            <a:custGeom>
              <a:avLst/>
              <a:gdLst>
                <a:gd name="T0" fmla="*/ 66 w 4640"/>
                <a:gd name="T1" fmla="*/ 66 h 1490"/>
                <a:gd name="T2" fmla="*/ 66 w 4640"/>
                <a:gd name="T3" fmla="*/ 1424 h 1490"/>
                <a:gd name="T4" fmla="*/ 4607 w 4640"/>
                <a:gd name="T5" fmla="*/ 1424 h 1490"/>
                <a:gd name="T6" fmla="*/ 4607 w 4640"/>
                <a:gd name="T7" fmla="*/ 66 h 1490"/>
                <a:gd name="T8" fmla="*/ 66 w 4640"/>
                <a:gd name="T9" fmla="*/ 66 h 1490"/>
                <a:gd name="T10" fmla="*/ 0 w 4640"/>
                <a:gd name="T11" fmla="*/ 0 h 1490"/>
                <a:gd name="T12" fmla="*/ 4640 w 4640"/>
                <a:gd name="T13" fmla="*/ 0 h 1490"/>
                <a:gd name="T14" fmla="*/ 4640 w 4640"/>
                <a:gd name="T15" fmla="*/ 1490 h 1490"/>
                <a:gd name="T16" fmla="*/ 0 w 4640"/>
                <a:gd name="T17" fmla="*/ 1490 h 1490"/>
                <a:gd name="T18" fmla="*/ 0 w 4640"/>
                <a:gd name="T1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0" h="1490">
                  <a:moveTo>
                    <a:pt x="66" y="66"/>
                  </a:moveTo>
                  <a:lnTo>
                    <a:pt x="66" y="1424"/>
                  </a:lnTo>
                  <a:lnTo>
                    <a:pt x="4607" y="1424"/>
                  </a:lnTo>
                  <a:lnTo>
                    <a:pt x="4607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4640" y="0"/>
                  </a:lnTo>
                  <a:lnTo>
                    <a:pt x="4640" y="1490"/>
                  </a:lnTo>
                  <a:lnTo>
                    <a:pt x="0" y="1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3" name="Freeform 1541">
              <a:extLst>
                <a:ext uri="{FF2B5EF4-FFF2-40B4-BE49-F238E27FC236}">
                  <a16:creationId xmlns:a16="http://schemas.microsoft.com/office/drawing/2014/main" id="{35227D38-837C-4DF9-8A97-51875F5748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9920" y="792435"/>
              <a:ext cx="49916" cy="88713"/>
            </a:xfrm>
            <a:custGeom>
              <a:avLst/>
              <a:gdLst>
                <a:gd name="T0" fmla="*/ 33 w 597"/>
                <a:gd name="T1" fmla="*/ 67 h 1061"/>
                <a:gd name="T2" fmla="*/ 33 w 597"/>
                <a:gd name="T3" fmla="*/ 994 h 1061"/>
                <a:gd name="T4" fmla="*/ 563 w 597"/>
                <a:gd name="T5" fmla="*/ 994 h 1061"/>
                <a:gd name="T6" fmla="*/ 563 w 597"/>
                <a:gd name="T7" fmla="*/ 67 h 1061"/>
                <a:gd name="T8" fmla="*/ 33 w 597"/>
                <a:gd name="T9" fmla="*/ 67 h 1061"/>
                <a:gd name="T10" fmla="*/ 0 w 597"/>
                <a:gd name="T11" fmla="*/ 0 h 1061"/>
                <a:gd name="T12" fmla="*/ 597 w 597"/>
                <a:gd name="T13" fmla="*/ 0 h 1061"/>
                <a:gd name="T14" fmla="*/ 597 w 597"/>
                <a:gd name="T15" fmla="*/ 1061 h 1061"/>
                <a:gd name="T16" fmla="*/ 0 w 597"/>
                <a:gd name="T17" fmla="*/ 1061 h 1061"/>
                <a:gd name="T18" fmla="*/ 0 w 597"/>
                <a:gd name="T19" fmla="*/ 0 h 10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7" h="1061">
                  <a:moveTo>
                    <a:pt x="33" y="67"/>
                  </a:moveTo>
                  <a:lnTo>
                    <a:pt x="33" y="994"/>
                  </a:lnTo>
                  <a:lnTo>
                    <a:pt x="563" y="994"/>
                  </a:lnTo>
                  <a:lnTo>
                    <a:pt x="563" y="67"/>
                  </a:lnTo>
                  <a:lnTo>
                    <a:pt x="33" y="67"/>
                  </a:lnTo>
                  <a:close/>
                  <a:moveTo>
                    <a:pt x="0" y="0"/>
                  </a:moveTo>
                  <a:lnTo>
                    <a:pt x="597" y="0"/>
                  </a:lnTo>
                  <a:lnTo>
                    <a:pt x="597" y="1061"/>
                  </a:lnTo>
                  <a:lnTo>
                    <a:pt x="0" y="106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4" name="Rectangle 1542">
              <a:extLst>
                <a:ext uri="{FF2B5EF4-FFF2-40B4-BE49-F238E27FC236}">
                  <a16:creationId xmlns:a16="http://schemas.microsoft.com/office/drawing/2014/main" id="{A2E4CE06-48C9-4DCD-9DE6-33D8953630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041" y="806315"/>
              <a:ext cx="27676" cy="6095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5" name="Rectangle 1543">
              <a:extLst>
                <a:ext uri="{FF2B5EF4-FFF2-40B4-BE49-F238E27FC236}">
                  <a16:creationId xmlns:a16="http://schemas.microsoft.com/office/drawing/2014/main" id="{D5E51C02-57C0-4EC4-9BC3-048A8F45B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795278"/>
              <a:ext cx="110870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6" name="Rectangle 1544">
              <a:extLst>
                <a:ext uri="{FF2B5EF4-FFF2-40B4-BE49-F238E27FC236}">
                  <a16:creationId xmlns:a16="http://schemas.microsoft.com/office/drawing/2014/main" id="{061D7ED1-EE10-4E64-83CE-D3736A9572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021" y="795278"/>
              <a:ext cx="27759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7" name="Rectangle 1545">
              <a:extLst>
                <a:ext uri="{FF2B5EF4-FFF2-40B4-BE49-F238E27FC236}">
                  <a16:creationId xmlns:a16="http://schemas.microsoft.com/office/drawing/2014/main" id="{1B398D73-8339-461E-B1F5-7AF9489FE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299" y="795278"/>
              <a:ext cx="22157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8" name="Rectangle 1546">
              <a:extLst>
                <a:ext uri="{FF2B5EF4-FFF2-40B4-BE49-F238E27FC236}">
                  <a16:creationId xmlns:a16="http://schemas.microsoft.com/office/drawing/2014/main" id="{1638FD36-1B00-4778-881E-AD6BDF866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3734" y="795278"/>
              <a:ext cx="25000" cy="11037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29" name="Rectangle 1547">
              <a:extLst>
                <a:ext uri="{FF2B5EF4-FFF2-40B4-BE49-F238E27FC236}">
                  <a16:creationId xmlns:a16="http://schemas.microsoft.com/office/drawing/2014/main" id="{33519868-67AA-40A0-97D7-48C168B10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811833"/>
              <a:ext cx="7483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0" name="Rectangle 1548">
              <a:extLst>
                <a:ext uri="{FF2B5EF4-FFF2-40B4-BE49-F238E27FC236}">
                  <a16:creationId xmlns:a16="http://schemas.microsoft.com/office/drawing/2014/main" id="{F76506CD-2211-4127-A3D0-45277DDC9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9586" y="811833"/>
              <a:ext cx="24916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1" name="Rectangle 1549">
              <a:extLst>
                <a:ext uri="{FF2B5EF4-FFF2-40B4-BE49-F238E27FC236}">
                  <a16:creationId xmlns:a16="http://schemas.microsoft.com/office/drawing/2014/main" id="{AA94DB0E-B893-4EF3-830E-53188809D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828472"/>
              <a:ext cx="16070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2" name="Rectangle 1550">
              <a:extLst>
                <a:ext uri="{FF2B5EF4-FFF2-40B4-BE49-F238E27FC236}">
                  <a16:creationId xmlns:a16="http://schemas.microsoft.com/office/drawing/2014/main" id="{050966E7-14C5-44E2-BE11-BE44C4A7D4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847870"/>
              <a:ext cx="6379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3" name="Rectangle 1551">
              <a:extLst>
                <a:ext uri="{FF2B5EF4-FFF2-40B4-BE49-F238E27FC236}">
                  <a16:creationId xmlns:a16="http://schemas.microsoft.com/office/drawing/2014/main" id="{97FB7CDF-67BA-411B-A04C-8AD55A4326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5707" y="847870"/>
              <a:ext cx="22157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4" name="Rectangle 1552">
              <a:extLst>
                <a:ext uri="{FF2B5EF4-FFF2-40B4-BE49-F238E27FC236}">
                  <a16:creationId xmlns:a16="http://schemas.microsoft.com/office/drawing/2014/main" id="{B72979A4-CB1E-45BB-90D7-1E1B60AAD3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6225" y="847870"/>
              <a:ext cx="3595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5" name="Rectangle 1553">
              <a:extLst>
                <a:ext uri="{FF2B5EF4-FFF2-40B4-BE49-F238E27FC236}">
                  <a16:creationId xmlns:a16="http://schemas.microsoft.com/office/drawing/2014/main" id="{B6DF0895-502D-4BD7-A6E0-D0D38E0DC7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392" y="867268"/>
              <a:ext cx="69315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6" name="Rectangle 1554">
              <a:extLst>
                <a:ext uri="{FF2B5EF4-FFF2-40B4-BE49-F238E27FC236}">
                  <a16:creationId xmlns:a16="http://schemas.microsoft.com/office/drawing/2014/main" id="{5615EBF7-88E3-492F-82ED-D459DE2AC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8466" y="867268"/>
              <a:ext cx="30518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7" name="Rectangle 1555">
              <a:extLst>
                <a:ext uri="{FF2B5EF4-FFF2-40B4-BE49-F238E27FC236}">
                  <a16:creationId xmlns:a16="http://schemas.microsoft.com/office/drawing/2014/main" id="{6201F0AC-38C8-4EAF-8F8B-9DED74B92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7262" y="867268"/>
              <a:ext cx="36037" cy="1112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8" name="Freeform 1556">
              <a:extLst>
                <a:ext uri="{FF2B5EF4-FFF2-40B4-BE49-F238E27FC236}">
                  <a16:creationId xmlns:a16="http://schemas.microsoft.com/office/drawing/2014/main" id="{56633B23-93A7-404A-8E95-45DF2B1D78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4134" y="955897"/>
              <a:ext cx="85953" cy="85870"/>
            </a:xfrm>
            <a:custGeom>
              <a:avLst/>
              <a:gdLst>
                <a:gd name="T0" fmla="*/ 497 w 1028"/>
                <a:gd name="T1" fmla="*/ 530 h 1027"/>
                <a:gd name="T2" fmla="*/ 33 w 1028"/>
                <a:gd name="T3" fmla="*/ 994 h 1027"/>
                <a:gd name="T4" fmla="*/ 994 w 1028"/>
                <a:gd name="T5" fmla="*/ 994 h 1027"/>
                <a:gd name="T6" fmla="*/ 497 w 1028"/>
                <a:gd name="T7" fmla="*/ 530 h 1027"/>
                <a:gd name="T8" fmla="*/ 994 w 1028"/>
                <a:gd name="T9" fmla="*/ 33 h 1027"/>
                <a:gd name="T10" fmla="*/ 530 w 1028"/>
                <a:gd name="T11" fmla="*/ 530 h 1027"/>
                <a:gd name="T12" fmla="*/ 994 w 1028"/>
                <a:gd name="T13" fmla="*/ 994 h 1027"/>
                <a:gd name="T14" fmla="*/ 994 w 1028"/>
                <a:gd name="T15" fmla="*/ 33 h 1027"/>
                <a:gd name="T16" fmla="*/ 33 w 1028"/>
                <a:gd name="T17" fmla="*/ 33 h 1027"/>
                <a:gd name="T18" fmla="*/ 33 w 1028"/>
                <a:gd name="T19" fmla="*/ 994 h 1027"/>
                <a:gd name="T20" fmla="*/ 497 w 1028"/>
                <a:gd name="T21" fmla="*/ 530 h 1027"/>
                <a:gd name="T22" fmla="*/ 33 w 1028"/>
                <a:gd name="T23" fmla="*/ 33 h 1027"/>
                <a:gd name="T24" fmla="*/ 33 w 1028"/>
                <a:gd name="T25" fmla="*/ 33 h 1027"/>
                <a:gd name="T26" fmla="*/ 497 w 1028"/>
                <a:gd name="T27" fmla="*/ 497 h 1027"/>
                <a:gd name="T28" fmla="*/ 994 w 1028"/>
                <a:gd name="T29" fmla="*/ 33 h 1027"/>
                <a:gd name="T30" fmla="*/ 33 w 1028"/>
                <a:gd name="T31" fmla="*/ 33 h 1027"/>
                <a:gd name="T32" fmla="*/ 0 w 1028"/>
                <a:gd name="T33" fmla="*/ 0 h 1027"/>
                <a:gd name="T34" fmla="*/ 1028 w 1028"/>
                <a:gd name="T35" fmla="*/ 0 h 1027"/>
                <a:gd name="T36" fmla="*/ 1028 w 1028"/>
                <a:gd name="T37" fmla="*/ 1027 h 1027"/>
                <a:gd name="T38" fmla="*/ 0 w 1028"/>
                <a:gd name="T39" fmla="*/ 1027 h 1027"/>
                <a:gd name="T40" fmla="*/ 0 w 1028"/>
                <a:gd name="T41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8" h="1027">
                  <a:moveTo>
                    <a:pt x="497" y="530"/>
                  </a:moveTo>
                  <a:lnTo>
                    <a:pt x="33" y="994"/>
                  </a:lnTo>
                  <a:lnTo>
                    <a:pt x="994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530"/>
                  </a:lnTo>
                  <a:lnTo>
                    <a:pt x="994" y="994"/>
                  </a:lnTo>
                  <a:lnTo>
                    <a:pt x="994" y="33"/>
                  </a:lnTo>
                  <a:close/>
                  <a:moveTo>
                    <a:pt x="33" y="33"/>
                  </a:moveTo>
                  <a:lnTo>
                    <a:pt x="33" y="994"/>
                  </a:lnTo>
                  <a:lnTo>
                    <a:pt x="497" y="530"/>
                  </a:lnTo>
                  <a:lnTo>
                    <a:pt x="33" y="33"/>
                  </a:lnTo>
                  <a:close/>
                  <a:moveTo>
                    <a:pt x="33" y="33"/>
                  </a:moveTo>
                  <a:lnTo>
                    <a:pt x="497" y="497"/>
                  </a:lnTo>
                  <a:lnTo>
                    <a:pt x="994" y="33"/>
                  </a:lnTo>
                  <a:lnTo>
                    <a:pt x="33" y="33"/>
                  </a:lnTo>
                  <a:close/>
                  <a:moveTo>
                    <a:pt x="0" y="0"/>
                  </a:moveTo>
                  <a:lnTo>
                    <a:pt x="1028" y="0"/>
                  </a:lnTo>
                  <a:lnTo>
                    <a:pt x="1028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39" name="Freeform 1557">
              <a:extLst>
                <a:ext uri="{FF2B5EF4-FFF2-40B4-BE49-F238E27FC236}">
                  <a16:creationId xmlns:a16="http://schemas.microsoft.com/office/drawing/2014/main" id="{2D2C69C4-7672-46D6-B5F9-8EF1537B16C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4736" y="936499"/>
              <a:ext cx="124749" cy="121907"/>
            </a:xfrm>
            <a:custGeom>
              <a:avLst/>
              <a:gdLst>
                <a:gd name="T0" fmla="*/ 67 w 1492"/>
                <a:gd name="T1" fmla="*/ 33 h 1458"/>
                <a:gd name="T2" fmla="*/ 67 w 1492"/>
                <a:gd name="T3" fmla="*/ 1392 h 1458"/>
                <a:gd name="T4" fmla="*/ 1425 w 1492"/>
                <a:gd name="T5" fmla="*/ 1392 h 1458"/>
                <a:gd name="T6" fmla="*/ 1425 w 1492"/>
                <a:gd name="T7" fmla="*/ 33 h 1458"/>
                <a:gd name="T8" fmla="*/ 67 w 1492"/>
                <a:gd name="T9" fmla="*/ 33 h 1458"/>
                <a:gd name="T10" fmla="*/ 0 w 1492"/>
                <a:gd name="T11" fmla="*/ 0 h 1458"/>
                <a:gd name="T12" fmla="*/ 1492 w 1492"/>
                <a:gd name="T13" fmla="*/ 0 h 1458"/>
                <a:gd name="T14" fmla="*/ 1492 w 1492"/>
                <a:gd name="T15" fmla="*/ 1458 h 1458"/>
                <a:gd name="T16" fmla="*/ 0 w 1492"/>
                <a:gd name="T17" fmla="*/ 1458 h 1458"/>
                <a:gd name="T18" fmla="*/ 0 w 1492"/>
                <a:gd name="T19" fmla="*/ 0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2" h="1458">
                  <a:moveTo>
                    <a:pt x="67" y="33"/>
                  </a:moveTo>
                  <a:lnTo>
                    <a:pt x="67" y="1392"/>
                  </a:lnTo>
                  <a:lnTo>
                    <a:pt x="1425" y="1392"/>
                  </a:lnTo>
                  <a:lnTo>
                    <a:pt x="1425" y="33"/>
                  </a:lnTo>
                  <a:lnTo>
                    <a:pt x="67" y="33"/>
                  </a:lnTo>
                  <a:close/>
                  <a:moveTo>
                    <a:pt x="0" y="0"/>
                  </a:moveTo>
                  <a:lnTo>
                    <a:pt x="1492" y="0"/>
                  </a:lnTo>
                  <a:lnTo>
                    <a:pt x="1492" y="1458"/>
                  </a:lnTo>
                  <a:lnTo>
                    <a:pt x="0" y="14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0" name="Freeform 1558">
              <a:extLst>
                <a:ext uri="{FF2B5EF4-FFF2-40B4-BE49-F238E27FC236}">
                  <a16:creationId xmlns:a16="http://schemas.microsoft.com/office/drawing/2014/main" id="{152640A2-20AD-42F5-9DD7-49746CEAF2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0522" y="936499"/>
              <a:ext cx="387961" cy="121907"/>
            </a:xfrm>
            <a:custGeom>
              <a:avLst/>
              <a:gdLst>
                <a:gd name="T0" fmla="*/ 66 w 4640"/>
                <a:gd name="T1" fmla="*/ 33 h 1458"/>
                <a:gd name="T2" fmla="*/ 66 w 4640"/>
                <a:gd name="T3" fmla="*/ 1392 h 1458"/>
                <a:gd name="T4" fmla="*/ 4607 w 4640"/>
                <a:gd name="T5" fmla="*/ 1392 h 1458"/>
                <a:gd name="T6" fmla="*/ 4607 w 4640"/>
                <a:gd name="T7" fmla="*/ 33 h 1458"/>
                <a:gd name="T8" fmla="*/ 66 w 4640"/>
                <a:gd name="T9" fmla="*/ 33 h 1458"/>
                <a:gd name="T10" fmla="*/ 0 w 4640"/>
                <a:gd name="T11" fmla="*/ 0 h 1458"/>
                <a:gd name="T12" fmla="*/ 4640 w 4640"/>
                <a:gd name="T13" fmla="*/ 0 h 1458"/>
                <a:gd name="T14" fmla="*/ 4640 w 4640"/>
                <a:gd name="T15" fmla="*/ 1458 h 1458"/>
                <a:gd name="T16" fmla="*/ 0 w 4640"/>
                <a:gd name="T17" fmla="*/ 1458 h 1458"/>
                <a:gd name="T18" fmla="*/ 0 w 4640"/>
                <a:gd name="T19" fmla="*/ 0 h 1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0" h="1458">
                  <a:moveTo>
                    <a:pt x="66" y="33"/>
                  </a:moveTo>
                  <a:lnTo>
                    <a:pt x="66" y="1392"/>
                  </a:lnTo>
                  <a:lnTo>
                    <a:pt x="4607" y="1392"/>
                  </a:lnTo>
                  <a:lnTo>
                    <a:pt x="4607" y="33"/>
                  </a:lnTo>
                  <a:lnTo>
                    <a:pt x="66" y="33"/>
                  </a:lnTo>
                  <a:close/>
                  <a:moveTo>
                    <a:pt x="0" y="0"/>
                  </a:moveTo>
                  <a:lnTo>
                    <a:pt x="4640" y="0"/>
                  </a:lnTo>
                  <a:lnTo>
                    <a:pt x="4640" y="1458"/>
                  </a:lnTo>
                  <a:lnTo>
                    <a:pt x="0" y="145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1" name="Freeform 1559">
              <a:extLst>
                <a:ext uri="{FF2B5EF4-FFF2-40B4-BE49-F238E27FC236}">
                  <a16:creationId xmlns:a16="http://schemas.microsoft.com/office/drawing/2014/main" id="{DA8E62B6-4213-4E1F-99B9-A776BBEA46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9920" y="955897"/>
              <a:ext cx="49916" cy="85870"/>
            </a:xfrm>
            <a:custGeom>
              <a:avLst/>
              <a:gdLst>
                <a:gd name="T0" fmla="*/ 33 w 597"/>
                <a:gd name="T1" fmla="*/ 66 h 1027"/>
                <a:gd name="T2" fmla="*/ 33 w 597"/>
                <a:gd name="T3" fmla="*/ 961 h 1027"/>
                <a:gd name="T4" fmla="*/ 563 w 597"/>
                <a:gd name="T5" fmla="*/ 961 h 1027"/>
                <a:gd name="T6" fmla="*/ 563 w 597"/>
                <a:gd name="T7" fmla="*/ 66 h 1027"/>
                <a:gd name="T8" fmla="*/ 33 w 597"/>
                <a:gd name="T9" fmla="*/ 66 h 1027"/>
                <a:gd name="T10" fmla="*/ 0 w 597"/>
                <a:gd name="T11" fmla="*/ 0 h 1027"/>
                <a:gd name="T12" fmla="*/ 597 w 597"/>
                <a:gd name="T13" fmla="*/ 0 h 1027"/>
                <a:gd name="T14" fmla="*/ 597 w 597"/>
                <a:gd name="T15" fmla="*/ 1027 h 1027"/>
                <a:gd name="T16" fmla="*/ 0 w 597"/>
                <a:gd name="T17" fmla="*/ 1027 h 1027"/>
                <a:gd name="T18" fmla="*/ 0 w 597"/>
                <a:gd name="T1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7" h="1027">
                  <a:moveTo>
                    <a:pt x="33" y="66"/>
                  </a:moveTo>
                  <a:lnTo>
                    <a:pt x="33" y="961"/>
                  </a:lnTo>
                  <a:lnTo>
                    <a:pt x="563" y="961"/>
                  </a:lnTo>
                  <a:lnTo>
                    <a:pt x="563" y="66"/>
                  </a:lnTo>
                  <a:lnTo>
                    <a:pt x="33" y="66"/>
                  </a:lnTo>
                  <a:close/>
                  <a:moveTo>
                    <a:pt x="0" y="0"/>
                  </a:moveTo>
                  <a:lnTo>
                    <a:pt x="597" y="0"/>
                  </a:lnTo>
                  <a:lnTo>
                    <a:pt x="597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2" name="Rectangle 1560">
              <a:extLst>
                <a:ext uri="{FF2B5EF4-FFF2-40B4-BE49-F238E27FC236}">
                  <a16:creationId xmlns:a16="http://schemas.microsoft.com/office/drawing/2014/main" id="{B4D8778B-DC1A-4745-92EB-F6E10182A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041" y="967018"/>
              <a:ext cx="27676" cy="637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3" name="Rectangle 1561">
              <a:extLst>
                <a:ext uri="{FF2B5EF4-FFF2-40B4-BE49-F238E27FC236}">
                  <a16:creationId xmlns:a16="http://schemas.microsoft.com/office/drawing/2014/main" id="{C38AEC3D-4E03-4345-BA35-23959D850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958657"/>
              <a:ext cx="110870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4" name="Rectangle 1562">
              <a:extLst>
                <a:ext uri="{FF2B5EF4-FFF2-40B4-BE49-F238E27FC236}">
                  <a16:creationId xmlns:a16="http://schemas.microsoft.com/office/drawing/2014/main" id="{E2C7ABB2-F61A-462D-B99D-8C460DDD9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021" y="958657"/>
              <a:ext cx="27759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5" name="Rectangle 1563">
              <a:extLst>
                <a:ext uri="{FF2B5EF4-FFF2-40B4-BE49-F238E27FC236}">
                  <a16:creationId xmlns:a16="http://schemas.microsoft.com/office/drawing/2014/main" id="{03BD93D2-50F2-4FFE-AEB3-12D8C76DCF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299" y="958657"/>
              <a:ext cx="22157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6" name="Rectangle 1564">
              <a:extLst>
                <a:ext uri="{FF2B5EF4-FFF2-40B4-BE49-F238E27FC236}">
                  <a16:creationId xmlns:a16="http://schemas.microsoft.com/office/drawing/2014/main" id="{60F7CDA8-9FE6-4F40-B074-AF3E638AB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3734" y="958657"/>
              <a:ext cx="25000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7" name="Rectangle 1565">
              <a:extLst>
                <a:ext uri="{FF2B5EF4-FFF2-40B4-BE49-F238E27FC236}">
                  <a16:creationId xmlns:a16="http://schemas.microsoft.com/office/drawing/2014/main" id="{8F48D5FE-2ECE-40E0-8CA2-327506329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975295"/>
              <a:ext cx="74833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8" name="Rectangle 1566">
              <a:extLst>
                <a:ext uri="{FF2B5EF4-FFF2-40B4-BE49-F238E27FC236}">
                  <a16:creationId xmlns:a16="http://schemas.microsoft.com/office/drawing/2014/main" id="{87C4C93B-43FF-4738-8E6A-270F3C4D1A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9586" y="975295"/>
              <a:ext cx="24916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1567">
              <a:extLst>
                <a:ext uri="{FF2B5EF4-FFF2-40B4-BE49-F238E27FC236}">
                  <a16:creationId xmlns:a16="http://schemas.microsoft.com/office/drawing/2014/main" id="{D2C58E40-73A6-4543-A2ED-0DEDEF8572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991934"/>
              <a:ext cx="16070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0" name="Rectangle 1568">
              <a:extLst>
                <a:ext uri="{FF2B5EF4-FFF2-40B4-BE49-F238E27FC236}">
                  <a16:creationId xmlns:a16="http://schemas.microsoft.com/office/drawing/2014/main" id="{15F667DD-7C44-4A60-96B4-030A9768D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1008573"/>
              <a:ext cx="63796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Rectangle 1569">
              <a:extLst>
                <a:ext uri="{FF2B5EF4-FFF2-40B4-BE49-F238E27FC236}">
                  <a16:creationId xmlns:a16="http://schemas.microsoft.com/office/drawing/2014/main" id="{DEB319DE-1DAB-4547-9262-31547BE66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5707" y="1008573"/>
              <a:ext cx="22157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2" name="Rectangle 1570">
              <a:extLst>
                <a:ext uri="{FF2B5EF4-FFF2-40B4-BE49-F238E27FC236}">
                  <a16:creationId xmlns:a16="http://schemas.microsoft.com/office/drawing/2014/main" id="{13F808BF-1256-44F3-BBF6-F81F839B09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6225" y="1008573"/>
              <a:ext cx="35953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Rectangle 1571">
              <a:extLst>
                <a:ext uri="{FF2B5EF4-FFF2-40B4-BE49-F238E27FC236}">
                  <a16:creationId xmlns:a16="http://schemas.microsoft.com/office/drawing/2014/main" id="{AFEB52F9-9ED4-4494-AAE8-F6C7E5693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392" y="1030730"/>
              <a:ext cx="69315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Rectangle 1572">
              <a:extLst>
                <a:ext uri="{FF2B5EF4-FFF2-40B4-BE49-F238E27FC236}">
                  <a16:creationId xmlns:a16="http://schemas.microsoft.com/office/drawing/2014/main" id="{74087DED-D4CD-4B55-83B8-E35874656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8466" y="1030730"/>
              <a:ext cx="30518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5" name="Rectangle 1573">
              <a:extLst>
                <a:ext uri="{FF2B5EF4-FFF2-40B4-BE49-F238E27FC236}">
                  <a16:creationId xmlns:a16="http://schemas.microsoft.com/office/drawing/2014/main" id="{8F880C0F-BE66-4F40-9C1A-35A63D27B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7262" y="1030730"/>
              <a:ext cx="36037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6" name="Freeform 1574">
              <a:extLst>
                <a:ext uri="{FF2B5EF4-FFF2-40B4-BE49-F238E27FC236}">
                  <a16:creationId xmlns:a16="http://schemas.microsoft.com/office/drawing/2014/main" id="{4AFEB6C8-F55A-437E-A3B2-B383C70F66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34134" y="1113841"/>
              <a:ext cx="85953" cy="85870"/>
            </a:xfrm>
            <a:custGeom>
              <a:avLst/>
              <a:gdLst>
                <a:gd name="T0" fmla="*/ 497 w 1028"/>
                <a:gd name="T1" fmla="*/ 530 h 1027"/>
                <a:gd name="T2" fmla="*/ 33 w 1028"/>
                <a:gd name="T3" fmla="*/ 994 h 1027"/>
                <a:gd name="T4" fmla="*/ 994 w 1028"/>
                <a:gd name="T5" fmla="*/ 994 h 1027"/>
                <a:gd name="T6" fmla="*/ 497 w 1028"/>
                <a:gd name="T7" fmla="*/ 530 h 1027"/>
                <a:gd name="T8" fmla="*/ 994 w 1028"/>
                <a:gd name="T9" fmla="*/ 33 h 1027"/>
                <a:gd name="T10" fmla="*/ 530 w 1028"/>
                <a:gd name="T11" fmla="*/ 497 h 1027"/>
                <a:gd name="T12" fmla="*/ 994 w 1028"/>
                <a:gd name="T13" fmla="*/ 961 h 1027"/>
                <a:gd name="T14" fmla="*/ 994 w 1028"/>
                <a:gd name="T15" fmla="*/ 33 h 1027"/>
                <a:gd name="T16" fmla="*/ 33 w 1028"/>
                <a:gd name="T17" fmla="*/ 33 h 1027"/>
                <a:gd name="T18" fmla="*/ 33 w 1028"/>
                <a:gd name="T19" fmla="*/ 961 h 1027"/>
                <a:gd name="T20" fmla="*/ 497 w 1028"/>
                <a:gd name="T21" fmla="*/ 497 h 1027"/>
                <a:gd name="T22" fmla="*/ 33 w 1028"/>
                <a:gd name="T23" fmla="*/ 33 h 1027"/>
                <a:gd name="T24" fmla="*/ 33 w 1028"/>
                <a:gd name="T25" fmla="*/ 33 h 1027"/>
                <a:gd name="T26" fmla="*/ 497 w 1028"/>
                <a:gd name="T27" fmla="*/ 497 h 1027"/>
                <a:gd name="T28" fmla="*/ 994 w 1028"/>
                <a:gd name="T29" fmla="*/ 33 h 1027"/>
                <a:gd name="T30" fmla="*/ 33 w 1028"/>
                <a:gd name="T31" fmla="*/ 33 h 1027"/>
                <a:gd name="T32" fmla="*/ 0 w 1028"/>
                <a:gd name="T33" fmla="*/ 0 h 1027"/>
                <a:gd name="T34" fmla="*/ 1028 w 1028"/>
                <a:gd name="T35" fmla="*/ 0 h 1027"/>
                <a:gd name="T36" fmla="*/ 1028 w 1028"/>
                <a:gd name="T37" fmla="*/ 1027 h 1027"/>
                <a:gd name="T38" fmla="*/ 0 w 1028"/>
                <a:gd name="T39" fmla="*/ 1027 h 1027"/>
                <a:gd name="T40" fmla="*/ 0 w 1028"/>
                <a:gd name="T41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028" h="1027">
                  <a:moveTo>
                    <a:pt x="497" y="530"/>
                  </a:moveTo>
                  <a:lnTo>
                    <a:pt x="33" y="994"/>
                  </a:lnTo>
                  <a:lnTo>
                    <a:pt x="994" y="994"/>
                  </a:lnTo>
                  <a:lnTo>
                    <a:pt x="497" y="530"/>
                  </a:lnTo>
                  <a:close/>
                  <a:moveTo>
                    <a:pt x="994" y="33"/>
                  </a:moveTo>
                  <a:lnTo>
                    <a:pt x="530" y="497"/>
                  </a:lnTo>
                  <a:lnTo>
                    <a:pt x="994" y="961"/>
                  </a:lnTo>
                  <a:lnTo>
                    <a:pt x="994" y="33"/>
                  </a:lnTo>
                  <a:close/>
                  <a:moveTo>
                    <a:pt x="33" y="33"/>
                  </a:moveTo>
                  <a:lnTo>
                    <a:pt x="33" y="961"/>
                  </a:lnTo>
                  <a:lnTo>
                    <a:pt x="497" y="497"/>
                  </a:lnTo>
                  <a:lnTo>
                    <a:pt x="33" y="33"/>
                  </a:lnTo>
                  <a:close/>
                  <a:moveTo>
                    <a:pt x="33" y="33"/>
                  </a:moveTo>
                  <a:lnTo>
                    <a:pt x="497" y="497"/>
                  </a:lnTo>
                  <a:lnTo>
                    <a:pt x="994" y="33"/>
                  </a:lnTo>
                  <a:lnTo>
                    <a:pt x="33" y="33"/>
                  </a:lnTo>
                  <a:close/>
                  <a:moveTo>
                    <a:pt x="0" y="0"/>
                  </a:moveTo>
                  <a:lnTo>
                    <a:pt x="1028" y="0"/>
                  </a:lnTo>
                  <a:lnTo>
                    <a:pt x="1028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7" name="Freeform 1575">
              <a:extLst>
                <a:ext uri="{FF2B5EF4-FFF2-40B4-BE49-F238E27FC236}">
                  <a16:creationId xmlns:a16="http://schemas.microsoft.com/office/drawing/2014/main" id="{85DA9AEB-60D1-4059-9030-1F80BA6762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14736" y="1091684"/>
              <a:ext cx="124749" cy="124666"/>
            </a:xfrm>
            <a:custGeom>
              <a:avLst/>
              <a:gdLst>
                <a:gd name="T0" fmla="*/ 67 w 1492"/>
                <a:gd name="T1" fmla="*/ 66 h 1491"/>
                <a:gd name="T2" fmla="*/ 67 w 1492"/>
                <a:gd name="T3" fmla="*/ 1424 h 1491"/>
                <a:gd name="T4" fmla="*/ 1425 w 1492"/>
                <a:gd name="T5" fmla="*/ 1424 h 1491"/>
                <a:gd name="T6" fmla="*/ 1425 w 1492"/>
                <a:gd name="T7" fmla="*/ 66 h 1491"/>
                <a:gd name="T8" fmla="*/ 67 w 1492"/>
                <a:gd name="T9" fmla="*/ 66 h 1491"/>
                <a:gd name="T10" fmla="*/ 0 w 1492"/>
                <a:gd name="T11" fmla="*/ 0 h 1491"/>
                <a:gd name="T12" fmla="*/ 1492 w 1492"/>
                <a:gd name="T13" fmla="*/ 0 h 1491"/>
                <a:gd name="T14" fmla="*/ 1492 w 1492"/>
                <a:gd name="T15" fmla="*/ 1491 h 1491"/>
                <a:gd name="T16" fmla="*/ 0 w 1492"/>
                <a:gd name="T17" fmla="*/ 1491 h 1491"/>
                <a:gd name="T18" fmla="*/ 0 w 1492"/>
                <a:gd name="T19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92" h="1491">
                  <a:moveTo>
                    <a:pt x="67" y="66"/>
                  </a:moveTo>
                  <a:lnTo>
                    <a:pt x="67" y="1424"/>
                  </a:lnTo>
                  <a:lnTo>
                    <a:pt x="1425" y="1424"/>
                  </a:lnTo>
                  <a:lnTo>
                    <a:pt x="1425" y="66"/>
                  </a:lnTo>
                  <a:lnTo>
                    <a:pt x="67" y="66"/>
                  </a:lnTo>
                  <a:close/>
                  <a:moveTo>
                    <a:pt x="0" y="0"/>
                  </a:moveTo>
                  <a:lnTo>
                    <a:pt x="1492" y="0"/>
                  </a:lnTo>
                  <a:lnTo>
                    <a:pt x="1492" y="1491"/>
                  </a:lnTo>
                  <a:lnTo>
                    <a:pt x="0" y="14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8" name="Freeform 1576">
              <a:extLst>
                <a:ext uri="{FF2B5EF4-FFF2-40B4-BE49-F238E27FC236}">
                  <a16:creationId xmlns:a16="http://schemas.microsoft.com/office/drawing/2014/main" id="{86F9B8F7-A711-40F6-B4ED-1590B29E8C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50522" y="1091684"/>
              <a:ext cx="387961" cy="124666"/>
            </a:xfrm>
            <a:custGeom>
              <a:avLst/>
              <a:gdLst>
                <a:gd name="T0" fmla="*/ 66 w 4640"/>
                <a:gd name="T1" fmla="*/ 66 h 1491"/>
                <a:gd name="T2" fmla="*/ 66 w 4640"/>
                <a:gd name="T3" fmla="*/ 1424 h 1491"/>
                <a:gd name="T4" fmla="*/ 4607 w 4640"/>
                <a:gd name="T5" fmla="*/ 1424 h 1491"/>
                <a:gd name="T6" fmla="*/ 4607 w 4640"/>
                <a:gd name="T7" fmla="*/ 66 h 1491"/>
                <a:gd name="T8" fmla="*/ 66 w 4640"/>
                <a:gd name="T9" fmla="*/ 66 h 1491"/>
                <a:gd name="T10" fmla="*/ 0 w 4640"/>
                <a:gd name="T11" fmla="*/ 0 h 1491"/>
                <a:gd name="T12" fmla="*/ 4640 w 4640"/>
                <a:gd name="T13" fmla="*/ 0 h 1491"/>
                <a:gd name="T14" fmla="*/ 4640 w 4640"/>
                <a:gd name="T15" fmla="*/ 1491 h 1491"/>
                <a:gd name="T16" fmla="*/ 0 w 4640"/>
                <a:gd name="T17" fmla="*/ 1491 h 1491"/>
                <a:gd name="T18" fmla="*/ 0 w 4640"/>
                <a:gd name="T19" fmla="*/ 0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40" h="1491">
                  <a:moveTo>
                    <a:pt x="66" y="66"/>
                  </a:moveTo>
                  <a:lnTo>
                    <a:pt x="66" y="1424"/>
                  </a:lnTo>
                  <a:lnTo>
                    <a:pt x="4607" y="1424"/>
                  </a:lnTo>
                  <a:lnTo>
                    <a:pt x="4607" y="66"/>
                  </a:lnTo>
                  <a:lnTo>
                    <a:pt x="66" y="66"/>
                  </a:lnTo>
                  <a:close/>
                  <a:moveTo>
                    <a:pt x="0" y="0"/>
                  </a:moveTo>
                  <a:lnTo>
                    <a:pt x="4640" y="0"/>
                  </a:lnTo>
                  <a:lnTo>
                    <a:pt x="4640" y="1491"/>
                  </a:lnTo>
                  <a:lnTo>
                    <a:pt x="0" y="149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9" name="Freeform 1577">
              <a:extLst>
                <a:ext uri="{FF2B5EF4-FFF2-40B4-BE49-F238E27FC236}">
                  <a16:creationId xmlns:a16="http://schemas.microsoft.com/office/drawing/2014/main" id="{F452422A-36C2-4931-AB17-C1B80DBD099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9920" y="1113841"/>
              <a:ext cx="49916" cy="85870"/>
            </a:xfrm>
            <a:custGeom>
              <a:avLst/>
              <a:gdLst>
                <a:gd name="T0" fmla="*/ 33 w 597"/>
                <a:gd name="T1" fmla="*/ 33 h 1027"/>
                <a:gd name="T2" fmla="*/ 33 w 597"/>
                <a:gd name="T3" fmla="*/ 961 h 1027"/>
                <a:gd name="T4" fmla="*/ 563 w 597"/>
                <a:gd name="T5" fmla="*/ 961 h 1027"/>
                <a:gd name="T6" fmla="*/ 563 w 597"/>
                <a:gd name="T7" fmla="*/ 33 h 1027"/>
                <a:gd name="T8" fmla="*/ 33 w 597"/>
                <a:gd name="T9" fmla="*/ 33 h 1027"/>
                <a:gd name="T10" fmla="*/ 0 w 597"/>
                <a:gd name="T11" fmla="*/ 0 h 1027"/>
                <a:gd name="T12" fmla="*/ 597 w 597"/>
                <a:gd name="T13" fmla="*/ 0 h 1027"/>
                <a:gd name="T14" fmla="*/ 597 w 597"/>
                <a:gd name="T15" fmla="*/ 1027 h 1027"/>
                <a:gd name="T16" fmla="*/ 0 w 597"/>
                <a:gd name="T17" fmla="*/ 1027 h 1027"/>
                <a:gd name="T18" fmla="*/ 0 w 597"/>
                <a:gd name="T19" fmla="*/ 0 h 1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97" h="1027">
                  <a:moveTo>
                    <a:pt x="33" y="33"/>
                  </a:moveTo>
                  <a:lnTo>
                    <a:pt x="33" y="961"/>
                  </a:lnTo>
                  <a:lnTo>
                    <a:pt x="563" y="961"/>
                  </a:lnTo>
                  <a:lnTo>
                    <a:pt x="563" y="33"/>
                  </a:lnTo>
                  <a:lnTo>
                    <a:pt x="33" y="33"/>
                  </a:lnTo>
                  <a:close/>
                  <a:moveTo>
                    <a:pt x="0" y="0"/>
                  </a:moveTo>
                  <a:lnTo>
                    <a:pt x="597" y="0"/>
                  </a:lnTo>
                  <a:lnTo>
                    <a:pt x="597" y="1027"/>
                  </a:lnTo>
                  <a:lnTo>
                    <a:pt x="0" y="10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0" name="Rectangle 1578">
              <a:extLst>
                <a:ext uri="{FF2B5EF4-FFF2-40B4-BE49-F238E27FC236}">
                  <a16:creationId xmlns:a16="http://schemas.microsoft.com/office/drawing/2014/main" id="{8FA03099-C795-4686-A474-6BC0F8199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1041" y="1124878"/>
              <a:ext cx="27676" cy="63713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Rectangle 1579">
              <a:extLst>
                <a:ext uri="{FF2B5EF4-FFF2-40B4-BE49-F238E27FC236}">
                  <a16:creationId xmlns:a16="http://schemas.microsoft.com/office/drawing/2014/main" id="{CACBD5C5-89B6-48AA-A7B6-682DAED6F5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1116600"/>
              <a:ext cx="110870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2" name="Rectangle 1580">
              <a:extLst>
                <a:ext uri="{FF2B5EF4-FFF2-40B4-BE49-F238E27FC236}">
                  <a16:creationId xmlns:a16="http://schemas.microsoft.com/office/drawing/2014/main" id="{F8309492-89DF-450C-BAA4-F0C010D86C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0021" y="1116600"/>
              <a:ext cx="27759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Rectangle 1581">
              <a:extLst>
                <a:ext uri="{FF2B5EF4-FFF2-40B4-BE49-F238E27FC236}">
                  <a16:creationId xmlns:a16="http://schemas.microsoft.com/office/drawing/2014/main" id="{B06DCCE8-E5B4-4345-8988-6CB61900A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83299" y="1116600"/>
              <a:ext cx="22157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Rectangle 1582">
              <a:extLst>
                <a:ext uri="{FF2B5EF4-FFF2-40B4-BE49-F238E27FC236}">
                  <a16:creationId xmlns:a16="http://schemas.microsoft.com/office/drawing/2014/main" id="{5648B6A3-FA34-491B-B91C-792238BAC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13734" y="1116600"/>
              <a:ext cx="25000" cy="827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5" name="Rectangle 1583">
              <a:extLst>
                <a:ext uri="{FF2B5EF4-FFF2-40B4-BE49-F238E27FC236}">
                  <a16:creationId xmlns:a16="http://schemas.microsoft.com/office/drawing/2014/main" id="{97A1B677-F6ED-4FF3-A5D7-553CA267B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1133239"/>
              <a:ext cx="74833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6" name="Rectangle 1584">
              <a:extLst>
                <a:ext uri="{FF2B5EF4-FFF2-40B4-BE49-F238E27FC236}">
                  <a16:creationId xmlns:a16="http://schemas.microsoft.com/office/drawing/2014/main" id="{6E706BB2-CFC7-42DF-B1CB-DB4653FC7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9586" y="1133239"/>
              <a:ext cx="24916" cy="5518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7" name="Rectangle 1585">
              <a:extLst>
                <a:ext uri="{FF2B5EF4-FFF2-40B4-BE49-F238E27FC236}">
                  <a16:creationId xmlns:a16="http://schemas.microsoft.com/office/drawing/2014/main" id="{863FDE30-BFFF-476F-8376-835EE39D8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1149794"/>
              <a:ext cx="160703" cy="5602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8" name="Rectangle 1586">
              <a:extLst>
                <a:ext uri="{FF2B5EF4-FFF2-40B4-BE49-F238E27FC236}">
                  <a16:creationId xmlns:a16="http://schemas.microsoft.com/office/drawing/2014/main" id="{0B21C9F1-D225-41ED-A2BD-6ADB10EFA8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3633" y="1166433"/>
              <a:ext cx="63796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1587">
              <a:extLst>
                <a:ext uri="{FF2B5EF4-FFF2-40B4-BE49-F238E27FC236}">
                  <a16:creationId xmlns:a16="http://schemas.microsoft.com/office/drawing/2014/main" id="{35FFFF1F-B12A-4D7B-B88B-C90F268331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5707" y="1166433"/>
              <a:ext cx="22157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0" name="Rectangle 1588">
              <a:extLst>
                <a:ext uri="{FF2B5EF4-FFF2-40B4-BE49-F238E27FC236}">
                  <a16:creationId xmlns:a16="http://schemas.microsoft.com/office/drawing/2014/main" id="{A24B1FD0-D9CF-4A17-B7FE-8DDCDA710F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36225" y="1166433"/>
              <a:ext cx="35953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Rectangle 1589">
              <a:extLst>
                <a:ext uri="{FF2B5EF4-FFF2-40B4-BE49-F238E27FC236}">
                  <a16:creationId xmlns:a16="http://schemas.microsoft.com/office/drawing/2014/main" id="{A7902D11-659B-49BF-84C5-6AF6AE7EEA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36392" y="1188590"/>
              <a:ext cx="69315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2" name="Rectangle 1590">
              <a:extLst>
                <a:ext uri="{FF2B5EF4-FFF2-40B4-BE49-F238E27FC236}">
                  <a16:creationId xmlns:a16="http://schemas.microsoft.com/office/drawing/2014/main" id="{218AB5D6-9DAB-487C-A29E-41FED3F56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8466" y="1188590"/>
              <a:ext cx="30518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Rectangle 1591">
              <a:extLst>
                <a:ext uri="{FF2B5EF4-FFF2-40B4-BE49-F238E27FC236}">
                  <a16:creationId xmlns:a16="http://schemas.microsoft.com/office/drawing/2014/main" id="{C0E5088B-4B4C-4976-B133-DA9D26617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47262" y="1188590"/>
              <a:ext cx="36037" cy="8361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74" name="Forma livre 40">
            <a:extLst>
              <a:ext uri="{FF2B5EF4-FFF2-40B4-BE49-F238E27FC236}">
                <a16:creationId xmlns:a16="http://schemas.microsoft.com/office/drawing/2014/main" id="{C333BC9A-FA02-4270-9733-8A1BD44DD0FE}"/>
              </a:ext>
            </a:extLst>
          </p:cNvPr>
          <p:cNvSpPr/>
          <p:nvPr/>
        </p:nvSpPr>
        <p:spPr>
          <a:xfrm>
            <a:off x="0" y="689"/>
            <a:ext cx="12192000" cy="6856622"/>
          </a:xfrm>
          <a:custGeom>
            <a:avLst/>
            <a:gdLst>
              <a:gd name="connsiteX0" fmla="*/ 469232 w 12192000"/>
              <a:gd name="connsiteY0" fmla="*/ 2261937 h 6858000"/>
              <a:gd name="connsiteX1" fmla="*/ 469232 w 12192000"/>
              <a:gd name="connsiteY1" fmla="*/ 5426242 h 6858000"/>
              <a:gd name="connsiteX2" fmla="*/ 4211053 w 12192000"/>
              <a:gd name="connsiteY2" fmla="*/ 5426242 h 6858000"/>
              <a:gd name="connsiteX3" fmla="*/ 4211053 w 12192000"/>
              <a:gd name="connsiteY3" fmla="*/ 226193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  <a:gd name="connsiteX0" fmla="*/ 4211053 w 12192000"/>
              <a:gd name="connsiteY0" fmla="*/ 2261937 h 6858000"/>
              <a:gd name="connsiteX1" fmla="*/ 469232 w 12192000"/>
              <a:gd name="connsiteY1" fmla="*/ 5426242 h 6858000"/>
              <a:gd name="connsiteX2" fmla="*/ 4211053 w 12192000"/>
              <a:gd name="connsiteY2" fmla="*/ 5426242 h 6858000"/>
              <a:gd name="connsiteX3" fmla="*/ 4211053 w 12192000"/>
              <a:gd name="connsiteY3" fmla="*/ 226193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  <a:gd name="connsiteX8" fmla="*/ 0 w 12192000"/>
              <a:gd name="connsiteY8" fmla="*/ 0 h 6858000"/>
              <a:gd name="connsiteX0" fmla="*/ 4211053 w 12192000"/>
              <a:gd name="connsiteY0" fmla="*/ 5426242 h 6858000"/>
              <a:gd name="connsiteX1" fmla="*/ 469232 w 12192000"/>
              <a:gd name="connsiteY1" fmla="*/ 5426242 h 6858000"/>
              <a:gd name="connsiteX2" fmla="*/ 4211053 w 12192000"/>
              <a:gd name="connsiteY2" fmla="*/ 5426242 h 6858000"/>
              <a:gd name="connsiteX3" fmla="*/ 0 w 12192000"/>
              <a:gd name="connsiteY3" fmla="*/ 0 h 6858000"/>
              <a:gd name="connsiteX4" fmla="*/ 12192000 w 12192000"/>
              <a:gd name="connsiteY4" fmla="*/ 0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  <a:gd name="connsiteX7" fmla="*/ 0 w 12192000"/>
              <a:gd name="connsiteY7" fmla="*/ 0 h 6858000"/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</a:t>
            </a:r>
          </a:p>
        </p:txBody>
      </p:sp>
      <p:grpSp>
        <p:nvGrpSpPr>
          <p:cNvPr id="275" name="Grupo 41">
            <a:extLst>
              <a:ext uri="{FF2B5EF4-FFF2-40B4-BE49-F238E27FC236}">
                <a16:creationId xmlns:a16="http://schemas.microsoft.com/office/drawing/2014/main" id="{B74C1DA7-A52E-4950-8C67-0DBCE6BB826A}"/>
              </a:ext>
            </a:extLst>
          </p:cNvPr>
          <p:cNvGrpSpPr/>
          <p:nvPr/>
        </p:nvGrpSpPr>
        <p:grpSpPr>
          <a:xfrm>
            <a:off x="246431" y="343134"/>
            <a:ext cx="463564" cy="463564"/>
            <a:chOff x="11146899" y="250908"/>
            <a:chExt cx="667581" cy="6675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76" name="Elipse 275">
              <a:extLst>
                <a:ext uri="{FF2B5EF4-FFF2-40B4-BE49-F238E27FC236}">
                  <a16:creationId xmlns:a16="http://schemas.microsoft.com/office/drawing/2014/main" id="{CDDB7664-AFFA-44D5-A9E0-A095AEA6ECD2}"/>
                </a:ext>
              </a:extLst>
            </p:cNvPr>
            <p:cNvSpPr/>
            <p:nvPr/>
          </p:nvSpPr>
          <p:spPr>
            <a:xfrm>
              <a:off x="11146899" y="250908"/>
              <a:ext cx="667581" cy="667581"/>
            </a:xfrm>
            <a:prstGeom prst="ellipse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7" name="Multiplicar 43">
              <a:extLst>
                <a:ext uri="{FF2B5EF4-FFF2-40B4-BE49-F238E27FC236}">
                  <a16:creationId xmlns:a16="http://schemas.microsoft.com/office/drawing/2014/main" id="{B57F5BFE-E80B-4CA8-A777-4B305EF50EA5}"/>
                </a:ext>
              </a:extLst>
            </p:cNvPr>
            <p:cNvSpPr/>
            <p:nvPr/>
          </p:nvSpPr>
          <p:spPr>
            <a:xfrm>
              <a:off x="11239469" y="343478"/>
              <a:ext cx="482440" cy="482440"/>
            </a:xfrm>
            <a:prstGeom prst="mathMultiply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78" name="Retângulo 277">
            <a:extLst>
              <a:ext uri="{FF2B5EF4-FFF2-40B4-BE49-F238E27FC236}">
                <a16:creationId xmlns:a16="http://schemas.microsoft.com/office/drawing/2014/main" id="{3E2E89E7-63DD-44CD-B3F9-C202F89FAFA3}"/>
              </a:ext>
            </a:extLst>
          </p:cNvPr>
          <p:cNvSpPr/>
          <p:nvPr/>
        </p:nvSpPr>
        <p:spPr>
          <a:xfrm>
            <a:off x="246431" y="1073399"/>
            <a:ext cx="4517657" cy="5048001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9" name="CaixaDeTexto 278">
            <a:extLst>
              <a:ext uri="{FF2B5EF4-FFF2-40B4-BE49-F238E27FC236}">
                <a16:creationId xmlns:a16="http://schemas.microsoft.com/office/drawing/2014/main" id="{8CA0E225-7203-4618-81EE-99DD12E3F1EF}"/>
              </a:ext>
            </a:extLst>
          </p:cNvPr>
          <p:cNvSpPr txBox="1"/>
          <p:nvPr/>
        </p:nvSpPr>
        <p:spPr>
          <a:xfrm>
            <a:off x="501349" y="1242816"/>
            <a:ext cx="3548137" cy="442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Aft>
                <a:spcPts val="12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pt-BR" sz="1400" u="sng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as proporções </a:t>
            </a: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desse gráfico, clique nas barras com o botão direito &gt; Editar Dados.  Ao abrir a tabela do Excel, coloque os números que desejar.</a:t>
            </a:r>
          </a:p>
          <a:p>
            <a:pPr lvl="0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pt-BR" sz="1400" u="sng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a cor </a:t>
            </a: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 todas as fatias, clique em cima de uma delas e em seguida escolha cor desejada na ferramenta Preenchimento da Forma. </a:t>
            </a:r>
          </a:p>
          <a:p>
            <a:pPr lvl="0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Você também pode alterar a cor de apenas uma fatia clicando duas vezes nela e seguindo o mesmo procedimento anterior para a escolha da cor.</a:t>
            </a:r>
          </a:p>
          <a:p>
            <a:pPr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imagem do planeta pode ter seu tamanho alterado clicando em cima dela </a:t>
            </a:r>
            <a:b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mexendo com o mouse nas bolinhas </a:t>
            </a:r>
            <a:b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que aparecem nas arestas. </a:t>
            </a:r>
          </a:p>
          <a:p>
            <a:pPr lvl="0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Ah! Todas as caixas de texto estão esperando por seu conteúdo! ;)</a:t>
            </a:r>
          </a:p>
        </p:txBody>
      </p:sp>
    </p:spTree>
    <p:extLst>
      <p:ext uri="{BB962C8B-B14F-4D97-AF65-F5344CB8AC3E}">
        <p14:creationId xmlns:p14="http://schemas.microsoft.com/office/powerpoint/2010/main" val="77498865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2C8CC22-FBC8-4B7E-8DAA-D0DDFFDA7857}"/>
              </a:ext>
            </a:extLst>
          </p:cNvPr>
          <p:cNvSpPr/>
          <p:nvPr/>
        </p:nvSpPr>
        <p:spPr>
          <a:xfrm>
            <a:off x="1225" y="689"/>
            <a:ext cx="12189550" cy="685662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pic>
        <p:nvPicPr>
          <p:cNvPr id="16" name="Imagem 15">
            <a:extLst>
              <a:ext uri="{FF2B5EF4-FFF2-40B4-BE49-F238E27FC236}">
                <a16:creationId xmlns:a16="http://schemas.microsoft.com/office/drawing/2014/main" id="{D5749C9B-9800-49C4-B4D5-8BDBAC801F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44618" y="2140051"/>
            <a:ext cx="6989103" cy="4598193"/>
          </a:xfrm>
          <a:prstGeom prst="rect">
            <a:avLst/>
          </a:prstGeom>
        </p:spPr>
      </p:pic>
      <p:sp>
        <p:nvSpPr>
          <p:cNvPr id="18" name="Retângulo 17">
            <a:hlinkClick r:id="rId3"/>
            <a:extLst>
              <a:ext uri="{FF2B5EF4-FFF2-40B4-BE49-F238E27FC236}">
                <a16:creationId xmlns:a16="http://schemas.microsoft.com/office/drawing/2014/main" id="{43D82BA5-6155-4C4B-86F0-EFB23D179E14}"/>
              </a:ext>
            </a:extLst>
          </p:cNvPr>
          <p:cNvSpPr/>
          <p:nvPr/>
        </p:nvSpPr>
        <p:spPr>
          <a:xfrm>
            <a:off x="832907" y="923371"/>
            <a:ext cx="3441009" cy="495200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27" name="Retângulo 26">
            <a:hlinkClick r:id="rId4"/>
            <a:extLst>
              <a:ext uri="{FF2B5EF4-FFF2-40B4-BE49-F238E27FC236}">
                <a16:creationId xmlns:a16="http://schemas.microsoft.com/office/drawing/2014/main" id="{5E6F6E12-D655-45DE-9E2C-2D7D35DAA2A1}"/>
              </a:ext>
            </a:extLst>
          </p:cNvPr>
          <p:cNvSpPr/>
          <p:nvPr/>
        </p:nvSpPr>
        <p:spPr>
          <a:xfrm>
            <a:off x="9435429" y="-1058121"/>
            <a:ext cx="1650668" cy="419016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5" tIns="60948" rIns="121895" bIns="609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A4C354-4A4E-467F-B317-82F955E1EF3D}"/>
              </a:ext>
            </a:extLst>
          </p:cNvPr>
          <p:cNvSpPr txBox="1"/>
          <p:nvPr/>
        </p:nvSpPr>
        <p:spPr>
          <a:xfrm>
            <a:off x="728476" y="406220"/>
            <a:ext cx="4188134" cy="1032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055" dirty="0">
                <a:solidFill>
                  <a:srgbClr val="FF6E00"/>
                </a:solidFill>
                <a:latin typeface="Nexa" panose="02000500000000000000" pitchFamily="50" charset="0"/>
                <a:ea typeface="+mj-ea"/>
                <a:cs typeface="+mj-cs"/>
              </a:rPr>
              <a:t>TRANSFORME SUAS</a:t>
            </a:r>
          </a:p>
          <a:p>
            <a:r>
              <a:rPr lang="pt-BR" sz="3055" dirty="0">
                <a:solidFill>
                  <a:srgbClr val="FF6E00"/>
                </a:solidFill>
                <a:latin typeface="Nexa" panose="02000500000000000000" pitchFamily="50" charset="0"/>
                <a:ea typeface="+mj-ea"/>
                <a:cs typeface="+mj-cs"/>
              </a:rPr>
              <a:t>APRESENTAÇÕES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22567ACA-8D25-4B1C-B03A-10AC83A6224C}"/>
              </a:ext>
            </a:extLst>
          </p:cNvPr>
          <p:cNvSpPr txBox="1"/>
          <p:nvPr/>
        </p:nvSpPr>
        <p:spPr>
          <a:xfrm>
            <a:off x="731327" y="1389636"/>
            <a:ext cx="299825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Nexa Light" panose="02000000000000000000" pitchFamily="50" charset="0"/>
              </a:rPr>
              <a:t>Participe dos nossos cursos! </a:t>
            </a:r>
          </a:p>
          <a:p>
            <a:r>
              <a:rPr lang="pt-BR" sz="1000" dirty="0">
                <a:solidFill>
                  <a:schemeClr val="bg1"/>
                </a:solidFill>
                <a:latin typeface="Nexa Light" panose="02000000000000000000" pitchFamily="50" charset="0"/>
              </a:rPr>
              <a:t>Para conferir os detalhes de cada um, </a:t>
            </a:r>
          </a:p>
          <a:p>
            <a:r>
              <a:rPr lang="pt-BR" sz="1000" dirty="0">
                <a:solidFill>
                  <a:schemeClr val="bg1"/>
                </a:solidFill>
                <a:latin typeface="Nexa Light" panose="02000000000000000000" pitchFamily="50" charset="0"/>
              </a:rPr>
              <a:t>é só apertar </a:t>
            </a:r>
            <a:r>
              <a:rPr lang="pt-BR" sz="1000" dirty="0" err="1">
                <a:solidFill>
                  <a:schemeClr val="bg1"/>
                </a:solidFill>
                <a:latin typeface="Nexa Light" panose="02000000000000000000" pitchFamily="50" charset="0"/>
              </a:rPr>
              <a:t>Ctrl</a:t>
            </a:r>
            <a:r>
              <a:rPr lang="pt-BR" sz="1000" dirty="0">
                <a:solidFill>
                  <a:schemeClr val="bg1"/>
                </a:solidFill>
                <a:latin typeface="Nexa Light" panose="02000000000000000000" pitchFamily="50" charset="0"/>
              </a:rPr>
              <a:t> junto com o clique do</a:t>
            </a:r>
          </a:p>
          <a:p>
            <a:r>
              <a:rPr lang="pt-BR" sz="1000" dirty="0">
                <a:solidFill>
                  <a:schemeClr val="bg1"/>
                </a:solidFill>
                <a:latin typeface="Nexa Light" panose="02000000000000000000" pitchFamily="50" charset="0"/>
              </a:rPr>
              <a:t>mouse em cima dos nomes.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DAABC250-8790-488E-9892-53CECF926A16}"/>
              </a:ext>
            </a:extLst>
          </p:cNvPr>
          <p:cNvSpPr txBox="1"/>
          <p:nvPr/>
        </p:nvSpPr>
        <p:spPr>
          <a:xfrm>
            <a:off x="6345018" y="425126"/>
            <a:ext cx="5113964" cy="10325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4800">
                <a:solidFill>
                  <a:srgbClr val="FF6E00"/>
                </a:solidFill>
                <a:latin typeface="Nexa" panose="02000500000000000000" pitchFamily="50" charset="0"/>
                <a:ea typeface="+mj-ea"/>
                <a:cs typeface="+mj-cs"/>
              </a:defRPr>
            </a:lvl1pPr>
          </a:lstStyle>
          <a:p>
            <a:r>
              <a:rPr lang="pt-BR" sz="3055" dirty="0"/>
              <a:t>OU CONTE COM A GENTE</a:t>
            </a:r>
          </a:p>
          <a:p>
            <a:endParaRPr lang="pt-BR" sz="3055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CD9BEF4-16DB-413B-818E-0C753FBF9B8C}"/>
              </a:ext>
            </a:extLst>
          </p:cNvPr>
          <p:cNvSpPr txBox="1"/>
          <p:nvPr/>
        </p:nvSpPr>
        <p:spPr>
          <a:xfrm>
            <a:off x="6345019" y="910781"/>
            <a:ext cx="5145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chemeClr val="bg1"/>
                </a:solidFill>
                <a:latin typeface="Nexa Light" panose="02000000000000000000" pitchFamily="50" charset="0"/>
              </a:rPr>
              <a:t>para construí-las para você!</a:t>
            </a:r>
          </a:p>
          <a:p>
            <a:r>
              <a:rPr lang="pt-BR" sz="1600" dirty="0">
                <a:solidFill>
                  <a:schemeClr val="bg1"/>
                </a:solidFill>
                <a:latin typeface="Nexa Light" panose="02000000000000000000" pitchFamily="50" charset="0"/>
              </a:rPr>
              <a:t>Clique abaixo e confira nossa metodologia</a:t>
            </a:r>
          </a:p>
          <a:p>
            <a:r>
              <a:rPr lang="pt-BR" sz="1600" dirty="0">
                <a:solidFill>
                  <a:schemeClr val="bg1"/>
                </a:solidFill>
                <a:latin typeface="Nexa Light" panose="02000000000000000000" pitchFamily="50" charset="0"/>
              </a:rPr>
              <a:t>pioneira para criar apresentações de alto impacto.</a:t>
            </a:r>
          </a:p>
        </p:txBody>
      </p: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B86C650F-DF85-4B07-86F3-F55EA6294C77}"/>
              </a:ext>
            </a:extLst>
          </p:cNvPr>
          <p:cNvGrpSpPr/>
          <p:nvPr/>
        </p:nvGrpSpPr>
        <p:grpSpPr>
          <a:xfrm>
            <a:off x="6419195" y="2284997"/>
            <a:ext cx="1937971" cy="4065906"/>
            <a:chOff x="4935709" y="1250578"/>
            <a:chExt cx="1453770" cy="3050041"/>
          </a:xfrm>
        </p:grpSpPr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6D3EEDEE-8EE6-4A24-BD82-ADBB65C21DAE}"/>
                </a:ext>
              </a:extLst>
            </p:cNvPr>
            <p:cNvSpPr/>
            <p:nvPr/>
          </p:nvSpPr>
          <p:spPr>
            <a:xfrm>
              <a:off x="4935709" y="1556653"/>
              <a:ext cx="1453770" cy="249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5765F42A-3622-4CD3-BF1D-6B341CADB041}"/>
                </a:ext>
              </a:extLst>
            </p:cNvPr>
            <p:cNvSpPr/>
            <p:nvPr/>
          </p:nvSpPr>
          <p:spPr>
            <a:xfrm>
              <a:off x="4941973" y="1884934"/>
              <a:ext cx="683797" cy="249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/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A75E15D3-62A0-4781-BF9E-AE86B53BD903}"/>
                </a:ext>
              </a:extLst>
            </p:cNvPr>
            <p:cNvSpPr/>
            <p:nvPr/>
          </p:nvSpPr>
          <p:spPr>
            <a:xfrm>
              <a:off x="4941973" y="2183421"/>
              <a:ext cx="1123488" cy="249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dirty="0"/>
            </a:p>
          </p:txBody>
        </p:sp>
        <p:grpSp>
          <p:nvGrpSpPr>
            <p:cNvPr id="64" name="Agrupar 63">
              <a:extLst>
                <a:ext uri="{FF2B5EF4-FFF2-40B4-BE49-F238E27FC236}">
                  <a16:creationId xmlns:a16="http://schemas.microsoft.com/office/drawing/2014/main" id="{BC615541-F965-4368-AEE3-D2F4FCDE6270}"/>
                </a:ext>
              </a:extLst>
            </p:cNvPr>
            <p:cNvGrpSpPr/>
            <p:nvPr/>
          </p:nvGrpSpPr>
          <p:grpSpPr>
            <a:xfrm>
              <a:off x="4936552" y="1250578"/>
              <a:ext cx="1004453" cy="261124"/>
              <a:chOff x="4936552" y="1250578"/>
              <a:chExt cx="1004453" cy="261124"/>
            </a:xfrm>
          </p:grpSpPr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66E716EC-88C6-47C8-974B-5E4EBBB506BC}"/>
                  </a:ext>
                </a:extLst>
              </p:cNvPr>
              <p:cNvSpPr/>
              <p:nvPr/>
            </p:nvSpPr>
            <p:spPr>
              <a:xfrm>
                <a:off x="4936552" y="1250578"/>
                <a:ext cx="1002823" cy="24908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2400"/>
              </a:p>
            </p:txBody>
          </p:sp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98B6E4DB-0455-435C-B44E-C95A4F9AF114}"/>
                  </a:ext>
                </a:extLst>
              </p:cNvPr>
              <p:cNvSpPr txBox="1"/>
              <p:nvPr/>
            </p:nvSpPr>
            <p:spPr>
              <a:xfrm>
                <a:off x="4941973" y="1257736"/>
                <a:ext cx="999032" cy="253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pt-BR" sz="1600" dirty="0">
                    <a:latin typeface="Nexa Light" panose="02000000000000000000" pitchFamily="50" charset="0"/>
                  </a:rPr>
                  <a:t>Diagnóstico</a:t>
                </a:r>
              </a:p>
            </p:txBody>
          </p:sp>
        </p:grp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38A63822-A6FC-429B-988D-D3504EDA69CC}"/>
                </a:ext>
              </a:extLst>
            </p:cNvPr>
            <p:cNvSpPr txBox="1"/>
            <p:nvPr/>
          </p:nvSpPr>
          <p:spPr>
            <a:xfrm>
              <a:off x="4941973" y="1571149"/>
              <a:ext cx="1431401" cy="253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Nexa Light" panose="02000000000000000000" pitchFamily="50" charset="0"/>
                </a:rPr>
                <a:t>Roteiro/Narrativa</a:t>
              </a: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B22C0315-5548-4F19-B6A5-1BC73F4B6BA2}"/>
                </a:ext>
              </a:extLst>
            </p:cNvPr>
            <p:cNvSpPr txBox="1"/>
            <p:nvPr/>
          </p:nvSpPr>
          <p:spPr>
            <a:xfrm>
              <a:off x="4950909" y="1899814"/>
              <a:ext cx="629925" cy="2539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>
                  <a:latin typeface="Nexa Light" panose="02000000000000000000" pitchFamily="50" charset="0"/>
                </a:rPr>
                <a:t>Visual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FE2E2BF0-35F7-4254-9C75-DF9946E821EC}"/>
                </a:ext>
              </a:extLst>
            </p:cNvPr>
            <p:cNvSpPr txBox="1"/>
            <p:nvPr/>
          </p:nvSpPr>
          <p:spPr>
            <a:xfrm>
              <a:off x="4950909" y="2199951"/>
              <a:ext cx="1103216" cy="2539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dirty="0">
                  <a:latin typeface="Nexa Light" panose="02000000000000000000" pitchFamily="50" charset="0"/>
                </a:rPr>
                <a:t>Performance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C4C1D57B-C4BD-4735-8BD7-18F495082D66}"/>
                </a:ext>
              </a:extLst>
            </p:cNvPr>
            <p:cNvSpPr txBox="1"/>
            <p:nvPr/>
          </p:nvSpPr>
          <p:spPr>
            <a:xfrm>
              <a:off x="4935709" y="4023565"/>
              <a:ext cx="1157376" cy="2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u="sng" dirty="0">
                  <a:solidFill>
                    <a:schemeClr val="bg1"/>
                  </a:solidFill>
                  <a:latin typeface="Nexa Light" panose="02000000000000000000" pitchFamily="50" charset="0"/>
                </a:rPr>
                <a:t>soap.com.br</a:t>
              </a:r>
            </a:p>
          </p:txBody>
        </p:sp>
      </p:grpSp>
      <p:sp>
        <p:nvSpPr>
          <p:cNvPr id="46" name="Retângulo 45">
            <a:hlinkClick r:id="rId5"/>
            <a:extLst>
              <a:ext uri="{FF2B5EF4-FFF2-40B4-BE49-F238E27FC236}">
                <a16:creationId xmlns:a16="http://schemas.microsoft.com/office/drawing/2014/main" id="{06FE4731-9C6B-4285-871B-62B8A8B28500}"/>
              </a:ext>
            </a:extLst>
          </p:cNvPr>
          <p:cNvSpPr/>
          <p:nvPr/>
        </p:nvSpPr>
        <p:spPr>
          <a:xfrm>
            <a:off x="809935" y="2237553"/>
            <a:ext cx="2430292" cy="440676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47" name="Retângulo 46">
            <a:hlinkClick r:id="rId6"/>
            <a:extLst>
              <a:ext uri="{FF2B5EF4-FFF2-40B4-BE49-F238E27FC236}">
                <a16:creationId xmlns:a16="http://schemas.microsoft.com/office/drawing/2014/main" id="{92273EB1-E96B-4E41-B053-A8B5D52A2582}"/>
              </a:ext>
            </a:extLst>
          </p:cNvPr>
          <p:cNvSpPr/>
          <p:nvPr/>
        </p:nvSpPr>
        <p:spPr>
          <a:xfrm>
            <a:off x="809934" y="2730819"/>
            <a:ext cx="1648130" cy="385474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48" name="Retângulo 47">
            <a:hlinkClick r:id="rId7"/>
            <a:extLst>
              <a:ext uri="{FF2B5EF4-FFF2-40B4-BE49-F238E27FC236}">
                <a16:creationId xmlns:a16="http://schemas.microsoft.com/office/drawing/2014/main" id="{7F79F0C5-0F59-42E6-BF50-4F74070D9DB0}"/>
              </a:ext>
            </a:extLst>
          </p:cNvPr>
          <p:cNvSpPr/>
          <p:nvPr/>
        </p:nvSpPr>
        <p:spPr>
          <a:xfrm>
            <a:off x="809936" y="3135912"/>
            <a:ext cx="1648130" cy="464049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49" name="Retângulo 48">
            <a:hlinkClick r:id="rId8"/>
            <a:extLst>
              <a:ext uri="{FF2B5EF4-FFF2-40B4-BE49-F238E27FC236}">
                <a16:creationId xmlns:a16="http://schemas.microsoft.com/office/drawing/2014/main" id="{73A20E72-5646-4EA9-822C-4537047F87AD}"/>
              </a:ext>
            </a:extLst>
          </p:cNvPr>
          <p:cNvSpPr/>
          <p:nvPr/>
        </p:nvSpPr>
        <p:spPr>
          <a:xfrm>
            <a:off x="799777" y="3595544"/>
            <a:ext cx="2277405" cy="459873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 dirty="0"/>
          </a:p>
        </p:txBody>
      </p:sp>
      <p:sp>
        <p:nvSpPr>
          <p:cNvPr id="50" name="Retângulo 49">
            <a:hlinkClick r:id="rId9"/>
            <a:extLst>
              <a:ext uri="{FF2B5EF4-FFF2-40B4-BE49-F238E27FC236}">
                <a16:creationId xmlns:a16="http://schemas.microsoft.com/office/drawing/2014/main" id="{B603ABE7-C2AE-4E9C-A538-4EE107575868}"/>
              </a:ext>
            </a:extLst>
          </p:cNvPr>
          <p:cNvSpPr/>
          <p:nvPr/>
        </p:nvSpPr>
        <p:spPr>
          <a:xfrm>
            <a:off x="809934" y="4079213"/>
            <a:ext cx="1932553" cy="360291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51" name="Retângulo 50">
            <a:hlinkClick r:id="rId10"/>
            <a:extLst>
              <a:ext uri="{FF2B5EF4-FFF2-40B4-BE49-F238E27FC236}">
                <a16:creationId xmlns:a16="http://schemas.microsoft.com/office/drawing/2014/main" id="{463CAFF6-30B0-40D7-85C0-E0627110107D}"/>
              </a:ext>
            </a:extLst>
          </p:cNvPr>
          <p:cNvSpPr/>
          <p:nvPr/>
        </p:nvSpPr>
        <p:spPr>
          <a:xfrm>
            <a:off x="799777" y="4564646"/>
            <a:ext cx="2277405" cy="330736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52" name="Retângulo 51">
            <a:hlinkClick r:id="rId11"/>
            <a:extLst>
              <a:ext uri="{FF2B5EF4-FFF2-40B4-BE49-F238E27FC236}">
                <a16:creationId xmlns:a16="http://schemas.microsoft.com/office/drawing/2014/main" id="{EDDD9BE5-496C-49AD-8A76-AFBB892A2408}"/>
              </a:ext>
            </a:extLst>
          </p:cNvPr>
          <p:cNvSpPr/>
          <p:nvPr/>
        </p:nvSpPr>
        <p:spPr>
          <a:xfrm>
            <a:off x="799776" y="4990448"/>
            <a:ext cx="2135711" cy="330736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53" name="Retângulo 52">
            <a:hlinkClick r:id="rId12"/>
            <a:extLst>
              <a:ext uri="{FF2B5EF4-FFF2-40B4-BE49-F238E27FC236}">
                <a16:creationId xmlns:a16="http://schemas.microsoft.com/office/drawing/2014/main" id="{23784F71-1546-4217-8D58-16D9E621CF71}"/>
              </a:ext>
            </a:extLst>
          </p:cNvPr>
          <p:cNvSpPr/>
          <p:nvPr/>
        </p:nvSpPr>
        <p:spPr>
          <a:xfrm>
            <a:off x="820229" y="5393225"/>
            <a:ext cx="4664906" cy="41162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54" name="Retângulo 53">
            <a:hlinkClick r:id="rId13"/>
            <a:extLst>
              <a:ext uri="{FF2B5EF4-FFF2-40B4-BE49-F238E27FC236}">
                <a16:creationId xmlns:a16="http://schemas.microsoft.com/office/drawing/2014/main" id="{01AFC74E-01D8-40C3-AB11-1C25C2D92AC9}"/>
              </a:ext>
            </a:extLst>
          </p:cNvPr>
          <p:cNvSpPr/>
          <p:nvPr/>
        </p:nvSpPr>
        <p:spPr>
          <a:xfrm>
            <a:off x="820229" y="5874266"/>
            <a:ext cx="3527215" cy="495200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F7F49C1B-A8FB-4468-9563-567154F62BF8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5190" y="4110872"/>
            <a:ext cx="1865413" cy="1775221"/>
          </a:xfrm>
          <a:prstGeom prst="rect">
            <a:avLst/>
          </a:prstGeom>
        </p:spPr>
      </p:pic>
      <p:sp>
        <p:nvSpPr>
          <p:cNvPr id="60" name="Retângulo 59">
            <a:hlinkClick r:id="rId15"/>
            <a:extLst>
              <a:ext uri="{FF2B5EF4-FFF2-40B4-BE49-F238E27FC236}">
                <a16:creationId xmlns:a16="http://schemas.microsoft.com/office/drawing/2014/main" id="{DA5AD14C-B8A5-4320-B258-5FE16D5B1B79}"/>
              </a:ext>
            </a:extLst>
          </p:cNvPr>
          <p:cNvSpPr/>
          <p:nvPr/>
        </p:nvSpPr>
        <p:spPr>
          <a:xfrm>
            <a:off x="6345418" y="4239181"/>
            <a:ext cx="1552156" cy="346017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5" tIns="60948" rIns="121895" bIns="609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/>
          </a:p>
        </p:txBody>
      </p:sp>
      <p:sp>
        <p:nvSpPr>
          <p:cNvPr id="61" name="Retângulo 60">
            <a:hlinkClick r:id="rId16"/>
            <a:extLst>
              <a:ext uri="{FF2B5EF4-FFF2-40B4-BE49-F238E27FC236}">
                <a16:creationId xmlns:a16="http://schemas.microsoft.com/office/drawing/2014/main" id="{35BFAF2C-1ACE-4005-A115-D48EAF76D131}"/>
              </a:ext>
            </a:extLst>
          </p:cNvPr>
          <p:cNvSpPr/>
          <p:nvPr/>
        </p:nvSpPr>
        <p:spPr>
          <a:xfrm>
            <a:off x="6348484" y="4646852"/>
            <a:ext cx="1408661" cy="371892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5" tIns="60948" rIns="121895" bIns="609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/>
          </a:p>
        </p:txBody>
      </p:sp>
      <p:sp>
        <p:nvSpPr>
          <p:cNvPr id="62" name="Retângulo 61">
            <a:hlinkClick r:id="rId17"/>
            <a:extLst>
              <a:ext uri="{FF2B5EF4-FFF2-40B4-BE49-F238E27FC236}">
                <a16:creationId xmlns:a16="http://schemas.microsoft.com/office/drawing/2014/main" id="{1EF8FA2C-89B4-4A52-942C-2980C2819BF3}"/>
              </a:ext>
            </a:extLst>
          </p:cNvPr>
          <p:cNvSpPr/>
          <p:nvPr/>
        </p:nvSpPr>
        <p:spPr>
          <a:xfrm>
            <a:off x="6352527" y="5052493"/>
            <a:ext cx="1452012" cy="395962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5" tIns="60948" rIns="121895" bIns="609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/>
          </a:p>
        </p:txBody>
      </p:sp>
      <p:sp>
        <p:nvSpPr>
          <p:cNvPr id="63" name="Retângulo 62">
            <a:hlinkClick r:id="rId18"/>
            <a:extLst>
              <a:ext uri="{FF2B5EF4-FFF2-40B4-BE49-F238E27FC236}">
                <a16:creationId xmlns:a16="http://schemas.microsoft.com/office/drawing/2014/main" id="{1E6DFAF1-E254-455B-850E-84888D744E24}"/>
              </a:ext>
            </a:extLst>
          </p:cNvPr>
          <p:cNvSpPr/>
          <p:nvPr/>
        </p:nvSpPr>
        <p:spPr>
          <a:xfrm>
            <a:off x="6369999" y="5497966"/>
            <a:ext cx="1840605" cy="447578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95" tIns="60948" rIns="121895" bIns="609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400"/>
          </a:p>
        </p:txBody>
      </p:sp>
      <p:pic>
        <p:nvPicPr>
          <p:cNvPr id="69" name="Imagem 68">
            <a:hlinkClick r:id="rId19"/>
            <a:extLst>
              <a:ext uri="{FF2B5EF4-FFF2-40B4-BE49-F238E27FC236}">
                <a16:creationId xmlns:a16="http://schemas.microsoft.com/office/drawing/2014/main" id="{431C0843-2FA1-42BD-B679-E6B66374076E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147" y="4680213"/>
            <a:ext cx="1623810" cy="1536483"/>
          </a:xfrm>
          <a:prstGeom prst="rect">
            <a:avLst/>
          </a:prstGeom>
        </p:spPr>
      </p:pic>
      <p:sp>
        <p:nvSpPr>
          <p:cNvPr id="38" name="Retângulo 37">
            <a:hlinkClick r:id="rId19"/>
            <a:extLst>
              <a:ext uri="{FF2B5EF4-FFF2-40B4-BE49-F238E27FC236}">
                <a16:creationId xmlns:a16="http://schemas.microsoft.com/office/drawing/2014/main" id="{FB71361D-8371-4311-898F-24524241B440}"/>
              </a:ext>
            </a:extLst>
          </p:cNvPr>
          <p:cNvSpPr/>
          <p:nvPr/>
        </p:nvSpPr>
        <p:spPr>
          <a:xfrm>
            <a:off x="6398778" y="6024307"/>
            <a:ext cx="1623810" cy="292419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400"/>
          </a:p>
        </p:txBody>
      </p:sp>
      <p:sp>
        <p:nvSpPr>
          <p:cNvPr id="3" name="Retângulo 2">
            <a:hlinkClick r:id="rId21"/>
            <a:extLst>
              <a:ext uri="{FF2B5EF4-FFF2-40B4-BE49-F238E27FC236}">
                <a16:creationId xmlns:a16="http://schemas.microsoft.com/office/drawing/2014/main" id="{9AF14FE6-2E77-4333-971B-9E7B8A39FD49}"/>
              </a:ext>
            </a:extLst>
          </p:cNvPr>
          <p:cNvSpPr/>
          <p:nvPr/>
        </p:nvSpPr>
        <p:spPr>
          <a:xfrm>
            <a:off x="6398779" y="2298348"/>
            <a:ext cx="1958387" cy="156223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903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86FEDF02-5CFB-4601-BDDA-41F776E271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" b="943"/>
          <a:stretch/>
        </p:blipFill>
        <p:spPr>
          <a:xfrm flipH="1">
            <a:off x="0" y="-1"/>
            <a:ext cx="12192001" cy="685800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A1CF56B7-95A7-4F27-AB67-DE646DB88A6B}"/>
              </a:ext>
            </a:extLst>
          </p:cNvPr>
          <p:cNvSpPr txBox="1"/>
          <p:nvPr/>
        </p:nvSpPr>
        <p:spPr>
          <a:xfrm>
            <a:off x="2552546" y="3730306"/>
            <a:ext cx="1096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3600" spc="30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SEU</a:t>
            </a:r>
            <a:endParaRPr lang="pt-BR" sz="3600" spc="300" dirty="0">
              <a:solidFill>
                <a:srgbClr val="A6A6A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936BEE3-974E-416D-A16A-A3F10E2A01BC}"/>
              </a:ext>
            </a:extLst>
          </p:cNvPr>
          <p:cNvSpPr txBox="1"/>
          <p:nvPr/>
        </p:nvSpPr>
        <p:spPr>
          <a:xfrm>
            <a:off x="2565246" y="4339929"/>
            <a:ext cx="2031325" cy="883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kern="0" spc="-150" dirty="0" err="1">
                <a:solidFill>
                  <a:srgbClr val="64B3D5"/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título</a:t>
            </a:r>
            <a:endParaRPr kumimoji="0" lang="pt-BR" sz="7200" i="0" u="none" strike="noStrike" kern="0" cap="none" spc="-150" normalizeH="0" baseline="0" noProof="0" dirty="0">
              <a:ln>
                <a:noFill/>
              </a:ln>
              <a:solidFill>
                <a:srgbClr val="64B3D5"/>
              </a:solidFill>
              <a:effectLst/>
              <a:uLnTx/>
              <a:uFillTx/>
              <a:latin typeface="Segoe UI Light" panose="020B0502040204020203" pitchFamily="34" charset="0"/>
              <a:ea typeface="+mn-ea"/>
              <a:cs typeface="Segoe UI Light" panose="020B0502040204020203" pitchFamily="34" charset="0"/>
            </a:endParaRP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8ACC5733-C1B9-4B74-9404-A2C3CADE9AB8}"/>
              </a:ext>
            </a:extLst>
          </p:cNvPr>
          <p:cNvCxnSpPr>
            <a:cxnSpLocks/>
          </p:cNvCxnSpPr>
          <p:nvPr/>
        </p:nvCxnSpPr>
        <p:spPr>
          <a:xfrm>
            <a:off x="2416175" y="3898900"/>
            <a:ext cx="0" cy="295910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6112934D-5D68-4BE2-978C-B81FFA032D59}"/>
              </a:ext>
            </a:extLst>
          </p:cNvPr>
          <p:cNvCxnSpPr>
            <a:cxnSpLocks/>
          </p:cNvCxnSpPr>
          <p:nvPr/>
        </p:nvCxnSpPr>
        <p:spPr>
          <a:xfrm>
            <a:off x="2416175" y="3898900"/>
            <a:ext cx="0" cy="1108529"/>
          </a:xfrm>
          <a:prstGeom prst="line">
            <a:avLst/>
          </a:prstGeom>
          <a:ln w="57150">
            <a:solidFill>
              <a:srgbClr val="64B3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82FA0102-1009-4A99-819E-187AFF5E18FA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AE3C1F50-C718-4448-A731-2578F13CCB86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BFD5B133-E990-4899-A30C-47970FA17299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73B8241D-B03F-46B9-9738-FC20880E7766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17FB189C-0B3A-4D6C-B94D-BD8C17BD9B2A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243511577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235578E-22E7-4A3C-9EFD-F38448D4B06D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2731752-740E-446C-815C-B970BF8230A9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08F477D-453D-4299-BCF0-314562EBF6DA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2B394A7-6366-4520-A7E6-D092546B9C97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28083ABD-958D-4CA3-8210-CB7E5A131ACF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7ED89AB-0D8C-4074-B2B5-9E187AF1E4E7}"/>
              </a:ext>
            </a:extLst>
          </p:cNvPr>
          <p:cNvGrpSpPr/>
          <p:nvPr/>
        </p:nvGrpSpPr>
        <p:grpSpPr>
          <a:xfrm>
            <a:off x="6582725" y="2765485"/>
            <a:ext cx="2876366" cy="2876366"/>
            <a:chOff x="4953739" y="2241610"/>
            <a:chExt cx="2876366" cy="2876366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486621CF-904A-4D60-8DF1-DC6AE3E4F35E}"/>
                </a:ext>
              </a:extLst>
            </p:cNvPr>
            <p:cNvSpPr/>
            <p:nvPr/>
          </p:nvSpPr>
          <p:spPr>
            <a:xfrm>
              <a:off x="5788240" y="3076112"/>
              <a:ext cx="1207364" cy="1207362"/>
            </a:xfrm>
            <a:prstGeom prst="ellipse">
              <a:avLst/>
            </a:prstGeom>
            <a:noFill/>
            <a:ln w="190500">
              <a:solidFill>
                <a:srgbClr val="FFBE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Arco 5">
              <a:extLst>
                <a:ext uri="{FF2B5EF4-FFF2-40B4-BE49-F238E27FC236}">
                  <a16:creationId xmlns:a16="http://schemas.microsoft.com/office/drawing/2014/main" id="{9824F510-6A2B-40F9-B350-A0E974C0376F}"/>
                </a:ext>
              </a:extLst>
            </p:cNvPr>
            <p:cNvSpPr/>
            <p:nvPr/>
          </p:nvSpPr>
          <p:spPr>
            <a:xfrm>
              <a:off x="5513032" y="2800903"/>
              <a:ext cx="1757780" cy="1757780"/>
            </a:xfrm>
            <a:prstGeom prst="arc">
              <a:avLst>
                <a:gd name="adj1" fmla="val 397163"/>
                <a:gd name="adj2" fmla="val 15602960"/>
              </a:avLst>
            </a:prstGeom>
            <a:noFill/>
            <a:ln w="190500" cap="rnd">
              <a:solidFill>
                <a:srgbClr val="92D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solidFill>
                  <a:schemeClr val="lt1"/>
                </a:solidFill>
              </a:endParaRPr>
            </a:p>
          </p:txBody>
        </p:sp>
        <p:sp>
          <p:nvSpPr>
            <p:cNvPr id="7" name="Arco 6">
              <a:extLst>
                <a:ext uri="{FF2B5EF4-FFF2-40B4-BE49-F238E27FC236}">
                  <a16:creationId xmlns:a16="http://schemas.microsoft.com/office/drawing/2014/main" id="{246828EE-4EEF-4B08-9ACE-1310D19C762A}"/>
                </a:ext>
              </a:extLst>
            </p:cNvPr>
            <p:cNvSpPr/>
            <p:nvPr/>
          </p:nvSpPr>
          <p:spPr>
            <a:xfrm>
              <a:off x="5224510" y="2512381"/>
              <a:ext cx="2334824" cy="2334824"/>
            </a:xfrm>
            <a:prstGeom prst="arc">
              <a:avLst>
                <a:gd name="adj1" fmla="val 5692399"/>
                <a:gd name="adj2" fmla="val 15909333"/>
              </a:avLst>
            </a:prstGeom>
            <a:noFill/>
            <a:ln w="190500" cap="rnd">
              <a:solidFill>
                <a:srgbClr val="3F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solidFill>
                  <a:schemeClr val="lt1"/>
                </a:solidFill>
              </a:endParaRPr>
            </a:p>
          </p:txBody>
        </p:sp>
        <p:sp>
          <p:nvSpPr>
            <p:cNvPr id="8" name="Arco 7">
              <a:extLst>
                <a:ext uri="{FF2B5EF4-FFF2-40B4-BE49-F238E27FC236}">
                  <a16:creationId xmlns:a16="http://schemas.microsoft.com/office/drawing/2014/main" id="{20A85BA2-6A8E-4C5D-9CDE-993C4BE19F80}"/>
                </a:ext>
              </a:extLst>
            </p:cNvPr>
            <p:cNvSpPr/>
            <p:nvPr/>
          </p:nvSpPr>
          <p:spPr>
            <a:xfrm>
              <a:off x="4953739" y="2241610"/>
              <a:ext cx="2876366" cy="2876366"/>
            </a:xfrm>
            <a:prstGeom prst="arc">
              <a:avLst>
                <a:gd name="adj1" fmla="val 10983478"/>
                <a:gd name="adj2" fmla="val 15955893"/>
              </a:avLst>
            </a:prstGeom>
            <a:noFill/>
            <a:ln w="190500" cap="rnd">
              <a:solidFill>
                <a:srgbClr val="64B3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 dirty="0">
                <a:solidFill>
                  <a:schemeClr val="lt1"/>
                </a:solidFill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34403AD-3E56-4267-8E06-631D06B706B2}"/>
              </a:ext>
            </a:extLst>
          </p:cNvPr>
          <p:cNvSpPr txBox="1"/>
          <p:nvPr/>
        </p:nvSpPr>
        <p:spPr>
          <a:xfrm>
            <a:off x="5981699" y="4335874"/>
            <a:ext cx="746691" cy="41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kern="0" spc="-15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</a:t>
            </a:r>
            <a:r>
              <a:rPr lang="pt-BR" kern="0" spc="-150" dirty="0">
                <a:solidFill>
                  <a:srgbClr val="A6A6A6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</a:t>
            </a:r>
            <a:r>
              <a:rPr kumimoji="0" lang="pt-BR" i="0" u="none" strike="noStrike" kern="0" cap="none" spc="-15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%</a:t>
            </a:r>
            <a:r>
              <a:rPr kumimoji="0" lang="pt-BR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br>
              <a:rPr kumimoji="0" lang="pt-BR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pt-BR" sz="1200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Série 1</a:t>
            </a:r>
            <a:endParaRPr kumimoji="0" lang="pt-BR" i="0" u="none" strike="noStrike" kern="0" cap="none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D489062-2963-4614-B7DD-609A4C0BD3F0}"/>
              </a:ext>
            </a:extLst>
          </p:cNvPr>
          <p:cNvSpPr txBox="1"/>
          <p:nvPr/>
        </p:nvSpPr>
        <p:spPr>
          <a:xfrm>
            <a:off x="8078080" y="5287912"/>
            <a:ext cx="1846970" cy="41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kern="0" spc="-15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0" lang="pt-BR" i="0" u="none" strike="noStrike" kern="0" cap="none" spc="-15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%</a:t>
            </a:r>
            <a:r>
              <a:rPr kumimoji="0" lang="pt-BR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br>
              <a:rPr kumimoji="0" lang="pt-BR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lang="pt-BR" sz="12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Série</a:t>
            </a:r>
            <a:r>
              <a:rPr kumimoji="0" lang="pt-BR" sz="1200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2</a:t>
            </a:r>
            <a:endParaRPr kumimoji="0" lang="pt-BR" i="0" u="none" strike="noStrike" kern="0" cap="none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29911E3-E0C3-4709-B802-89AF67FD1A4B}"/>
              </a:ext>
            </a:extLst>
          </p:cNvPr>
          <p:cNvSpPr txBox="1"/>
          <p:nvPr/>
        </p:nvSpPr>
        <p:spPr>
          <a:xfrm>
            <a:off x="8992480" y="3735799"/>
            <a:ext cx="1846970" cy="48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1" fontAlgn="auto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3600" kern="0" spc="-150" dirty="0">
                <a:solidFill>
                  <a:srgbClr val="92DAD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0" lang="pt-BR" sz="3600" i="0" u="none" strike="noStrike" kern="0" cap="none" spc="-150" normalizeH="0" baseline="0" noProof="0" dirty="0">
                <a:ln>
                  <a:noFill/>
                </a:ln>
                <a:solidFill>
                  <a:srgbClr val="92DAD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%</a:t>
            </a:r>
            <a:r>
              <a:rPr kumimoji="0" lang="pt-BR" sz="3600" i="0" u="none" strike="noStrike" kern="0" cap="none" normalizeH="0" baseline="0" noProof="0" dirty="0">
                <a:ln>
                  <a:noFill/>
                </a:ln>
                <a:solidFill>
                  <a:srgbClr val="92DAD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lang="pt-BR" sz="1200" kern="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Série</a:t>
            </a:r>
            <a:r>
              <a:rPr kumimoji="0" lang="pt-BR" sz="1200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3</a:t>
            </a:r>
            <a:endParaRPr kumimoji="0" lang="pt-BR" sz="2000" i="0" u="none" strike="noStrike" kern="0" cap="none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5DCFB08-F7C1-4D7C-BF58-F547535E99F0}"/>
              </a:ext>
            </a:extLst>
          </p:cNvPr>
          <p:cNvGrpSpPr/>
          <p:nvPr/>
        </p:nvGrpSpPr>
        <p:grpSpPr>
          <a:xfrm>
            <a:off x="7853762" y="3962400"/>
            <a:ext cx="307350" cy="404130"/>
            <a:chOff x="17664069" y="2745516"/>
            <a:chExt cx="373063" cy="490538"/>
          </a:xfrm>
        </p:grpSpPr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03D02D27-30CE-4284-ACA0-9BB06B25C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0269" y="2745516"/>
              <a:ext cx="120650" cy="141288"/>
            </a:xfrm>
            <a:custGeom>
              <a:avLst/>
              <a:gdLst>
                <a:gd name="T0" fmla="*/ 9 w 38"/>
                <a:gd name="T1" fmla="*/ 29 h 44"/>
                <a:gd name="T2" fmla="*/ 36 w 38"/>
                <a:gd name="T3" fmla="*/ 44 h 44"/>
                <a:gd name="T4" fmla="*/ 29 w 38"/>
                <a:gd name="T5" fmla="*/ 15 h 44"/>
                <a:gd name="T6" fmla="*/ 2 w 38"/>
                <a:gd name="T7" fmla="*/ 0 h 44"/>
                <a:gd name="T8" fmla="*/ 9 w 38"/>
                <a:gd name="T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4">
                  <a:moveTo>
                    <a:pt x="9" y="29"/>
                  </a:moveTo>
                  <a:cubicBezTo>
                    <a:pt x="19" y="42"/>
                    <a:pt x="36" y="44"/>
                    <a:pt x="36" y="44"/>
                  </a:cubicBezTo>
                  <a:cubicBezTo>
                    <a:pt x="36" y="44"/>
                    <a:pt x="38" y="27"/>
                    <a:pt x="29" y="15"/>
                  </a:cubicBezTo>
                  <a:cubicBezTo>
                    <a:pt x="19" y="2"/>
                    <a:pt x="2" y="0"/>
                    <a:pt x="2" y="0"/>
                  </a:cubicBezTo>
                  <a:cubicBezTo>
                    <a:pt x="2" y="0"/>
                    <a:pt x="0" y="17"/>
                    <a:pt x="9" y="29"/>
                  </a:cubicBezTo>
                  <a:close/>
                </a:path>
              </a:pathLst>
            </a:custGeom>
            <a:noFill/>
            <a:ln w="25400" cap="rnd">
              <a:solidFill>
                <a:srgbClr val="92DAD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9" name="Freeform 79">
              <a:extLst>
                <a:ext uri="{FF2B5EF4-FFF2-40B4-BE49-F238E27FC236}">
                  <a16:creationId xmlns:a16="http://schemas.microsoft.com/office/drawing/2014/main" id="{75AC604A-FECF-4534-B816-7040486BF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54569" y="2810604"/>
              <a:ext cx="65088" cy="115888"/>
            </a:xfrm>
            <a:custGeom>
              <a:avLst/>
              <a:gdLst>
                <a:gd name="T0" fmla="*/ 0 w 20"/>
                <a:gd name="T1" fmla="*/ 36 h 36"/>
                <a:gd name="T2" fmla="*/ 20 w 20"/>
                <a:gd name="T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36">
                  <a:moveTo>
                    <a:pt x="0" y="36"/>
                  </a:moveTo>
                  <a:cubicBezTo>
                    <a:pt x="0" y="25"/>
                    <a:pt x="7" y="11"/>
                    <a:pt x="20" y="0"/>
                  </a:cubicBezTo>
                </a:path>
              </a:pathLst>
            </a:custGeom>
            <a:noFill/>
            <a:ln w="25400" cap="rnd">
              <a:solidFill>
                <a:srgbClr val="92DAD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" name="Freeform 77">
              <a:extLst>
                <a:ext uri="{FF2B5EF4-FFF2-40B4-BE49-F238E27FC236}">
                  <a16:creationId xmlns:a16="http://schemas.microsoft.com/office/drawing/2014/main" id="{F827F33D-4B17-4DB9-8CC2-785A228FC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4069" y="2901091"/>
              <a:ext cx="373063" cy="334963"/>
            </a:xfrm>
            <a:custGeom>
              <a:avLst/>
              <a:gdLst>
                <a:gd name="T0" fmla="*/ 107 w 117"/>
                <a:gd name="T1" fmla="*/ 16 h 104"/>
                <a:gd name="T2" fmla="*/ 98 w 117"/>
                <a:gd name="T3" fmla="*/ 8 h 104"/>
                <a:gd name="T4" fmla="*/ 60 w 117"/>
                <a:gd name="T5" fmla="*/ 8 h 104"/>
                <a:gd name="T6" fmla="*/ 22 w 117"/>
                <a:gd name="T7" fmla="*/ 8 h 104"/>
                <a:gd name="T8" fmla="*/ 7 w 117"/>
                <a:gd name="T9" fmla="*/ 66 h 104"/>
                <a:gd name="T10" fmla="*/ 45 w 117"/>
                <a:gd name="T11" fmla="*/ 104 h 104"/>
                <a:gd name="T12" fmla="*/ 60 w 117"/>
                <a:gd name="T13" fmla="*/ 100 h 104"/>
                <a:gd name="T14" fmla="*/ 75 w 117"/>
                <a:gd name="T15" fmla="*/ 104 h 104"/>
                <a:gd name="T16" fmla="*/ 113 w 117"/>
                <a:gd name="T17" fmla="*/ 66 h 104"/>
                <a:gd name="T18" fmla="*/ 113 w 117"/>
                <a:gd name="T19" fmla="*/ 2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104">
                  <a:moveTo>
                    <a:pt x="107" y="16"/>
                  </a:moveTo>
                  <a:cubicBezTo>
                    <a:pt x="104" y="13"/>
                    <a:pt x="101" y="10"/>
                    <a:pt x="98" y="8"/>
                  </a:cubicBezTo>
                  <a:cubicBezTo>
                    <a:pt x="82" y="0"/>
                    <a:pt x="71" y="8"/>
                    <a:pt x="60" y="8"/>
                  </a:cubicBezTo>
                  <a:cubicBezTo>
                    <a:pt x="49" y="8"/>
                    <a:pt x="38" y="0"/>
                    <a:pt x="22" y="8"/>
                  </a:cubicBezTo>
                  <a:cubicBezTo>
                    <a:pt x="7" y="16"/>
                    <a:pt x="0" y="40"/>
                    <a:pt x="7" y="66"/>
                  </a:cubicBezTo>
                  <a:cubicBezTo>
                    <a:pt x="14" y="90"/>
                    <a:pt x="31" y="104"/>
                    <a:pt x="45" y="104"/>
                  </a:cubicBezTo>
                  <a:cubicBezTo>
                    <a:pt x="51" y="104"/>
                    <a:pt x="55" y="100"/>
                    <a:pt x="60" y="100"/>
                  </a:cubicBezTo>
                  <a:cubicBezTo>
                    <a:pt x="65" y="100"/>
                    <a:pt x="69" y="104"/>
                    <a:pt x="75" y="104"/>
                  </a:cubicBezTo>
                  <a:cubicBezTo>
                    <a:pt x="89" y="104"/>
                    <a:pt x="106" y="90"/>
                    <a:pt x="113" y="66"/>
                  </a:cubicBezTo>
                  <a:cubicBezTo>
                    <a:pt x="117" y="52"/>
                    <a:pt x="117" y="39"/>
                    <a:pt x="113" y="28"/>
                  </a:cubicBezTo>
                </a:path>
              </a:pathLst>
            </a:custGeom>
            <a:noFill/>
            <a:ln w="25400" cap="rnd">
              <a:solidFill>
                <a:srgbClr val="FFBEA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" name="Freeform 86">
              <a:extLst>
                <a:ext uri="{FF2B5EF4-FFF2-40B4-BE49-F238E27FC236}">
                  <a16:creationId xmlns:a16="http://schemas.microsoft.com/office/drawing/2014/main" id="{61FF194C-69CC-420E-8B09-BA4F6C28B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0269" y="2964591"/>
              <a:ext cx="38100" cy="77788"/>
            </a:xfrm>
            <a:custGeom>
              <a:avLst/>
              <a:gdLst>
                <a:gd name="T0" fmla="*/ 12 w 12"/>
                <a:gd name="T1" fmla="*/ 0 h 24"/>
                <a:gd name="T2" fmla="*/ 0 w 12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24">
                  <a:moveTo>
                    <a:pt x="12" y="0"/>
                  </a:moveTo>
                  <a:cubicBezTo>
                    <a:pt x="6" y="6"/>
                    <a:pt x="1" y="13"/>
                    <a:pt x="0" y="24"/>
                  </a:cubicBezTo>
                </a:path>
              </a:pathLst>
            </a:custGeom>
            <a:noFill/>
            <a:ln w="25400" cap="rnd">
              <a:solidFill>
                <a:srgbClr val="FFBEA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3FEB4AFF-BDE3-4B56-AAFB-C8C227FD7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3444" y="3085241"/>
              <a:ext cx="3175" cy="22225"/>
            </a:xfrm>
            <a:custGeom>
              <a:avLst/>
              <a:gdLst>
                <a:gd name="T0" fmla="*/ 1 w 1"/>
                <a:gd name="T1" fmla="*/ 7 h 7"/>
                <a:gd name="T2" fmla="*/ 0 w 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cubicBezTo>
                    <a:pt x="1" y="5"/>
                    <a:pt x="0" y="2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FBEA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63C9296-4E94-4A23-A668-823929EAE647}"/>
              </a:ext>
            </a:extLst>
          </p:cNvPr>
          <p:cNvSpPr txBox="1"/>
          <p:nvPr/>
        </p:nvSpPr>
        <p:spPr>
          <a:xfrm>
            <a:off x="6490077" y="1294989"/>
            <a:ext cx="1368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pc="30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HÁBITOS</a:t>
            </a:r>
            <a:endParaRPr lang="pt-BR" spc="300" dirty="0">
              <a:solidFill>
                <a:srgbClr val="A6A6A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C9F70B-36DC-4D62-9207-A8F91FE87573}"/>
              </a:ext>
            </a:extLst>
          </p:cNvPr>
          <p:cNvSpPr txBox="1"/>
          <p:nvPr/>
        </p:nvSpPr>
        <p:spPr>
          <a:xfrm>
            <a:off x="5165571" y="1587112"/>
            <a:ext cx="2672526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rgbClr val="B4CB97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alimentares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7C187D9E-32D0-4AB8-9D9E-B52C8F0C1AE0}"/>
              </a:ext>
            </a:extLst>
          </p:cNvPr>
          <p:cNvCxnSpPr>
            <a:cxnSpLocks/>
          </p:cNvCxnSpPr>
          <p:nvPr/>
        </p:nvCxnSpPr>
        <p:spPr>
          <a:xfrm>
            <a:off x="7962900" y="1390650"/>
            <a:ext cx="0" cy="108585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41ACC25-98E0-49CD-91DD-0271D8248FB4}"/>
              </a:ext>
            </a:extLst>
          </p:cNvPr>
          <p:cNvSpPr txBox="1"/>
          <p:nvPr/>
        </p:nvSpPr>
        <p:spPr>
          <a:xfrm>
            <a:off x="8098307" y="1314039"/>
            <a:ext cx="267252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</a:t>
            </a:r>
          </a:p>
        </p:txBody>
      </p:sp>
      <p:pic>
        <p:nvPicPr>
          <p:cNvPr id="56" name="Espaço Reservado para Imagem 55" descr="Uma imagem contendo interior, mesa&#10;&#10;Descrição gerada automaticamente">
            <a:extLst>
              <a:ext uri="{FF2B5EF4-FFF2-40B4-BE49-F238E27FC236}">
                <a16:creationId xmlns:a16="http://schemas.microsoft.com/office/drawing/2014/main" id="{31BA400D-E977-4708-9447-1E1CBADA89C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90562"/>
            <a:ext cx="3363981" cy="4343463"/>
          </a:xfrm>
        </p:spPr>
      </p:pic>
    </p:spTree>
    <p:extLst>
      <p:ext uri="{BB962C8B-B14F-4D97-AF65-F5344CB8AC3E}">
        <p14:creationId xmlns:p14="http://schemas.microsoft.com/office/powerpoint/2010/main" val="416456950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235578E-22E7-4A3C-9EFD-F38448D4B06D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72731752-740E-446C-815C-B970BF8230A9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E08F477D-453D-4299-BCF0-314562EBF6DA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02B394A7-6366-4520-A7E6-D092546B9C97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28083ABD-958D-4CA3-8210-CB7E5A131ACF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7ED89AB-0D8C-4074-B2B5-9E187AF1E4E7}"/>
              </a:ext>
            </a:extLst>
          </p:cNvPr>
          <p:cNvGrpSpPr/>
          <p:nvPr/>
        </p:nvGrpSpPr>
        <p:grpSpPr>
          <a:xfrm>
            <a:off x="6582725" y="2765485"/>
            <a:ext cx="2876366" cy="2876366"/>
            <a:chOff x="4953739" y="2241610"/>
            <a:chExt cx="2876366" cy="2876366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486621CF-904A-4D60-8DF1-DC6AE3E4F35E}"/>
                </a:ext>
              </a:extLst>
            </p:cNvPr>
            <p:cNvSpPr/>
            <p:nvPr/>
          </p:nvSpPr>
          <p:spPr>
            <a:xfrm>
              <a:off x="5788240" y="3076112"/>
              <a:ext cx="1207364" cy="1207362"/>
            </a:xfrm>
            <a:prstGeom prst="ellipse">
              <a:avLst/>
            </a:prstGeom>
            <a:noFill/>
            <a:ln w="190500">
              <a:solidFill>
                <a:srgbClr val="FFBEA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Arco 5">
              <a:extLst>
                <a:ext uri="{FF2B5EF4-FFF2-40B4-BE49-F238E27FC236}">
                  <a16:creationId xmlns:a16="http://schemas.microsoft.com/office/drawing/2014/main" id="{9824F510-6A2B-40F9-B350-A0E974C0376F}"/>
                </a:ext>
              </a:extLst>
            </p:cNvPr>
            <p:cNvSpPr/>
            <p:nvPr/>
          </p:nvSpPr>
          <p:spPr>
            <a:xfrm>
              <a:off x="5513032" y="2800903"/>
              <a:ext cx="1757780" cy="1757780"/>
            </a:xfrm>
            <a:prstGeom prst="arc">
              <a:avLst>
                <a:gd name="adj1" fmla="val 397163"/>
                <a:gd name="adj2" fmla="val 15602960"/>
              </a:avLst>
            </a:prstGeom>
            <a:noFill/>
            <a:ln w="190500" cap="rnd">
              <a:solidFill>
                <a:srgbClr val="92DAD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solidFill>
                  <a:schemeClr val="lt1"/>
                </a:solidFill>
              </a:endParaRPr>
            </a:p>
          </p:txBody>
        </p:sp>
        <p:sp>
          <p:nvSpPr>
            <p:cNvPr id="7" name="Arco 6">
              <a:extLst>
                <a:ext uri="{FF2B5EF4-FFF2-40B4-BE49-F238E27FC236}">
                  <a16:creationId xmlns:a16="http://schemas.microsoft.com/office/drawing/2014/main" id="{246828EE-4EEF-4B08-9ACE-1310D19C762A}"/>
                </a:ext>
              </a:extLst>
            </p:cNvPr>
            <p:cNvSpPr/>
            <p:nvPr/>
          </p:nvSpPr>
          <p:spPr>
            <a:xfrm>
              <a:off x="5224510" y="2512381"/>
              <a:ext cx="2334824" cy="2334824"/>
            </a:xfrm>
            <a:prstGeom prst="arc">
              <a:avLst>
                <a:gd name="adj1" fmla="val 5692399"/>
                <a:gd name="adj2" fmla="val 15909333"/>
              </a:avLst>
            </a:prstGeom>
            <a:noFill/>
            <a:ln w="190500" cap="rnd">
              <a:solidFill>
                <a:srgbClr val="3FAF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solidFill>
                  <a:schemeClr val="lt1"/>
                </a:solidFill>
              </a:endParaRPr>
            </a:p>
          </p:txBody>
        </p:sp>
        <p:sp>
          <p:nvSpPr>
            <p:cNvPr id="8" name="Arco 7">
              <a:extLst>
                <a:ext uri="{FF2B5EF4-FFF2-40B4-BE49-F238E27FC236}">
                  <a16:creationId xmlns:a16="http://schemas.microsoft.com/office/drawing/2014/main" id="{20A85BA2-6A8E-4C5D-9CDE-993C4BE19F80}"/>
                </a:ext>
              </a:extLst>
            </p:cNvPr>
            <p:cNvSpPr/>
            <p:nvPr/>
          </p:nvSpPr>
          <p:spPr>
            <a:xfrm>
              <a:off x="4953739" y="2241610"/>
              <a:ext cx="2876366" cy="2876366"/>
            </a:xfrm>
            <a:prstGeom prst="arc">
              <a:avLst>
                <a:gd name="adj1" fmla="val 10983478"/>
                <a:gd name="adj2" fmla="val 15955893"/>
              </a:avLst>
            </a:prstGeom>
            <a:noFill/>
            <a:ln w="190500" cap="rnd">
              <a:solidFill>
                <a:srgbClr val="64B3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pt-BR">
                <a:solidFill>
                  <a:schemeClr val="lt1"/>
                </a:solidFill>
              </a:endParaRP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734403AD-3E56-4267-8E06-631D06B706B2}"/>
              </a:ext>
            </a:extLst>
          </p:cNvPr>
          <p:cNvSpPr txBox="1"/>
          <p:nvPr/>
        </p:nvSpPr>
        <p:spPr>
          <a:xfrm>
            <a:off x="5981699" y="4335874"/>
            <a:ext cx="746691" cy="41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kern="0" spc="-15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</a:t>
            </a:r>
            <a:r>
              <a:rPr lang="pt-BR" kern="0" spc="-150" dirty="0">
                <a:solidFill>
                  <a:srgbClr val="A6A6A6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</a:t>
            </a:r>
            <a:r>
              <a:rPr kumimoji="0" lang="pt-BR" i="0" u="none" strike="noStrike" kern="0" cap="none" spc="-15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%</a:t>
            </a:r>
            <a:r>
              <a:rPr kumimoji="0" lang="pt-BR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br>
              <a:rPr kumimoji="0" lang="pt-BR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pt-BR" sz="1200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Serie 1</a:t>
            </a:r>
            <a:endParaRPr kumimoji="0" lang="pt-BR" i="0" u="none" strike="noStrike" kern="0" cap="none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D489062-2963-4614-B7DD-609A4C0BD3F0}"/>
              </a:ext>
            </a:extLst>
          </p:cNvPr>
          <p:cNvSpPr txBox="1"/>
          <p:nvPr/>
        </p:nvSpPr>
        <p:spPr>
          <a:xfrm>
            <a:off x="8078080" y="5287912"/>
            <a:ext cx="1846970" cy="41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kern="0" spc="-150" dirty="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0" lang="pt-BR" i="0" u="none" strike="noStrike" kern="0" cap="none" spc="-15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%</a:t>
            </a:r>
            <a:r>
              <a:rPr kumimoji="0" lang="pt-BR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br>
              <a:rPr kumimoji="0" lang="pt-BR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</a:br>
            <a:r>
              <a:rPr kumimoji="0" lang="pt-BR" sz="1200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Serie 2</a:t>
            </a:r>
            <a:endParaRPr kumimoji="0" lang="pt-BR" i="0" u="none" strike="noStrike" kern="0" cap="none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529911E3-E0C3-4709-B802-89AF67FD1A4B}"/>
              </a:ext>
            </a:extLst>
          </p:cNvPr>
          <p:cNvSpPr txBox="1"/>
          <p:nvPr/>
        </p:nvSpPr>
        <p:spPr>
          <a:xfrm>
            <a:off x="8992480" y="3735799"/>
            <a:ext cx="1846970" cy="487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kern="0" spc="-150" dirty="0">
                <a:solidFill>
                  <a:srgbClr val="92DADB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0" lang="pt-BR" sz="3600" i="0" u="none" strike="noStrike" kern="0" cap="none" spc="-150" normalizeH="0" baseline="0" noProof="0" dirty="0">
                <a:ln>
                  <a:noFill/>
                </a:ln>
                <a:solidFill>
                  <a:srgbClr val="92DAD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%</a:t>
            </a:r>
            <a:r>
              <a:rPr kumimoji="0" lang="pt-BR" sz="3600" i="0" u="none" strike="noStrike" kern="0" cap="none" normalizeH="0" baseline="0" noProof="0" dirty="0">
                <a:ln>
                  <a:noFill/>
                </a:ln>
                <a:solidFill>
                  <a:srgbClr val="92DADB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pt-BR" sz="1200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Serie 3</a:t>
            </a:r>
            <a:endParaRPr kumimoji="0" lang="pt-BR" sz="2000" i="0" u="none" strike="noStrike" kern="0" cap="none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F5DCFB08-F7C1-4D7C-BF58-F547535E99F0}"/>
              </a:ext>
            </a:extLst>
          </p:cNvPr>
          <p:cNvGrpSpPr/>
          <p:nvPr/>
        </p:nvGrpSpPr>
        <p:grpSpPr>
          <a:xfrm>
            <a:off x="7853762" y="3962400"/>
            <a:ext cx="307350" cy="404130"/>
            <a:chOff x="17664069" y="2745516"/>
            <a:chExt cx="373063" cy="490538"/>
          </a:xfrm>
        </p:grpSpPr>
        <p:sp>
          <p:nvSpPr>
            <p:cNvPr id="38" name="Freeform 78">
              <a:extLst>
                <a:ext uri="{FF2B5EF4-FFF2-40B4-BE49-F238E27FC236}">
                  <a16:creationId xmlns:a16="http://schemas.microsoft.com/office/drawing/2014/main" id="{03D02D27-30CE-4284-ACA0-9BB06B25CB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0269" y="2745516"/>
              <a:ext cx="120650" cy="141288"/>
            </a:xfrm>
            <a:custGeom>
              <a:avLst/>
              <a:gdLst>
                <a:gd name="T0" fmla="*/ 9 w 38"/>
                <a:gd name="T1" fmla="*/ 29 h 44"/>
                <a:gd name="T2" fmla="*/ 36 w 38"/>
                <a:gd name="T3" fmla="*/ 44 h 44"/>
                <a:gd name="T4" fmla="*/ 29 w 38"/>
                <a:gd name="T5" fmla="*/ 15 h 44"/>
                <a:gd name="T6" fmla="*/ 2 w 38"/>
                <a:gd name="T7" fmla="*/ 0 h 44"/>
                <a:gd name="T8" fmla="*/ 9 w 38"/>
                <a:gd name="T9" fmla="*/ 2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44">
                  <a:moveTo>
                    <a:pt x="9" y="29"/>
                  </a:moveTo>
                  <a:cubicBezTo>
                    <a:pt x="19" y="42"/>
                    <a:pt x="36" y="44"/>
                    <a:pt x="36" y="44"/>
                  </a:cubicBezTo>
                  <a:cubicBezTo>
                    <a:pt x="36" y="44"/>
                    <a:pt x="38" y="27"/>
                    <a:pt x="29" y="15"/>
                  </a:cubicBezTo>
                  <a:cubicBezTo>
                    <a:pt x="19" y="2"/>
                    <a:pt x="2" y="0"/>
                    <a:pt x="2" y="0"/>
                  </a:cubicBezTo>
                  <a:cubicBezTo>
                    <a:pt x="2" y="0"/>
                    <a:pt x="0" y="17"/>
                    <a:pt x="9" y="29"/>
                  </a:cubicBezTo>
                  <a:close/>
                </a:path>
              </a:pathLst>
            </a:custGeom>
            <a:noFill/>
            <a:ln w="25400" cap="rnd">
              <a:solidFill>
                <a:srgbClr val="92DAD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9" name="Freeform 79">
              <a:extLst>
                <a:ext uri="{FF2B5EF4-FFF2-40B4-BE49-F238E27FC236}">
                  <a16:creationId xmlns:a16="http://schemas.microsoft.com/office/drawing/2014/main" id="{75AC604A-FECF-4534-B816-7040486BF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54569" y="2810604"/>
              <a:ext cx="65088" cy="115888"/>
            </a:xfrm>
            <a:custGeom>
              <a:avLst/>
              <a:gdLst>
                <a:gd name="T0" fmla="*/ 0 w 20"/>
                <a:gd name="T1" fmla="*/ 36 h 36"/>
                <a:gd name="T2" fmla="*/ 20 w 20"/>
                <a:gd name="T3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" h="36">
                  <a:moveTo>
                    <a:pt x="0" y="36"/>
                  </a:moveTo>
                  <a:cubicBezTo>
                    <a:pt x="0" y="25"/>
                    <a:pt x="7" y="11"/>
                    <a:pt x="20" y="0"/>
                  </a:cubicBezTo>
                </a:path>
              </a:pathLst>
            </a:custGeom>
            <a:noFill/>
            <a:ln w="25400" cap="rnd">
              <a:solidFill>
                <a:srgbClr val="92DADB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37" name="Freeform 77">
              <a:extLst>
                <a:ext uri="{FF2B5EF4-FFF2-40B4-BE49-F238E27FC236}">
                  <a16:creationId xmlns:a16="http://schemas.microsoft.com/office/drawing/2014/main" id="{F827F33D-4B17-4DB9-8CC2-785A228FC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64069" y="2901091"/>
              <a:ext cx="373063" cy="334963"/>
            </a:xfrm>
            <a:custGeom>
              <a:avLst/>
              <a:gdLst>
                <a:gd name="T0" fmla="*/ 107 w 117"/>
                <a:gd name="T1" fmla="*/ 16 h 104"/>
                <a:gd name="T2" fmla="*/ 98 w 117"/>
                <a:gd name="T3" fmla="*/ 8 h 104"/>
                <a:gd name="T4" fmla="*/ 60 w 117"/>
                <a:gd name="T5" fmla="*/ 8 h 104"/>
                <a:gd name="T6" fmla="*/ 22 w 117"/>
                <a:gd name="T7" fmla="*/ 8 h 104"/>
                <a:gd name="T8" fmla="*/ 7 w 117"/>
                <a:gd name="T9" fmla="*/ 66 h 104"/>
                <a:gd name="T10" fmla="*/ 45 w 117"/>
                <a:gd name="T11" fmla="*/ 104 h 104"/>
                <a:gd name="T12" fmla="*/ 60 w 117"/>
                <a:gd name="T13" fmla="*/ 100 h 104"/>
                <a:gd name="T14" fmla="*/ 75 w 117"/>
                <a:gd name="T15" fmla="*/ 104 h 104"/>
                <a:gd name="T16" fmla="*/ 113 w 117"/>
                <a:gd name="T17" fmla="*/ 66 h 104"/>
                <a:gd name="T18" fmla="*/ 113 w 117"/>
                <a:gd name="T19" fmla="*/ 28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7" h="104">
                  <a:moveTo>
                    <a:pt x="107" y="16"/>
                  </a:moveTo>
                  <a:cubicBezTo>
                    <a:pt x="104" y="13"/>
                    <a:pt x="101" y="10"/>
                    <a:pt x="98" y="8"/>
                  </a:cubicBezTo>
                  <a:cubicBezTo>
                    <a:pt x="82" y="0"/>
                    <a:pt x="71" y="8"/>
                    <a:pt x="60" y="8"/>
                  </a:cubicBezTo>
                  <a:cubicBezTo>
                    <a:pt x="49" y="8"/>
                    <a:pt x="38" y="0"/>
                    <a:pt x="22" y="8"/>
                  </a:cubicBezTo>
                  <a:cubicBezTo>
                    <a:pt x="7" y="16"/>
                    <a:pt x="0" y="40"/>
                    <a:pt x="7" y="66"/>
                  </a:cubicBezTo>
                  <a:cubicBezTo>
                    <a:pt x="14" y="90"/>
                    <a:pt x="31" y="104"/>
                    <a:pt x="45" y="104"/>
                  </a:cubicBezTo>
                  <a:cubicBezTo>
                    <a:pt x="51" y="104"/>
                    <a:pt x="55" y="100"/>
                    <a:pt x="60" y="100"/>
                  </a:cubicBezTo>
                  <a:cubicBezTo>
                    <a:pt x="65" y="100"/>
                    <a:pt x="69" y="104"/>
                    <a:pt x="75" y="104"/>
                  </a:cubicBezTo>
                  <a:cubicBezTo>
                    <a:pt x="89" y="104"/>
                    <a:pt x="106" y="90"/>
                    <a:pt x="113" y="66"/>
                  </a:cubicBezTo>
                  <a:cubicBezTo>
                    <a:pt x="117" y="52"/>
                    <a:pt x="117" y="39"/>
                    <a:pt x="113" y="28"/>
                  </a:cubicBezTo>
                </a:path>
              </a:pathLst>
            </a:custGeom>
            <a:noFill/>
            <a:ln w="25400" cap="rnd">
              <a:solidFill>
                <a:srgbClr val="FFBEA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6" name="Freeform 86">
              <a:extLst>
                <a:ext uri="{FF2B5EF4-FFF2-40B4-BE49-F238E27FC236}">
                  <a16:creationId xmlns:a16="http://schemas.microsoft.com/office/drawing/2014/main" id="{61FF194C-69CC-420E-8B09-BA4F6C28B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0269" y="2964591"/>
              <a:ext cx="38100" cy="77788"/>
            </a:xfrm>
            <a:custGeom>
              <a:avLst/>
              <a:gdLst>
                <a:gd name="T0" fmla="*/ 12 w 12"/>
                <a:gd name="T1" fmla="*/ 0 h 24"/>
                <a:gd name="T2" fmla="*/ 0 w 12"/>
                <a:gd name="T3" fmla="*/ 2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2" h="24">
                  <a:moveTo>
                    <a:pt x="12" y="0"/>
                  </a:moveTo>
                  <a:cubicBezTo>
                    <a:pt x="6" y="6"/>
                    <a:pt x="1" y="13"/>
                    <a:pt x="0" y="24"/>
                  </a:cubicBezTo>
                </a:path>
              </a:pathLst>
            </a:custGeom>
            <a:noFill/>
            <a:ln w="25400" cap="rnd">
              <a:solidFill>
                <a:srgbClr val="FFBEA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  <p:sp>
          <p:nvSpPr>
            <p:cNvPr id="47" name="Freeform 87">
              <a:extLst>
                <a:ext uri="{FF2B5EF4-FFF2-40B4-BE49-F238E27FC236}">
                  <a16:creationId xmlns:a16="http://schemas.microsoft.com/office/drawing/2014/main" id="{3FEB4AFF-BDE3-4B56-AAFB-C8C227FD7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43444" y="3085241"/>
              <a:ext cx="3175" cy="22225"/>
            </a:xfrm>
            <a:custGeom>
              <a:avLst/>
              <a:gdLst>
                <a:gd name="T0" fmla="*/ 1 w 1"/>
                <a:gd name="T1" fmla="*/ 7 h 7"/>
                <a:gd name="T2" fmla="*/ 0 w 1"/>
                <a:gd name="T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" h="7">
                  <a:moveTo>
                    <a:pt x="1" y="7"/>
                  </a:moveTo>
                  <a:cubicBezTo>
                    <a:pt x="1" y="5"/>
                    <a:pt x="0" y="2"/>
                    <a:pt x="0" y="0"/>
                  </a:cubicBezTo>
                </a:path>
              </a:pathLst>
            </a:custGeom>
            <a:noFill/>
            <a:ln w="25400" cap="rnd">
              <a:solidFill>
                <a:srgbClr val="FFBEA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pt-BR"/>
            </a:p>
          </p:txBody>
        </p:sp>
      </p:grp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E63C9296-4E94-4A23-A668-823929EAE647}"/>
              </a:ext>
            </a:extLst>
          </p:cNvPr>
          <p:cNvSpPr txBox="1"/>
          <p:nvPr/>
        </p:nvSpPr>
        <p:spPr>
          <a:xfrm>
            <a:off x="6490078" y="1294989"/>
            <a:ext cx="136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pc="30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HABITOS</a:t>
            </a:r>
            <a:endParaRPr lang="pt-BR" spc="300" dirty="0">
              <a:solidFill>
                <a:srgbClr val="A6A6A6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BC9F70B-36DC-4D62-9207-A8F91FE87573}"/>
              </a:ext>
            </a:extLst>
          </p:cNvPr>
          <p:cNvSpPr txBox="1"/>
          <p:nvPr/>
        </p:nvSpPr>
        <p:spPr>
          <a:xfrm>
            <a:off x="5165571" y="1587112"/>
            <a:ext cx="2672526" cy="5756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400" b="1" i="0" u="none" strike="noStrike" kern="0" cap="none" spc="-150" normalizeH="0" baseline="0" noProof="0" dirty="0">
                <a:ln>
                  <a:noFill/>
                </a:ln>
                <a:solidFill>
                  <a:srgbClr val="B4CB97"/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rPr>
              <a:t>alimentares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7C187D9E-32D0-4AB8-9D9E-B52C8F0C1AE0}"/>
              </a:ext>
            </a:extLst>
          </p:cNvPr>
          <p:cNvCxnSpPr>
            <a:cxnSpLocks/>
          </p:cNvCxnSpPr>
          <p:nvPr/>
        </p:nvCxnSpPr>
        <p:spPr>
          <a:xfrm>
            <a:off x="7962900" y="1390650"/>
            <a:ext cx="0" cy="1085850"/>
          </a:xfrm>
          <a:prstGeom prst="line">
            <a:avLst/>
          </a:prstGeom>
          <a:ln>
            <a:solidFill>
              <a:srgbClr val="A6A6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D41ACC25-98E0-49CD-91DD-0271D8248FB4}"/>
              </a:ext>
            </a:extLst>
          </p:cNvPr>
          <p:cNvSpPr txBox="1"/>
          <p:nvPr/>
        </p:nvSpPr>
        <p:spPr>
          <a:xfrm>
            <a:off x="8098307" y="1314039"/>
            <a:ext cx="267252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</a:t>
            </a:r>
          </a:p>
        </p:txBody>
      </p:sp>
      <p:pic>
        <p:nvPicPr>
          <p:cNvPr id="56" name="Espaço Reservado para Imagem 55" descr="Uma imagem contendo interior, mesa&#10;&#10;Descrição gerada automaticamente">
            <a:extLst>
              <a:ext uri="{FF2B5EF4-FFF2-40B4-BE49-F238E27FC236}">
                <a16:creationId xmlns:a16="http://schemas.microsoft.com/office/drawing/2014/main" id="{31BA400D-E977-4708-9447-1E1CBADA89C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04850"/>
            <a:ext cx="4241800" cy="5476875"/>
          </a:xfrm>
        </p:spPr>
      </p:pic>
      <p:grpSp>
        <p:nvGrpSpPr>
          <p:cNvPr id="27" name="Agrupar 26">
            <a:extLst>
              <a:ext uri="{FF2B5EF4-FFF2-40B4-BE49-F238E27FC236}">
                <a16:creationId xmlns:a16="http://schemas.microsoft.com/office/drawing/2014/main" id="{66EA2105-943D-49B6-93F1-B2C00801CCC8}"/>
              </a:ext>
            </a:extLst>
          </p:cNvPr>
          <p:cNvGrpSpPr/>
          <p:nvPr/>
        </p:nvGrpSpPr>
        <p:grpSpPr>
          <a:xfrm>
            <a:off x="0" y="689"/>
            <a:ext cx="12192000" cy="6856622"/>
            <a:chOff x="0" y="689"/>
            <a:chExt cx="12192000" cy="6856622"/>
          </a:xfrm>
        </p:grpSpPr>
        <p:sp>
          <p:nvSpPr>
            <p:cNvPr id="28" name="Forma livre 40">
              <a:extLst>
                <a:ext uri="{FF2B5EF4-FFF2-40B4-BE49-F238E27FC236}">
                  <a16:creationId xmlns:a16="http://schemas.microsoft.com/office/drawing/2014/main" id="{340636C8-F97C-4215-8E52-EF2149E45A0B}"/>
                </a:ext>
              </a:extLst>
            </p:cNvPr>
            <p:cNvSpPr/>
            <p:nvPr/>
          </p:nvSpPr>
          <p:spPr>
            <a:xfrm>
              <a:off x="0" y="689"/>
              <a:ext cx="12192000" cy="6856622"/>
            </a:xfrm>
            <a:custGeom>
              <a:avLst/>
              <a:gdLst>
                <a:gd name="connsiteX0" fmla="*/ 469232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0" fmla="*/ 4211053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8" fmla="*/ 0 w 12192000"/>
                <a:gd name="connsiteY8" fmla="*/ 0 h 6858000"/>
                <a:gd name="connsiteX0" fmla="*/ 4211053 w 12192000"/>
                <a:gd name="connsiteY0" fmla="*/ 5426242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0 w 12192000"/>
                <a:gd name="connsiteY3" fmla="*/ 0 h 6858000"/>
                <a:gd name="connsiteX4" fmla="*/ 12192000 w 12192000"/>
                <a:gd name="connsiteY4" fmla="*/ 0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  <a:gd name="connsiteX7" fmla="*/ 0 w 12192000"/>
                <a:gd name="connsiteY7" fmla="*/ 0 h 6858000"/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</a:t>
              </a:r>
            </a:p>
          </p:txBody>
        </p:sp>
        <p:grpSp>
          <p:nvGrpSpPr>
            <p:cNvPr id="29" name="Grupo 41">
              <a:extLst>
                <a:ext uri="{FF2B5EF4-FFF2-40B4-BE49-F238E27FC236}">
                  <a16:creationId xmlns:a16="http://schemas.microsoft.com/office/drawing/2014/main" id="{7E6E7BC9-3E3A-4362-BAC3-7487396922F6}"/>
                </a:ext>
              </a:extLst>
            </p:cNvPr>
            <p:cNvGrpSpPr/>
            <p:nvPr/>
          </p:nvGrpSpPr>
          <p:grpSpPr>
            <a:xfrm>
              <a:off x="246431" y="343134"/>
              <a:ext cx="463564" cy="463564"/>
              <a:chOff x="11146899" y="250908"/>
              <a:chExt cx="667581" cy="6675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0" name="Elipse 39">
                <a:extLst>
                  <a:ext uri="{FF2B5EF4-FFF2-40B4-BE49-F238E27FC236}">
                    <a16:creationId xmlns:a16="http://schemas.microsoft.com/office/drawing/2014/main" id="{9A0E294B-1860-4D89-B604-354653ADE5A2}"/>
                  </a:ext>
                </a:extLst>
              </p:cNvPr>
              <p:cNvSpPr/>
              <p:nvPr/>
            </p:nvSpPr>
            <p:spPr>
              <a:xfrm>
                <a:off x="11146899" y="250908"/>
                <a:ext cx="667581" cy="6675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1" name="Multiplicar 43">
                <a:extLst>
                  <a:ext uri="{FF2B5EF4-FFF2-40B4-BE49-F238E27FC236}">
                    <a16:creationId xmlns:a16="http://schemas.microsoft.com/office/drawing/2014/main" id="{1E3BC1E9-5101-489C-9537-4C2E6082EC28}"/>
                  </a:ext>
                </a:extLst>
              </p:cNvPr>
              <p:cNvSpPr/>
              <p:nvPr/>
            </p:nvSpPr>
            <p:spPr>
              <a:xfrm>
                <a:off x="11239469" y="343478"/>
                <a:ext cx="482440" cy="482440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</p:grpSp>
      <p:sp>
        <p:nvSpPr>
          <p:cNvPr id="35" name="Retângulo 34">
            <a:extLst>
              <a:ext uri="{FF2B5EF4-FFF2-40B4-BE49-F238E27FC236}">
                <a16:creationId xmlns:a16="http://schemas.microsoft.com/office/drawing/2014/main" id="{FC655BA1-C853-4CEC-836A-A5AB97C0D1F8}"/>
              </a:ext>
            </a:extLst>
          </p:cNvPr>
          <p:cNvSpPr/>
          <p:nvPr/>
        </p:nvSpPr>
        <p:spPr>
          <a:xfrm>
            <a:off x="246431" y="1073398"/>
            <a:ext cx="4515725" cy="5226046"/>
          </a:xfrm>
          <a:prstGeom prst="rect">
            <a:avLst/>
          </a:prstGeom>
          <a:solidFill>
            <a:srgbClr val="FFFFFF">
              <a:alpha val="0"/>
            </a:srgb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D9799553-F488-4836-A088-6C1BAB53B46C}"/>
              </a:ext>
            </a:extLst>
          </p:cNvPr>
          <p:cNvSpPr txBox="1"/>
          <p:nvPr/>
        </p:nvSpPr>
        <p:spPr>
          <a:xfrm>
            <a:off x="502268" y="1299614"/>
            <a:ext cx="4004051" cy="4081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pt-BR" sz="1400" u="sng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as proporções </a:t>
            </a: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desse gráfico, clique duas vezes em cima da “barra” que deseja modificar e em seguida na bolinha amarela que aparece na ponta dele. Com o mouse, mova a bolinha para cima ou para baixo até chegar no tamanho que represente o valor desejado. </a:t>
            </a:r>
          </a:p>
          <a:p>
            <a:pPr lvl="0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pt-BR" sz="1400" u="sng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a cor </a:t>
            </a: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 “barra”, clique </a:t>
            </a:r>
            <a:b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 cima dela e em seguida escolha cor desejada na ferramenta Contorno da Forma</a:t>
            </a:r>
          </a:p>
          <a:p>
            <a:pPr lvl="0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pt-BR" sz="1400" u="sng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os números</a:t>
            </a: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basta clicar </a:t>
            </a:r>
            <a:b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 cima deles e digitar o valor desejado.</a:t>
            </a:r>
          </a:p>
          <a:p>
            <a:pPr>
              <a:lnSpc>
                <a:spcPct val="90000"/>
              </a:lnSpc>
              <a:spcAft>
                <a:spcPts val="1800"/>
              </a:spcAft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 imagem do brócolis pode ter seu tamanho alterado clicando em cima dela e mexendo com o mouse nas bolinhas que aparecem nas arestas. </a:t>
            </a:r>
            <a:b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br>
              <a:rPr kumimoji="0" lang="pt-BR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Ah! Todos os textos são editáveis </a:t>
            </a:r>
            <a:b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estão esperando pelo seu conteúdo!</a:t>
            </a:r>
          </a:p>
        </p:txBody>
      </p:sp>
    </p:spTree>
    <p:extLst>
      <p:ext uri="{BB962C8B-B14F-4D97-AF65-F5344CB8AC3E}">
        <p14:creationId xmlns:p14="http://schemas.microsoft.com/office/powerpoint/2010/main" val="11586397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417E89F6-E4C5-4532-8242-A89E8880C1CD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C34DAB2-ED8F-4E39-9C36-9FE602AF986D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616E2C9-3474-4379-A298-B79BD35987FF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E14B3F6-09FE-4DCF-BA20-529A9197FE86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A7CD9C6-DC99-408B-91B2-93ED3257B21F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0AA3FF7-AC4D-4B63-AE38-D2ABD7CF4FFC}"/>
              </a:ext>
            </a:extLst>
          </p:cNvPr>
          <p:cNvSpPr txBox="1"/>
          <p:nvPr/>
        </p:nvSpPr>
        <p:spPr>
          <a:xfrm>
            <a:off x="2759968" y="1735081"/>
            <a:ext cx="267252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FE7593A7-E77C-4D53-A47D-2022DC2AA829}"/>
              </a:ext>
            </a:extLst>
          </p:cNvPr>
          <p:cNvGrpSpPr/>
          <p:nvPr/>
        </p:nvGrpSpPr>
        <p:grpSpPr>
          <a:xfrm>
            <a:off x="1353782" y="2343422"/>
            <a:ext cx="901738" cy="884281"/>
            <a:chOff x="1429982" y="2053136"/>
            <a:chExt cx="901738" cy="884281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D0164F0-C3BE-414C-ACBD-C0DA47B9229C}"/>
                </a:ext>
              </a:extLst>
            </p:cNvPr>
            <p:cNvSpPr txBox="1"/>
            <p:nvPr/>
          </p:nvSpPr>
          <p:spPr>
            <a:xfrm>
              <a:off x="1429982" y="2053136"/>
              <a:ext cx="901738" cy="88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3200" kern="0" spc="-150" dirty="0">
                  <a:solidFill>
                    <a:srgbClr val="64B3D5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562</a:t>
              </a:r>
              <a:r>
                <a:rPr kumimoji="0" lang="pt-BR" sz="3200" i="0" u="none" strike="noStrike" kern="0" cap="none" normalizeH="0" baseline="0" noProof="0" dirty="0">
                  <a:ln>
                    <a:noFill/>
                  </a:ln>
                  <a:solidFill>
                    <a:srgbClr val="64B3D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br>
                <a:rPr kumimoji="0" lang="pt-BR" sz="2400" i="0" u="none" strike="noStrike" kern="0" cap="none" normalizeH="0" baseline="0" noProof="0" dirty="0">
                  <a:ln>
                    <a:noFill/>
                  </a:ln>
                  <a:solidFill>
                    <a:srgbClr val="64B3D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lang="pt-BR" sz="120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Série</a:t>
              </a:r>
              <a:r>
                <a:rPr kumimoji="0" lang="pt-BR" sz="1200" i="0" u="none" strike="noStrike" kern="0" cap="none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2</a:t>
              </a:r>
              <a:endParaRPr kumimoji="0" lang="pt-BR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DE57D1ED-E085-427F-A0CA-13A333F0D5D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85950" y="2511425"/>
              <a:ext cx="0" cy="24130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6138DC7-3864-4E27-A569-9A652ACE4ABA}"/>
              </a:ext>
            </a:extLst>
          </p:cNvPr>
          <p:cNvGrpSpPr/>
          <p:nvPr/>
        </p:nvGrpSpPr>
        <p:grpSpPr>
          <a:xfrm>
            <a:off x="3611207" y="3188426"/>
            <a:ext cx="901738" cy="884281"/>
            <a:chOff x="1429982" y="2053136"/>
            <a:chExt cx="901738" cy="884281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1143B4B-9E4F-48E1-AC66-A3B6EDD7DA63}"/>
                </a:ext>
              </a:extLst>
            </p:cNvPr>
            <p:cNvSpPr txBox="1"/>
            <p:nvPr/>
          </p:nvSpPr>
          <p:spPr>
            <a:xfrm>
              <a:off x="1429982" y="2053136"/>
              <a:ext cx="901738" cy="88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pt-BR" sz="3200" kern="0" spc="-150" dirty="0">
                  <a:solidFill>
                    <a:srgbClr val="D5D000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352</a:t>
              </a:r>
              <a:br>
                <a:rPr lang="pt-BR" sz="3200" kern="0" spc="-150" dirty="0">
                  <a:solidFill>
                    <a:srgbClr val="D5D000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lang="pt-BR" sz="120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Série</a:t>
              </a:r>
              <a:r>
                <a:rPr kumimoji="0" lang="pt-BR" sz="1200" i="0" u="none" strike="noStrike" kern="0" cap="none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2</a:t>
              </a:r>
              <a:endParaRPr kumimoji="0" lang="pt-BR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B2D2D4B-5C7A-4DBD-AD9C-F06D29C802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85950" y="2511425"/>
              <a:ext cx="0" cy="24130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EA01690-2752-423A-A75B-EDD1C2FC8953}"/>
              </a:ext>
            </a:extLst>
          </p:cNvPr>
          <p:cNvGrpSpPr/>
          <p:nvPr/>
        </p:nvGrpSpPr>
        <p:grpSpPr>
          <a:xfrm>
            <a:off x="5868632" y="1609997"/>
            <a:ext cx="901738" cy="884281"/>
            <a:chOff x="1429982" y="2053136"/>
            <a:chExt cx="901738" cy="88428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A7A0566-3274-407D-BE04-BB30BFB96FD2}"/>
                </a:ext>
              </a:extLst>
            </p:cNvPr>
            <p:cNvSpPr txBox="1"/>
            <p:nvPr/>
          </p:nvSpPr>
          <p:spPr>
            <a:xfrm>
              <a:off x="1429982" y="2053136"/>
              <a:ext cx="901738" cy="88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pt-BR" sz="3200" i="0" u="none" strike="noStrike" kern="0" cap="none" spc="-150" normalizeH="0" baseline="0" noProof="0" dirty="0">
                  <a:ln>
                    <a:noFill/>
                  </a:ln>
                  <a:solidFill>
                    <a:srgbClr val="FF9999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698</a:t>
              </a:r>
              <a:br>
                <a:rPr kumimoji="0" lang="pt-BR" sz="3200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lang="pt-BR" sz="1200" kern="0" dirty="0">
                  <a:solidFill>
                    <a:schemeClr val="bg1">
                      <a:lumMod val="6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Série</a:t>
              </a:r>
              <a:r>
                <a:rPr kumimoji="0" lang="pt-BR" sz="1200" i="0" u="none" strike="noStrike" kern="0" cap="none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2</a:t>
              </a:r>
              <a:endParaRPr kumimoji="0" lang="pt-BR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B0F5758B-E258-4C15-AC3C-2F2AE9A04C6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85950" y="2511425"/>
              <a:ext cx="0" cy="24130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Imagem 28" descr="Uma imagem contendo bolo, mesa, molusco, interior&#10;&#10;Descrição gerada automaticamente">
            <a:extLst>
              <a:ext uri="{FF2B5EF4-FFF2-40B4-BE49-F238E27FC236}">
                <a16:creationId xmlns:a16="http://schemas.microsoft.com/office/drawing/2014/main" id="{D3C8419D-4F4C-420B-BD0C-E41651D382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807" y="3123245"/>
            <a:ext cx="2243870" cy="5445646"/>
          </a:xfrm>
          <a:prstGeom prst="rect">
            <a:avLst/>
          </a:prstGeom>
          <a:effectLst>
            <a:outerShdw blurRad="50800" dist="482600" dir="2700000" algn="tl" rotWithShape="0">
              <a:prstClr val="black">
                <a:alpha val="7000"/>
              </a:prstClr>
            </a:outerShdw>
          </a:effectLst>
        </p:spPr>
      </p:pic>
      <p:pic>
        <p:nvPicPr>
          <p:cNvPr id="31" name="Imagem 30" descr="Uma imagem contendo bolo, mesa, molusco, interior&#10;&#10;Descrição gerada automaticamente">
            <a:extLst>
              <a:ext uri="{FF2B5EF4-FFF2-40B4-BE49-F238E27FC236}">
                <a16:creationId xmlns:a16="http://schemas.microsoft.com/office/drawing/2014/main" id="{81C305CF-1A6B-4442-B0ED-37A3B2DC96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8135" y="2452914"/>
            <a:ext cx="2073282" cy="5793378"/>
          </a:xfrm>
          <a:prstGeom prst="rect">
            <a:avLst/>
          </a:prstGeom>
          <a:effectLst>
            <a:outerShdw blurRad="50800" dist="482600" dir="2700000" algn="tl" rotWithShape="0">
              <a:prstClr val="black">
                <a:alpha val="7000"/>
              </a:prstClr>
            </a:outerShdw>
          </a:effectLst>
        </p:spPr>
      </p:pic>
      <p:pic>
        <p:nvPicPr>
          <p:cNvPr id="32" name="Imagem 31" descr="Uma imagem contendo bolo, mesa, molusco, interior&#10;&#10;Descrição gerada automaticamente">
            <a:extLst>
              <a:ext uri="{FF2B5EF4-FFF2-40B4-BE49-F238E27FC236}">
                <a16:creationId xmlns:a16="http://schemas.microsoft.com/office/drawing/2014/main" id="{427F1E19-24D0-42BE-83D4-E823F188E5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8240" y="4058478"/>
            <a:ext cx="2049242" cy="5445646"/>
          </a:xfrm>
          <a:prstGeom prst="rect">
            <a:avLst/>
          </a:prstGeom>
          <a:effectLst>
            <a:outerShdw blurRad="50800" dist="482600" dir="2700000" algn="tl" rotWithShape="0">
              <a:prstClr val="black">
                <a:alpha val="7000"/>
              </a:prstClr>
            </a:outerShdw>
          </a:effectLst>
        </p:spPr>
      </p:pic>
      <p:grpSp>
        <p:nvGrpSpPr>
          <p:cNvPr id="2051" name="Agrupar 2050">
            <a:extLst>
              <a:ext uri="{FF2B5EF4-FFF2-40B4-BE49-F238E27FC236}">
                <a16:creationId xmlns:a16="http://schemas.microsoft.com/office/drawing/2014/main" id="{9724D905-95CC-41E3-A610-8FE29CD25667}"/>
              </a:ext>
            </a:extLst>
          </p:cNvPr>
          <p:cNvGrpSpPr/>
          <p:nvPr/>
        </p:nvGrpSpPr>
        <p:grpSpPr>
          <a:xfrm>
            <a:off x="3035781" y="877831"/>
            <a:ext cx="2120900" cy="905830"/>
            <a:chOff x="3187700" y="598431"/>
            <a:chExt cx="2120900" cy="905830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E3D2BB8-2E09-45B9-895A-38A625D05867}"/>
                </a:ext>
              </a:extLst>
            </p:cNvPr>
            <p:cNvSpPr txBox="1"/>
            <p:nvPr/>
          </p:nvSpPr>
          <p:spPr>
            <a:xfrm>
              <a:off x="3700106" y="598431"/>
              <a:ext cx="1119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pc="300" dirty="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PLANO</a:t>
              </a:r>
              <a:endParaRPr lang="pt-BR" spc="30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CFC36B4-0D3B-4B0F-A1AB-0426AB24340B}"/>
                </a:ext>
              </a:extLst>
            </p:cNvPr>
            <p:cNvSpPr txBox="1"/>
            <p:nvPr/>
          </p:nvSpPr>
          <p:spPr>
            <a:xfrm>
              <a:off x="3553561" y="928654"/>
              <a:ext cx="1412566" cy="5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1" i="0" u="none" strike="noStrike" kern="0" cap="none" spc="-150" normalizeH="0" baseline="0" noProof="0" dirty="0">
                  <a:ln>
                    <a:noFill/>
                  </a:ln>
                  <a:solidFill>
                    <a:srgbClr val="FF9999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verão</a:t>
              </a:r>
            </a:p>
          </p:txBody>
        </p: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7E3E6DD4-F8E5-4073-B2D2-0056DB1F5C81}"/>
                </a:ext>
              </a:extLst>
            </p:cNvPr>
            <p:cNvCxnSpPr>
              <a:cxnSpLocks/>
            </p:cNvCxnSpPr>
            <p:nvPr/>
          </p:nvCxnSpPr>
          <p:spPr>
            <a:xfrm>
              <a:off x="3187700" y="1184275"/>
              <a:ext cx="3302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9F7B8C-A455-41EE-BF90-547E9DDDCE91}"/>
                </a:ext>
              </a:extLst>
            </p:cNvPr>
            <p:cNvCxnSpPr>
              <a:cxnSpLocks/>
            </p:cNvCxnSpPr>
            <p:nvPr/>
          </p:nvCxnSpPr>
          <p:spPr>
            <a:xfrm>
              <a:off x="4978400" y="1184275"/>
              <a:ext cx="3302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4" name="Espaço Reservado para Imagem 2053" descr="Uma imagem contendo edifício&#10;&#10;Descrição gerada automaticamente">
            <a:extLst>
              <a:ext uri="{FF2B5EF4-FFF2-40B4-BE49-F238E27FC236}">
                <a16:creationId xmlns:a16="http://schemas.microsoft.com/office/drawing/2014/main" id="{8B1D4EFA-1089-40BA-82F7-A384F1943F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70063083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grupar 2">
            <a:extLst>
              <a:ext uri="{FF2B5EF4-FFF2-40B4-BE49-F238E27FC236}">
                <a16:creationId xmlns:a16="http://schemas.microsoft.com/office/drawing/2014/main" id="{417E89F6-E4C5-4532-8242-A89E8880C1CD}"/>
              </a:ext>
            </a:extLst>
          </p:cNvPr>
          <p:cNvGrpSpPr/>
          <p:nvPr/>
        </p:nvGrpSpPr>
        <p:grpSpPr>
          <a:xfrm>
            <a:off x="0" y="0"/>
            <a:ext cx="12191999" cy="6858000"/>
            <a:chOff x="0" y="0"/>
            <a:chExt cx="12191999" cy="6858000"/>
          </a:xfrm>
          <a:solidFill>
            <a:srgbClr val="E8E8E8"/>
          </a:solidFill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AC34DAB2-ED8F-4E39-9C36-9FE602AF986D}"/>
                </a:ext>
              </a:extLst>
            </p:cNvPr>
            <p:cNvSpPr/>
            <p:nvPr/>
          </p:nvSpPr>
          <p:spPr>
            <a:xfrm>
              <a:off x="0" y="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A616E2C9-3474-4379-A298-B79BD35987FF}"/>
                </a:ext>
              </a:extLst>
            </p:cNvPr>
            <p:cNvSpPr/>
            <p:nvPr/>
          </p:nvSpPr>
          <p:spPr>
            <a:xfrm>
              <a:off x="0" y="6553200"/>
              <a:ext cx="12190476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E14B3F6-09FE-4DCF-BA20-529A9197FE86}"/>
                </a:ext>
              </a:extLst>
            </p:cNvPr>
            <p:cNvSpPr/>
            <p:nvPr/>
          </p:nvSpPr>
          <p:spPr>
            <a:xfrm rot="5400000">
              <a:off x="-3276600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DA7CD9C6-DC99-408B-91B2-93ED3257B21F}"/>
                </a:ext>
              </a:extLst>
            </p:cNvPr>
            <p:cNvSpPr/>
            <p:nvPr/>
          </p:nvSpPr>
          <p:spPr>
            <a:xfrm rot="5400000">
              <a:off x="8610599" y="3276600"/>
              <a:ext cx="68580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0AA3FF7-AC4D-4B63-AE38-D2ABD7CF4FFC}"/>
              </a:ext>
            </a:extLst>
          </p:cNvPr>
          <p:cNvSpPr txBox="1"/>
          <p:nvPr/>
        </p:nvSpPr>
        <p:spPr>
          <a:xfrm>
            <a:off x="2759968" y="1735081"/>
            <a:ext cx="267252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latinLnBrk="0">
              <a:lnSpc>
                <a:spcPct val="100000"/>
              </a:lnSpc>
              <a:buClrTx/>
              <a:buSzTx/>
              <a:buFontTx/>
              <a:buNone/>
              <a:tabLst/>
              <a:defRPr/>
            </a:pPr>
            <a:r>
              <a:rPr lang="en-US" sz="105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Lorem ipsum dolor sit amet, consectetuer adipiscing elit. Maecenas porttitor congue massa. Fusce posuere, magna sed pulvinar ultricies, purus lectus malesuada libero, sit amet commodo magna eros</a:t>
            </a:r>
          </a:p>
        </p:txBody>
      </p: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FE7593A7-E77C-4D53-A47D-2022DC2AA829}"/>
              </a:ext>
            </a:extLst>
          </p:cNvPr>
          <p:cNvGrpSpPr/>
          <p:nvPr/>
        </p:nvGrpSpPr>
        <p:grpSpPr>
          <a:xfrm>
            <a:off x="1353782" y="2343422"/>
            <a:ext cx="901738" cy="884281"/>
            <a:chOff x="1429982" y="2053136"/>
            <a:chExt cx="901738" cy="884281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FD0164F0-C3BE-414C-ACBD-C0DA47B9229C}"/>
                </a:ext>
              </a:extLst>
            </p:cNvPr>
            <p:cNvSpPr txBox="1"/>
            <p:nvPr/>
          </p:nvSpPr>
          <p:spPr>
            <a:xfrm>
              <a:off x="1429982" y="2053136"/>
              <a:ext cx="901738" cy="88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3200" kern="0" spc="-150" dirty="0">
                  <a:solidFill>
                    <a:srgbClr val="64B3D5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562</a:t>
              </a:r>
              <a:r>
                <a:rPr kumimoji="0" lang="pt-BR" sz="3200" i="0" u="none" strike="noStrike" kern="0" cap="none" normalizeH="0" baseline="0" noProof="0" dirty="0">
                  <a:ln>
                    <a:noFill/>
                  </a:ln>
                  <a:solidFill>
                    <a:srgbClr val="64B3D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 </a:t>
              </a:r>
              <a:br>
                <a:rPr kumimoji="0" lang="pt-BR" sz="2400" i="0" u="none" strike="noStrike" kern="0" cap="none" normalizeH="0" baseline="0" noProof="0" dirty="0">
                  <a:ln>
                    <a:noFill/>
                  </a:ln>
                  <a:solidFill>
                    <a:srgbClr val="64B3D5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pt-BR" sz="1200" i="0" u="none" strike="noStrike" kern="0" cap="none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Serie 2</a:t>
              </a:r>
              <a:endParaRPr kumimoji="0" lang="pt-BR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DE57D1ED-E085-427F-A0CA-13A333F0D5D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85950" y="2511425"/>
              <a:ext cx="0" cy="24130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16138DC7-3864-4E27-A569-9A652ACE4ABA}"/>
              </a:ext>
            </a:extLst>
          </p:cNvPr>
          <p:cNvGrpSpPr/>
          <p:nvPr/>
        </p:nvGrpSpPr>
        <p:grpSpPr>
          <a:xfrm>
            <a:off x="3611207" y="3188426"/>
            <a:ext cx="901738" cy="884281"/>
            <a:chOff x="1429982" y="2053136"/>
            <a:chExt cx="901738" cy="884281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51143B4B-9E4F-48E1-AC66-A3B6EDD7DA63}"/>
                </a:ext>
              </a:extLst>
            </p:cNvPr>
            <p:cNvSpPr txBox="1"/>
            <p:nvPr/>
          </p:nvSpPr>
          <p:spPr>
            <a:xfrm>
              <a:off x="1429982" y="2053136"/>
              <a:ext cx="901738" cy="88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pt-BR" sz="3200" kern="0" spc="-150" dirty="0">
                  <a:solidFill>
                    <a:srgbClr val="D5D000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352</a:t>
              </a:r>
              <a:br>
                <a:rPr lang="pt-BR" sz="3200" kern="0" spc="-150" dirty="0">
                  <a:solidFill>
                    <a:srgbClr val="D5D000"/>
                  </a:solidFill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pt-BR" sz="1200" i="0" u="none" strike="noStrike" kern="0" cap="none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Serie 2</a:t>
              </a:r>
              <a:endParaRPr kumimoji="0" lang="pt-BR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cxnSp>
          <p:nvCxnSpPr>
            <p:cNvPr id="25" name="Conector reto 24">
              <a:extLst>
                <a:ext uri="{FF2B5EF4-FFF2-40B4-BE49-F238E27FC236}">
                  <a16:creationId xmlns:a16="http://schemas.microsoft.com/office/drawing/2014/main" id="{6B2D2D4B-5C7A-4DBD-AD9C-F06D29C802E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85950" y="2511425"/>
              <a:ext cx="0" cy="24130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CEA01690-2752-423A-A75B-EDD1C2FC8953}"/>
              </a:ext>
            </a:extLst>
          </p:cNvPr>
          <p:cNvGrpSpPr/>
          <p:nvPr/>
        </p:nvGrpSpPr>
        <p:grpSpPr>
          <a:xfrm>
            <a:off x="5868632" y="1609997"/>
            <a:ext cx="901738" cy="884281"/>
            <a:chOff x="1429982" y="2053136"/>
            <a:chExt cx="901738" cy="884281"/>
          </a:xfrm>
        </p:grpSpPr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A7A0566-3274-407D-BE04-BB30BFB96FD2}"/>
                </a:ext>
              </a:extLst>
            </p:cNvPr>
            <p:cNvSpPr txBox="1"/>
            <p:nvPr/>
          </p:nvSpPr>
          <p:spPr>
            <a:xfrm>
              <a:off x="1429982" y="2053136"/>
              <a:ext cx="901738" cy="884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3200" i="0" u="none" strike="noStrike" kern="0" cap="none" spc="-150" normalizeH="0" baseline="0" noProof="0" dirty="0">
                  <a:ln>
                    <a:noFill/>
                  </a:ln>
                  <a:solidFill>
                    <a:srgbClr val="FF9999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698</a:t>
              </a:r>
              <a:br>
                <a:rPr kumimoji="0" lang="pt-BR" sz="3200" i="0" u="none" strike="noStrike" kern="0" cap="none" spc="-150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</a:br>
              <a:r>
                <a:rPr kumimoji="0" lang="pt-BR" sz="1200" i="0" u="none" strike="noStrike" kern="0" cap="none" normalizeH="0" baseline="0" noProof="0" dirty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rPr>
                <a:t>Serie 2</a:t>
              </a:r>
              <a:endParaRPr kumimoji="0" lang="pt-BR" i="0" u="none" strike="noStrike" kern="0" cap="none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B0F5758B-E258-4C15-AC3C-2F2AE9A04C64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885950" y="2511425"/>
              <a:ext cx="0" cy="24130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Imagem 28" descr="Uma imagem contendo bolo, mesa, molusco, interior&#10;&#10;Descrição gerada automaticamente">
            <a:extLst>
              <a:ext uri="{FF2B5EF4-FFF2-40B4-BE49-F238E27FC236}">
                <a16:creationId xmlns:a16="http://schemas.microsoft.com/office/drawing/2014/main" id="{D3C8419D-4F4C-420B-BD0C-E41651D382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5807" y="3123245"/>
            <a:ext cx="2243870" cy="5445646"/>
          </a:xfrm>
          <a:prstGeom prst="rect">
            <a:avLst/>
          </a:prstGeom>
          <a:effectLst>
            <a:outerShdw blurRad="50800" dist="482600" dir="2700000" algn="tl" rotWithShape="0">
              <a:prstClr val="black">
                <a:alpha val="7000"/>
              </a:prstClr>
            </a:outerShdw>
          </a:effectLst>
        </p:spPr>
      </p:pic>
      <p:pic>
        <p:nvPicPr>
          <p:cNvPr id="31" name="Imagem 30" descr="Uma imagem contendo bolo, mesa, molusco, interior&#10;&#10;Descrição gerada automaticamente">
            <a:extLst>
              <a:ext uri="{FF2B5EF4-FFF2-40B4-BE49-F238E27FC236}">
                <a16:creationId xmlns:a16="http://schemas.microsoft.com/office/drawing/2014/main" id="{81C305CF-1A6B-4442-B0ED-37A3B2DC96C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8135" y="2452914"/>
            <a:ext cx="2073282" cy="5793378"/>
          </a:xfrm>
          <a:prstGeom prst="rect">
            <a:avLst/>
          </a:prstGeom>
          <a:effectLst>
            <a:outerShdw blurRad="50800" dist="482600" dir="2700000" algn="tl" rotWithShape="0">
              <a:prstClr val="black">
                <a:alpha val="7000"/>
              </a:prstClr>
            </a:outerShdw>
          </a:effectLst>
        </p:spPr>
      </p:pic>
      <p:pic>
        <p:nvPicPr>
          <p:cNvPr id="32" name="Imagem 31" descr="Uma imagem contendo bolo, mesa, molusco, interior&#10;&#10;Descrição gerada automaticamente">
            <a:extLst>
              <a:ext uri="{FF2B5EF4-FFF2-40B4-BE49-F238E27FC236}">
                <a16:creationId xmlns:a16="http://schemas.microsoft.com/office/drawing/2014/main" id="{427F1E19-24D0-42BE-83D4-E823F188E59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98240" y="4058478"/>
            <a:ext cx="2049242" cy="5445646"/>
          </a:xfrm>
          <a:prstGeom prst="rect">
            <a:avLst/>
          </a:prstGeom>
          <a:effectLst>
            <a:outerShdw blurRad="50800" dist="482600" dir="2700000" algn="tl" rotWithShape="0">
              <a:prstClr val="black">
                <a:alpha val="7000"/>
              </a:prstClr>
            </a:outerShdw>
          </a:effectLst>
        </p:spPr>
      </p:pic>
      <p:grpSp>
        <p:nvGrpSpPr>
          <p:cNvPr id="2051" name="Agrupar 2050">
            <a:extLst>
              <a:ext uri="{FF2B5EF4-FFF2-40B4-BE49-F238E27FC236}">
                <a16:creationId xmlns:a16="http://schemas.microsoft.com/office/drawing/2014/main" id="{9724D905-95CC-41E3-A610-8FE29CD25667}"/>
              </a:ext>
            </a:extLst>
          </p:cNvPr>
          <p:cNvGrpSpPr/>
          <p:nvPr/>
        </p:nvGrpSpPr>
        <p:grpSpPr>
          <a:xfrm>
            <a:off x="3035781" y="877831"/>
            <a:ext cx="2120900" cy="905830"/>
            <a:chOff x="3187700" y="598431"/>
            <a:chExt cx="2120900" cy="905830"/>
          </a:xfrm>
        </p:grpSpPr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E3D2BB8-2E09-45B9-895A-38A625D05867}"/>
                </a:ext>
              </a:extLst>
            </p:cNvPr>
            <p:cNvSpPr txBox="1"/>
            <p:nvPr/>
          </p:nvSpPr>
          <p:spPr>
            <a:xfrm>
              <a:off x="3700106" y="598431"/>
              <a:ext cx="11194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latinLnBrk="0">
                <a:lnSpc>
                  <a:spcPct val="100000"/>
                </a:lnSpc>
                <a:buClrTx/>
                <a:buSzTx/>
                <a:buFontTx/>
                <a:buNone/>
                <a:tabLst/>
                <a:defRPr/>
              </a:pPr>
              <a:r>
                <a:rPr lang="en-US" spc="300" dirty="0">
                  <a:solidFill>
                    <a:srgbClr val="A6A6A6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PLANO</a:t>
              </a:r>
              <a:endParaRPr lang="pt-BR" spc="300" dirty="0">
                <a:solidFill>
                  <a:srgbClr val="A6A6A6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ACFC36B4-0D3B-4B0F-A1AB-0426AB24340B}"/>
                </a:ext>
              </a:extLst>
            </p:cNvPr>
            <p:cNvSpPr txBox="1"/>
            <p:nvPr/>
          </p:nvSpPr>
          <p:spPr>
            <a:xfrm>
              <a:off x="3553561" y="928654"/>
              <a:ext cx="1412566" cy="5756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7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4400" b="1" i="0" u="none" strike="noStrike" kern="0" cap="none" spc="-150" normalizeH="0" baseline="0" noProof="0" dirty="0">
                  <a:ln>
                    <a:noFill/>
                  </a:ln>
                  <a:solidFill>
                    <a:srgbClr val="FF9999"/>
                  </a:solidFill>
                  <a:effectLst/>
                  <a:uLnTx/>
                  <a:uFillTx/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rPr>
                <a:t>verão</a:t>
              </a:r>
            </a:p>
          </p:txBody>
        </p:sp>
        <p:cxnSp>
          <p:nvCxnSpPr>
            <p:cNvPr id="43" name="Conector reto 42">
              <a:extLst>
                <a:ext uri="{FF2B5EF4-FFF2-40B4-BE49-F238E27FC236}">
                  <a16:creationId xmlns:a16="http://schemas.microsoft.com/office/drawing/2014/main" id="{7E3E6DD4-F8E5-4073-B2D2-0056DB1F5C81}"/>
                </a:ext>
              </a:extLst>
            </p:cNvPr>
            <p:cNvCxnSpPr>
              <a:cxnSpLocks/>
            </p:cNvCxnSpPr>
            <p:nvPr/>
          </p:nvCxnSpPr>
          <p:spPr>
            <a:xfrm>
              <a:off x="3187700" y="1184275"/>
              <a:ext cx="3302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reto 45">
              <a:extLst>
                <a:ext uri="{FF2B5EF4-FFF2-40B4-BE49-F238E27FC236}">
                  <a16:creationId xmlns:a16="http://schemas.microsoft.com/office/drawing/2014/main" id="{819F7B8C-A455-41EE-BF90-547E9DDDCE91}"/>
                </a:ext>
              </a:extLst>
            </p:cNvPr>
            <p:cNvCxnSpPr>
              <a:cxnSpLocks/>
            </p:cNvCxnSpPr>
            <p:nvPr/>
          </p:nvCxnSpPr>
          <p:spPr>
            <a:xfrm>
              <a:off x="4978400" y="1184275"/>
              <a:ext cx="330200" cy="0"/>
            </a:xfrm>
            <a:prstGeom prst="line">
              <a:avLst/>
            </a:prstGeom>
            <a:ln>
              <a:solidFill>
                <a:srgbClr val="A6A6A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4" name="Espaço Reservado para Imagem 2053" descr="Uma imagem contendo edifício&#10;&#10;Descrição gerada automaticamente">
            <a:extLst>
              <a:ext uri="{FF2B5EF4-FFF2-40B4-BE49-F238E27FC236}">
                <a16:creationId xmlns:a16="http://schemas.microsoft.com/office/drawing/2014/main" id="{8B1D4EFA-1089-40BA-82F7-A384F1943F4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0" name="Agrupar 29">
            <a:extLst>
              <a:ext uri="{FF2B5EF4-FFF2-40B4-BE49-F238E27FC236}">
                <a16:creationId xmlns:a16="http://schemas.microsoft.com/office/drawing/2014/main" id="{849FD5E7-3A51-4F70-B570-FAC5946742C9}"/>
              </a:ext>
            </a:extLst>
          </p:cNvPr>
          <p:cNvGrpSpPr/>
          <p:nvPr/>
        </p:nvGrpSpPr>
        <p:grpSpPr>
          <a:xfrm>
            <a:off x="0" y="689"/>
            <a:ext cx="12192000" cy="6856622"/>
            <a:chOff x="0" y="689"/>
            <a:chExt cx="12192000" cy="6856622"/>
          </a:xfrm>
        </p:grpSpPr>
        <p:sp>
          <p:nvSpPr>
            <p:cNvPr id="33" name="Forma livre 40">
              <a:extLst>
                <a:ext uri="{FF2B5EF4-FFF2-40B4-BE49-F238E27FC236}">
                  <a16:creationId xmlns:a16="http://schemas.microsoft.com/office/drawing/2014/main" id="{F56047D9-CDA7-40D8-A8B9-C20B3386F086}"/>
                </a:ext>
              </a:extLst>
            </p:cNvPr>
            <p:cNvSpPr/>
            <p:nvPr/>
          </p:nvSpPr>
          <p:spPr>
            <a:xfrm>
              <a:off x="0" y="689"/>
              <a:ext cx="12192000" cy="6856622"/>
            </a:xfrm>
            <a:custGeom>
              <a:avLst/>
              <a:gdLst>
                <a:gd name="connsiteX0" fmla="*/ 469232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0" fmla="*/ 4211053 w 12192000"/>
                <a:gd name="connsiteY0" fmla="*/ 2261937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4211053 w 12192000"/>
                <a:gd name="connsiteY3" fmla="*/ 2261937 h 6858000"/>
                <a:gd name="connsiteX4" fmla="*/ 0 w 12192000"/>
                <a:gd name="connsiteY4" fmla="*/ 0 h 6858000"/>
                <a:gd name="connsiteX5" fmla="*/ 12192000 w 12192000"/>
                <a:gd name="connsiteY5" fmla="*/ 0 h 6858000"/>
                <a:gd name="connsiteX6" fmla="*/ 12192000 w 12192000"/>
                <a:gd name="connsiteY6" fmla="*/ 6858000 h 6858000"/>
                <a:gd name="connsiteX7" fmla="*/ 0 w 12192000"/>
                <a:gd name="connsiteY7" fmla="*/ 6858000 h 6858000"/>
                <a:gd name="connsiteX8" fmla="*/ 0 w 12192000"/>
                <a:gd name="connsiteY8" fmla="*/ 0 h 6858000"/>
                <a:gd name="connsiteX0" fmla="*/ 4211053 w 12192000"/>
                <a:gd name="connsiteY0" fmla="*/ 5426242 h 6858000"/>
                <a:gd name="connsiteX1" fmla="*/ 469232 w 12192000"/>
                <a:gd name="connsiteY1" fmla="*/ 5426242 h 6858000"/>
                <a:gd name="connsiteX2" fmla="*/ 4211053 w 12192000"/>
                <a:gd name="connsiteY2" fmla="*/ 5426242 h 6858000"/>
                <a:gd name="connsiteX3" fmla="*/ 0 w 12192000"/>
                <a:gd name="connsiteY3" fmla="*/ 0 h 6858000"/>
                <a:gd name="connsiteX4" fmla="*/ 12192000 w 12192000"/>
                <a:gd name="connsiteY4" fmla="*/ 0 h 6858000"/>
                <a:gd name="connsiteX5" fmla="*/ 12192000 w 12192000"/>
                <a:gd name="connsiteY5" fmla="*/ 6858000 h 6858000"/>
                <a:gd name="connsiteX6" fmla="*/ 0 w 12192000"/>
                <a:gd name="connsiteY6" fmla="*/ 6858000 h 6858000"/>
                <a:gd name="connsiteX7" fmla="*/ 0 w 12192000"/>
                <a:gd name="connsiteY7" fmla="*/ 0 h 6858000"/>
                <a:gd name="connsiteX0" fmla="*/ 0 w 12192000"/>
                <a:gd name="connsiteY0" fmla="*/ 0 h 6858000"/>
                <a:gd name="connsiteX1" fmla="*/ 12192000 w 12192000"/>
                <a:gd name="connsiteY1" fmla="*/ 0 h 6858000"/>
                <a:gd name="connsiteX2" fmla="*/ 12192000 w 12192000"/>
                <a:gd name="connsiteY2" fmla="*/ 6858000 h 6858000"/>
                <a:gd name="connsiteX3" fmla="*/ 0 w 12192000"/>
                <a:gd name="connsiteY3" fmla="*/ 6858000 h 6858000"/>
                <a:gd name="connsiteX4" fmla="*/ 0 w 12192000"/>
                <a:gd name="connsiteY4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00" h="6858000">
                  <a:moveTo>
                    <a:pt x="0" y="0"/>
                  </a:moveTo>
                  <a:lnTo>
                    <a:pt x="12192000" y="0"/>
                  </a:lnTo>
                  <a:lnTo>
                    <a:pt x="12192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  </a:t>
              </a:r>
            </a:p>
          </p:txBody>
        </p:sp>
        <p:grpSp>
          <p:nvGrpSpPr>
            <p:cNvPr id="34" name="Grupo 41">
              <a:extLst>
                <a:ext uri="{FF2B5EF4-FFF2-40B4-BE49-F238E27FC236}">
                  <a16:creationId xmlns:a16="http://schemas.microsoft.com/office/drawing/2014/main" id="{764360FB-A304-4CD1-8017-F45E0A9F5C03}"/>
                </a:ext>
              </a:extLst>
            </p:cNvPr>
            <p:cNvGrpSpPr/>
            <p:nvPr/>
          </p:nvGrpSpPr>
          <p:grpSpPr>
            <a:xfrm>
              <a:off x="246431" y="343134"/>
              <a:ext cx="463564" cy="463564"/>
              <a:chOff x="11146899" y="250908"/>
              <a:chExt cx="667581" cy="6675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36" name="Elipse 35">
                <a:extLst>
                  <a:ext uri="{FF2B5EF4-FFF2-40B4-BE49-F238E27FC236}">
                    <a16:creationId xmlns:a16="http://schemas.microsoft.com/office/drawing/2014/main" id="{02D3BD5F-BA22-4FCB-AAD7-863204849EDC}"/>
                  </a:ext>
                </a:extLst>
              </p:cNvPr>
              <p:cNvSpPr/>
              <p:nvPr/>
            </p:nvSpPr>
            <p:spPr>
              <a:xfrm>
                <a:off x="11146899" y="250908"/>
                <a:ext cx="667581" cy="667581"/>
              </a:xfrm>
              <a:prstGeom prst="ellips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37" name="Multiplicar 43">
                <a:extLst>
                  <a:ext uri="{FF2B5EF4-FFF2-40B4-BE49-F238E27FC236}">
                    <a16:creationId xmlns:a16="http://schemas.microsoft.com/office/drawing/2014/main" id="{DB9D9B35-BC55-49DF-80E5-FF24B8C98752}"/>
                  </a:ext>
                </a:extLst>
              </p:cNvPr>
              <p:cNvSpPr/>
              <p:nvPr/>
            </p:nvSpPr>
            <p:spPr>
              <a:xfrm>
                <a:off x="11239469" y="343478"/>
                <a:ext cx="482440" cy="482440"/>
              </a:xfrm>
              <a:prstGeom prst="mathMultiply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pt-BR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35" name="Retângulo 34">
              <a:extLst>
                <a:ext uri="{FF2B5EF4-FFF2-40B4-BE49-F238E27FC236}">
                  <a16:creationId xmlns:a16="http://schemas.microsoft.com/office/drawing/2014/main" id="{3C0B9A23-8F86-4107-906F-AB0643055AF3}"/>
                </a:ext>
              </a:extLst>
            </p:cNvPr>
            <p:cNvSpPr/>
            <p:nvPr/>
          </p:nvSpPr>
          <p:spPr>
            <a:xfrm>
              <a:off x="246431" y="1073398"/>
              <a:ext cx="4515725" cy="5235327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B8047A8-0A9A-4A04-B23E-E34A12792A94}"/>
              </a:ext>
            </a:extLst>
          </p:cNvPr>
          <p:cNvSpPr txBox="1"/>
          <p:nvPr/>
        </p:nvSpPr>
        <p:spPr>
          <a:xfrm>
            <a:off x="478971" y="1303213"/>
            <a:ext cx="3759200" cy="2917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pt-BR" sz="1400" u="sng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as proporções </a:t>
            </a: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desse gráfico, clique nos sorvetes, que são “foto objetos” </a:t>
            </a:r>
            <a:b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 movimente-os para cima ou para baixo. </a:t>
            </a:r>
          </a:p>
          <a:p>
            <a:pPr lvl="0"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Para </a:t>
            </a:r>
            <a:r>
              <a:rPr lang="pt-BR" sz="1400" u="sng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alterar os números</a:t>
            </a: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basta clicar </a:t>
            </a:r>
            <a:b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 cima deles e digitar o valor desejado.</a:t>
            </a:r>
          </a:p>
          <a:p>
            <a:pPr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 imagem das casas pode ter seu tamanho alterado clicando em cima dela e mexendo com o mouse nas bolinhas que aparecem nas arestas. </a:t>
            </a:r>
          </a:p>
          <a:p>
            <a:pPr>
              <a:lnSpc>
                <a:spcPct val="90000"/>
              </a:lnSpc>
              <a:spcAft>
                <a:spcPts val="1800"/>
              </a:spcAft>
              <a:defRPr/>
            </a:pPr>
            <a:r>
              <a:rPr lang="pt-BR" sz="1400" dirty="0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Ah! Todos os textos são editáveis e estão esperando pelo seu conteúdo!</a:t>
            </a:r>
          </a:p>
        </p:txBody>
      </p:sp>
    </p:spTree>
    <p:extLst>
      <p:ext uri="{BB962C8B-B14F-4D97-AF65-F5344CB8AC3E}">
        <p14:creationId xmlns:p14="http://schemas.microsoft.com/office/powerpoint/2010/main" val="237674514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7264</TotalTime>
  <Words>4002</Words>
  <Application>Microsoft Office PowerPoint</Application>
  <PresentationFormat>Widescreen</PresentationFormat>
  <Paragraphs>630</Paragraphs>
  <Slides>48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48</vt:i4>
      </vt:variant>
    </vt:vector>
  </HeadingPairs>
  <TitlesOfParts>
    <vt:vector size="59" baseType="lpstr">
      <vt:lpstr>Arial</vt:lpstr>
      <vt:lpstr>Calibri</vt:lpstr>
      <vt:lpstr>Corbel</vt:lpstr>
      <vt:lpstr>Nexa</vt:lpstr>
      <vt:lpstr>Nexa Light</vt:lpstr>
      <vt:lpstr>Segoe UI</vt:lpstr>
      <vt:lpstr>Segoe UI Light</vt:lpstr>
      <vt:lpstr>Tema do Office</vt:lpstr>
      <vt:lpstr>1_Tema do Office</vt:lpstr>
      <vt:lpstr>2_Tema do Office</vt:lpstr>
      <vt:lpstr>3_Tema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>Thai Tiezzi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para apresentações com gráficos</dc:title>
  <dc:subject>Template para apresentações com gráficos</dc:subject>
  <dc:creator>SOAP Apresentações no estado da arte</dc:creator>
  <cp:keywords>SOAP Apresentações no estado da arte</cp:keywords>
  <cp:lastModifiedBy>Thailani Gabriel Tiezzi</cp:lastModifiedBy>
  <cp:revision>470</cp:revision>
  <dcterms:modified xsi:type="dcterms:W3CDTF">2019-04-11T18:57:02Z</dcterms:modified>
</cp:coreProperties>
</file>