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432" r:id="rId3"/>
    <p:sldId id="54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Antunes" initials="MA" lastIdx="4" clrIdx="0">
    <p:extLst>
      <p:ext uri="{19B8F6BF-5375-455C-9EA6-DF929625EA0E}">
        <p15:presenceInfo xmlns:p15="http://schemas.microsoft.com/office/powerpoint/2012/main" userId="Mariana Antunes" providerId="None"/>
      </p:ext>
    </p:extLst>
  </p:cmAuthor>
  <p:cmAuthor id="2" name="Amanda Carvalho" initials="AC" lastIdx="2" clrIdx="1">
    <p:extLst>
      <p:ext uri="{19B8F6BF-5375-455C-9EA6-DF929625EA0E}">
        <p15:presenceInfo xmlns:p15="http://schemas.microsoft.com/office/powerpoint/2012/main" userId="Amanda Carvalho" providerId="None"/>
      </p:ext>
    </p:extLst>
  </p:cmAuthor>
  <p:cmAuthor id="3" name="Microsoft Office User" initials="MOU" lastIdx="10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Nadson Silva Cazumbá" initials="NSC" lastIdx="2" clrIdx="3">
    <p:extLst>
      <p:ext uri="{19B8F6BF-5375-455C-9EA6-DF929625EA0E}">
        <p15:presenceInfo xmlns:p15="http://schemas.microsoft.com/office/powerpoint/2012/main" userId="2399c51239193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B"/>
    <a:srgbClr val="F14949"/>
    <a:srgbClr val="29C692"/>
    <a:srgbClr val="FECB2D"/>
    <a:srgbClr val="323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5083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3B969-FBF5-4C4F-BF0D-F778B618A1B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43B0-6306-4A9A-8973-02FF3B2E7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8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16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10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E7A85-35A8-4CEB-B7A4-13BE56B4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7F3D47-4E5D-4261-87EA-DFF300A8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994A85-D29D-496C-8C01-A4584779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97EF8-AC92-464B-9952-BBE94413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157F0F-1D7F-48FC-9C07-6CA93E0B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9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9B10B-8F91-4EDA-BC6E-461407BA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0AF70D-3488-4D3B-9A31-A113724D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E1255-C692-4910-B4F9-98D687E6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0EC90-2225-4284-9BB5-B5E86471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B3DA1-FA7A-4AF0-8548-99C83D7B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18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4A05BA-52AB-4249-9AFB-2D1D5374E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BD6064-A4E5-4054-B354-F68545018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669B0-AC80-45E5-8F18-78BF1DFA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8719B-B586-47A9-A58B-27F2F583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1DAEE5-1CA5-4DD7-A4F9-132338BA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7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/>
          <p:nvPr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5"/>
          <p:cNvSpPr/>
          <p:nvPr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0463" y="6181860"/>
            <a:ext cx="920472" cy="50317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5"/>
          <p:cNvSpPr txBox="1"/>
          <p:nvPr/>
        </p:nvSpPr>
        <p:spPr>
          <a:xfrm>
            <a:off x="0" y="1249744"/>
            <a:ext cx="2575775" cy="46166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7" name="Google Shape;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39" y="560101"/>
            <a:ext cx="216127" cy="2212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972846" y="276357"/>
            <a:ext cx="10515600" cy="78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attrocento Sans"/>
              <a:buNone/>
              <a:defRPr sz="2800" b="1" i="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9616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sz="14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✔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-2148" y="1249744"/>
            <a:ext cx="25757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59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1"/>
            <a:ext cx="12192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2"/>
          <p:cNvSpPr txBox="1">
            <a:spLocks noGrp="1"/>
          </p:cNvSpPr>
          <p:nvPr>
            <p:ph type="ctrTitle"/>
          </p:nvPr>
        </p:nvSpPr>
        <p:spPr>
          <a:xfrm>
            <a:off x="2231572" y="4502298"/>
            <a:ext cx="7728856" cy="61834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1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32"/>
          <p:cNvGrpSpPr/>
          <p:nvPr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15" name="Google Shape;15;p32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6" name="Google Shape;16;p3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Google Shape;17;p32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 b="0" i="0" u="none" strike="noStrike" cap="non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Capacitações completas para um mercado competitivo</a:t>
                </a:r>
                <a:endParaRPr/>
              </a:p>
            </p:txBody>
          </p:sp>
        </p:grpSp>
        <p:sp>
          <p:nvSpPr>
            <p:cNvPr id="18" name="Google Shape;18;p32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2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zero">
  <p:cSld name="Slide zer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51874" y="6215098"/>
            <a:ext cx="2844800" cy="20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ABE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" name="Imagem 2" descr="Padrão do plano de fundo&#10;&#10;Descrição gerada automaticamente">
            <a:extLst>
              <a:ext uri="{FF2B5EF4-FFF2-40B4-BE49-F238E27FC236}">
                <a16:creationId xmlns:a16="http://schemas.microsoft.com/office/drawing/2014/main" id="{565B94BD-E281-4192-AC13-B18E19547D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2667002" y="-2667002"/>
            <a:ext cx="6858001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98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8AC14-2BC6-4DC0-A307-FAB61CAF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0E912-7D6C-4439-8F9D-3BAF92B6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146CA-92D7-4CAF-B963-03828B63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D0F29-602F-4112-AEAA-872C8C6B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CD8F5-81B5-4150-BD02-B95F8D9B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2FA3-9AC0-4B7E-A2D0-D7857082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09FE58-1A49-4282-8517-952E5398F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00B4F-04FC-4208-8FC5-8823D2F2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788E9-01BA-4FB8-8EC8-D373B871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4CBF63-1399-4FD3-9E2D-307FAF60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2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E2D2-D0BE-4B15-8B2A-46A1099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04C9B-E5AD-4FA4-B774-9858CC441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65DFB4-6D3C-446C-8FA2-1C387C6A3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31BB60-8003-4AD8-BC9F-9D1EDD72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9A9F28-74C0-4005-9046-6A738D78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39BB0B-C1F9-4B1A-95D0-F1E329AF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8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6C2B7-8BAD-4502-86A7-ED6F3FFE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E3284-8F0A-43FE-AC67-6C8943E8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5C1E9-21CC-41C2-864C-5CEDA7424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8BCA0B-02F4-44D3-A4A5-4525CBEC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A8C35F-983D-4062-A4A5-A8B4A7542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C1E841-04D4-42FB-B3FD-16B12412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DB8071-B513-4EDA-A7CF-583EBF90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5AE631-438B-43AD-9BFD-62A58947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635E-9B43-4D60-B66B-466B07F0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7F9DEE-B580-497D-BDAB-CCEEF5B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908E0-81FE-43CB-A7CB-C931B1AB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E781AE-65D0-4F89-B807-427DB94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90115-1ECF-4E5F-9605-5D89F2DD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152CD6-F067-4723-8FAE-5DAB3D85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D896AB-9C34-4880-B07B-7DFE5251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13AB6-5A84-4372-B821-8D99489B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86C8A-DA21-44D8-A62B-4F2F997E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853F78-D407-4B8C-AF57-FA26A1CCB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C4BD1-FC73-48CC-8AC9-CEA25CA7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A74035-8CE8-4192-8E14-36A2EA1D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2A633-9197-455C-959D-E5730E8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2123C-DBD8-4538-BC45-D6423E4F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7950F9-3801-41E0-BCB4-526229B29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368297-95A4-46C8-9A74-E506C523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04773C-DB70-4884-90D1-0139D4FD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250115-11A1-44E4-87D3-59AB0FDA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6D298F-2EAF-46AD-961B-FFAC181B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3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FE13D3-D8FC-4582-9EE9-DFB2CB6E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C7568-1F28-475C-847D-6E0E1367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896EC-6809-4A29-85BC-843CE75FB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B558-4FC1-48A7-9E79-56756258ED40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14C8E-495F-4BD5-9278-6C249B42E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28A34-4A0D-4749-9857-5EC3577D1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12AD-6160-40E3-AEC6-603F45351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7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www.facebook.com/grupovoitto" TargetMode="External"/><Relationship Id="rId7" Type="http://schemas.openxmlformats.org/officeDocument/2006/relationships/hyperlink" Target="www.youtube.com/grupovoitt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hyperlink" Target="http://www.instagram.com/grupovoitto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http://www.linkedin.com/school/voitto-treinamento-e-desenvolvimen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231572" y="4502298"/>
            <a:ext cx="7728856" cy="61834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Business Model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972846" y="276357"/>
            <a:ext cx="10515600" cy="78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Visão geral</a:t>
            </a:r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2"/>
          </p:nvPr>
        </p:nvSpPr>
        <p:spPr>
          <a:xfrm>
            <a:off x="-2148" y="1249744"/>
            <a:ext cx="257577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buSzPts val="2000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Siga a ordem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321922-1267-4DDD-86F1-8DD05ADF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6036"/>
            <a:ext cx="10515600" cy="4351338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Ø"/>
            </a:pPr>
            <a:endParaRPr lang="pt-BR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0"/>
            <a:endParaRPr lang="pt-BR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6710F4E-DE92-470B-AFEF-8535F5F1A1F7}"/>
              </a:ext>
            </a:extLst>
          </p:cNvPr>
          <p:cNvGrpSpPr/>
          <p:nvPr/>
        </p:nvGrpSpPr>
        <p:grpSpPr>
          <a:xfrm>
            <a:off x="1164244" y="1896036"/>
            <a:ext cx="9863512" cy="4351338"/>
            <a:chOff x="2206245" y="2114308"/>
            <a:chExt cx="7920000" cy="349394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EB43371-26B9-40B1-8CF1-9DE795AE1628}"/>
                </a:ext>
              </a:extLst>
            </p:cNvPr>
            <p:cNvGrpSpPr/>
            <p:nvPr/>
          </p:nvGrpSpPr>
          <p:grpSpPr>
            <a:xfrm>
              <a:off x="2206245" y="2114308"/>
              <a:ext cx="7920000" cy="3493948"/>
              <a:chOff x="3228974" y="2000250"/>
              <a:chExt cx="3600000" cy="2148334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926BC4F-975B-407A-BA18-D563BF3E86EE}"/>
                  </a:ext>
                </a:extLst>
              </p:cNvPr>
              <p:cNvSpPr/>
              <p:nvPr/>
            </p:nvSpPr>
            <p:spPr>
              <a:xfrm>
                <a:off x="3228974" y="2000250"/>
                <a:ext cx="720000" cy="144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Parcerias</a:t>
                </a:r>
              </a:p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principais</a:t>
                </a:r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21713E22-B5F6-45DD-A6B9-1FD8F4D97399}"/>
                  </a:ext>
                </a:extLst>
              </p:cNvPr>
              <p:cNvSpPr/>
              <p:nvPr/>
            </p:nvSpPr>
            <p:spPr>
              <a:xfrm>
                <a:off x="3948974" y="2000250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Atividades chave</a:t>
                </a: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10C08A15-9DC4-40F6-9516-FCB4758AE9F8}"/>
                  </a:ext>
                </a:extLst>
              </p:cNvPr>
              <p:cNvSpPr/>
              <p:nvPr/>
            </p:nvSpPr>
            <p:spPr>
              <a:xfrm>
                <a:off x="3948974" y="2720250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Recursos </a:t>
                </a:r>
              </a:p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principais</a:t>
                </a: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31BAD06-33B5-418A-B49A-7BB749356A12}"/>
                  </a:ext>
                </a:extLst>
              </p:cNvPr>
              <p:cNvSpPr/>
              <p:nvPr/>
            </p:nvSpPr>
            <p:spPr>
              <a:xfrm>
                <a:off x="4668974" y="2000250"/>
                <a:ext cx="720000" cy="144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Oferta </a:t>
                </a:r>
              </a:p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 valor</a:t>
                </a: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0BEB90A1-55FF-4544-8173-B015127DE91F}"/>
                  </a:ext>
                </a:extLst>
              </p:cNvPr>
              <p:cNvSpPr/>
              <p:nvPr/>
            </p:nvSpPr>
            <p:spPr>
              <a:xfrm>
                <a:off x="5388974" y="2000250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Relacionamento com o cliente</a:t>
                </a:r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76BBD313-4520-4B6A-9104-A2E6FF30A184}"/>
                  </a:ext>
                </a:extLst>
              </p:cNvPr>
              <p:cNvSpPr/>
              <p:nvPr/>
            </p:nvSpPr>
            <p:spPr>
              <a:xfrm>
                <a:off x="5388974" y="2720250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Canais de </a:t>
                </a:r>
              </a:p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vendas</a:t>
                </a:r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7E972E8A-72A9-411D-B08E-3422D7230B89}"/>
                  </a:ext>
                </a:extLst>
              </p:cNvPr>
              <p:cNvSpPr/>
              <p:nvPr/>
            </p:nvSpPr>
            <p:spPr>
              <a:xfrm>
                <a:off x="6108974" y="2000250"/>
                <a:ext cx="720000" cy="144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Segmentos </a:t>
                </a:r>
              </a:p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 clientes </a:t>
                </a:r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B2B24A74-6C44-4EFF-8DB4-48E31DE0F9F2}"/>
                  </a:ext>
                </a:extLst>
              </p:cNvPr>
              <p:cNvSpPr/>
              <p:nvPr/>
            </p:nvSpPr>
            <p:spPr>
              <a:xfrm>
                <a:off x="5028974" y="3440250"/>
                <a:ext cx="1800000" cy="7083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Fontes de receita</a:t>
                </a:r>
              </a:p>
              <a:p>
                <a:pPr algn="ctr"/>
                <a:endParaRPr lang="pt-BR" dirty="0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6506442F-91C7-4F19-9770-783B8E471B3B}"/>
                  </a:ext>
                </a:extLst>
              </p:cNvPr>
              <p:cNvSpPr/>
              <p:nvPr/>
            </p:nvSpPr>
            <p:spPr>
              <a:xfrm>
                <a:off x="3228974" y="3440250"/>
                <a:ext cx="1800000" cy="70833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5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Fontes de custos</a:t>
                </a:r>
              </a:p>
            </p:txBody>
          </p:sp>
        </p:grpSp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40B9F6F3-3EC9-4F31-B86B-A2C55E7CE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08685" y="2181559"/>
              <a:ext cx="372008" cy="372008"/>
            </a:xfrm>
            <a:prstGeom prst="rect">
              <a:avLst/>
            </a:prstGeom>
          </p:spPr>
        </p:pic>
        <p:pic>
          <p:nvPicPr>
            <p:cNvPr id="23" name="Gráfico 22">
              <a:extLst>
                <a:ext uri="{FF2B5EF4-FFF2-40B4-BE49-F238E27FC236}">
                  <a16:creationId xmlns:a16="http://schemas.microsoft.com/office/drawing/2014/main" id="{54A94352-0D7E-4C26-8139-8BEF36241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6615" y="2181559"/>
              <a:ext cx="283153" cy="441325"/>
            </a:xfrm>
            <a:prstGeom prst="rect">
              <a:avLst/>
            </a:prstGeom>
          </p:spPr>
        </p:pic>
        <p:grpSp>
          <p:nvGrpSpPr>
            <p:cNvPr id="24" name="Gráfico 29">
              <a:extLst>
                <a:ext uri="{FF2B5EF4-FFF2-40B4-BE49-F238E27FC236}">
                  <a16:creationId xmlns:a16="http://schemas.microsoft.com/office/drawing/2014/main" id="{77E7AC95-DBA2-40B5-9BA5-B83649EEC655}"/>
                </a:ext>
              </a:extLst>
            </p:cNvPr>
            <p:cNvGrpSpPr/>
            <p:nvPr/>
          </p:nvGrpSpPr>
          <p:grpSpPr>
            <a:xfrm>
              <a:off x="9679291" y="4493411"/>
              <a:ext cx="355749" cy="355749"/>
              <a:chOff x="7897979" y="4416649"/>
              <a:chExt cx="219075" cy="219075"/>
            </a:xfrm>
            <a:noFill/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A1ECEF65-4DAD-40A1-A459-FED93D393097}"/>
                  </a:ext>
                </a:extLst>
              </p:cNvPr>
              <p:cNvSpPr/>
              <p:nvPr/>
            </p:nvSpPr>
            <p:spPr>
              <a:xfrm>
                <a:off x="7897979" y="4597624"/>
                <a:ext cx="219075" cy="38100"/>
              </a:xfrm>
              <a:custGeom>
                <a:avLst/>
                <a:gdLst>
                  <a:gd name="connsiteX0" fmla="*/ 0 w 219075"/>
                  <a:gd name="connsiteY0" fmla="*/ 0 h 38100"/>
                  <a:gd name="connsiteX1" fmla="*/ 219075 w 219075"/>
                  <a:gd name="connsiteY1" fmla="*/ 0 h 38100"/>
                  <a:gd name="connsiteX2" fmla="*/ 219075 w 219075"/>
                  <a:gd name="connsiteY2" fmla="*/ 38100 h 38100"/>
                  <a:gd name="connsiteX3" fmla="*/ 0 w 21907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5" h="38100">
                    <a:moveTo>
                      <a:pt x="0" y="0"/>
                    </a:moveTo>
                    <a:lnTo>
                      <a:pt x="219075" y="0"/>
                    </a:lnTo>
                    <a:lnTo>
                      <a:pt x="21907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84E0C7-894B-4973-A5F2-9A77EF8384FD}"/>
                  </a:ext>
                </a:extLst>
              </p:cNvPr>
              <p:cNvSpPr/>
              <p:nvPr/>
            </p:nvSpPr>
            <p:spPr>
              <a:xfrm>
                <a:off x="7912267" y="4473799"/>
                <a:ext cx="100012" cy="123825"/>
              </a:xfrm>
              <a:custGeom>
                <a:avLst/>
                <a:gdLst>
                  <a:gd name="connsiteX0" fmla="*/ 100013 w 100012"/>
                  <a:gd name="connsiteY0" fmla="*/ 0 h 123825"/>
                  <a:gd name="connsiteX1" fmla="*/ 19050 w 100012"/>
                  <a:gd name="connsiteY1" fmla="*/ 0 h 123825"/>
                  <a:gd name="connsiteX2" fmla="*/ 0 w 100012"/>
                  <a:gd name="connsiteY2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2" h="123825">
                    <a:moveTo>
                      <a:pt x="100013" y="0"/>
                    </a:moveTo>
                    <a:lnTo>
                      <a:pt x="19050" y="0"/>
                    </a:lnTo>
                    <a:lnTo>
                      <a:pt x="0" y="123825"/>
                    </a:lnTo>
                  </a:path>
                </a:pathLst>
              </a:custGeom>
              <a:noFill/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4AADF6C-0BF4-4B5F-AFBD-DCC07E4AF1C3}"/>
                  </a:ext>
                </a:extLst>
              </p:cNvPr>
              <p:cNvSpPr/>
              <p:nvPr/>
            </p:nvSpPr>
            <p:spPr>
              <a:xfrm>
                <a:off x="8069429" y="4473799"/>
                <a:ext cx="33337" cy="123825"/>
              </a:xfrm>
              <a:custGeom>
                <a:avLst/>
                <a:gdLst>
                  <a:gd name="connsiteX0" fmla="*/ 33338 w 33337"/>
                  <a:gd name="connsiteY0" fmla="*/ 123825 h 123825"/>
                  <a:gd name="connsiteX1" fmla="*/ 14288 w 33337"/>
                  <a:gd name="connsiteY1" fmla="*/ 0 h 123825"/>
                  <a:gd name="connsiteX2" fmla="*/ 0 w 33337"/>
                  <a:gd name="connsiteY2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" h="123825">
                    <a:moveTo>
                      <a:pt x="33338" y="123825"/>
                    </a:moveTo>
                    <a:lnTo>
                      <a:pt x="14288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B8E70284-779B-4BCC-BA69-60E266AA6848}"/>
                  </a:ext>
                </a:extLst>
              </p:cNvPr>
              <p:cNvSpPr/>
              <p:nvPr/>
            </p:nvSpPr>
            <p:spPr>
              <a:xfrm>
                <a:off x="7959892" y="454999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A608854-9B23-475C-B678-A8121DAA3ACF}"/>
                  </a:ext>
                </a:extLst>
              </p:cNvPr>
              <p:cNvSpPr/>
              <p:nvPr/>
            </p:nvSpPr>
            <p:spPr>
              <a:xfrm>
                <a:off x="7988467" y="454999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DD290E9E-FA12-4F15-856C-9FDE0F811977}"/>
                  </a:ext>
                </a:extLst>
              </p:cNvPr>
              <p:cNvSpPr/>
              <p:nvPr/>
            </p:nvSpPr>
            <p:spPr>
              <a:xfrm>
                <a:off x="8017042" y="454999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0EE3C49B-D022-4501-82CE-495FA730CA75}"/>
                  </a:ext>
                </a:extLst>
              </p:cNvPr>
              <p:cNvSpPr/>
              <p:nvPr/>
            </p:nvSpPr>
            <p:spPr>
              <a:xfrm>
                <a:off x="8045617" y="454999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1632819-CF0C-47E2-B4EF-3AF2C1AF448B}"/>
                  </a:ext>
                </a:extLst>
              </p:cNvPr>
              <p:cNvSpPr/>
              <p:nvPr/>
            </p:nvSpPr>
            <p:spPr>
              <a:xfrm>
                <a:off x="7945604" y="456904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D930AA9C-A02A-49F7-ACAE-2B490AB51D75}"/>
                  </a:ext>
                </a:extLst>
              </p:cNvPr>
              <p:cNvSpPr/>
              <p:nvPr/>
            </p:nvSpPr>
            <p:spPr>
              <a:xfrm>
                <a:off x="7974179" y="456904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9BC4A421-16E2-4A7B-B6E6-8E85DFC7BB76}"/>
                  </a:ext>
                </a:extLst>
              </p:cNvPr>
              <p:cNvSpPr/>
              <p:nvPr/>
            </p:nvSpPr>
            <p:spPr>
              <a:xfrm>
                <a:off x="8002754" y="456904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ED65169C-18B0-436B-8754-5928D1917407}"/>
                  </a:ext>
                </a:extLst>
              </p:cNvPr>
              <p:cNvSpPr/>
              <p:nvPr/>
            </p:nvSpPr>
            <p:spPr>
              <a:xfrm>
                <a:off x="8031329" y="456904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902637A6-90D1-4B19-B1EF-2109BD8E45F1}"/>
                  </a:ext>
                </a:extLst>
              </p:cNvPr>
              <p:cNvSpPr/>
              <p:nvPr/>
            </p:nvSpPr>
            <p:spPr>
              <a:xfrm>
                <a:off x="8059904" y="4569049"/>
                <a:ext cx="9525" cy="9525"/>
              </a:xfrm>
              <a:custGeom>
                <a:avLst/>
                <a:gdLst>
                  <a:gd name="connsiteX0" fmla="*/ 0 w 9525"/>
                  <a:gd name="connsiteY0" fmla="*/ 0 h 9525"/>
                  <a:gd name="connsiteX1" fmla="*/ 9525 w 952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0" y="0"/>
                    </a:moveTo>
                    <a:lnTo>
                      <a:pt x="952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2297CCBC-63EF-4BEB-9A95-147DD110650D}"/>
                  </a:ext>
                </a:extLst>
              </p:cNvPr>
              <p:cNvSpPr/>
              <p:nvPr/>
            </p:nvSpPr>
            <p:spPr>
              <a:xfrm>
                <a:off x="8012279" y="4416649"/>
                <a:ext cx="57150" cy="95250"/>
              </a:xfrm>
              <a:custGeom>
                <a:avLst/>
                <a:gdLst>
                  <a:gd name="connsiteX0" fmla="*/ 57150 w 57150"/>
                  <a:gd name="connsiteY0" fmla="*/ 0 h 95250"/>
                  <a:gd name="connsiteX1" fmla="*/ 42863 w 57150"/>
                  <a:gd name="connsiteY1" fmla="*/ 14288 h 95250"/>
                  <a:gd name="connsiteX2" fmla="*/ 28575 w 57150"/>
                  <a:gd name="connsiteY2" fmla="*/ 0 h 95250"/>
                  <a:gd name="connsiteX3" fmla="*/ 14288 w 57150"/>
                  <a:gd name="connsiteY3" fmla="*/ 14288 h 95250"/>
                  <a:gd name="connsiteX4" fmla="*/ 0 w 57150"/>
                  <a:gd name="connsiteY4" fmla="*/ 0 h 95250"/>
                  <a:gd name="connsiteX5" fmla="*/ 0 w 57150"/>
                  <a:gd name="connsiteY5" fmla="*/ 95250 h 95250"/>
                  <a:gd name="connsiteX6" fmla="*/ 57150 w 57150"/>
                  <a:gd name="connsiteY6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95250">
                    <a:moveTo>
                      <a:pt x="57150" y="0"/>
                    </a:moveTo>
                    <a:lnTo>
                      <a:pt x="42863" y="14288"/>
                    </a:lnTo>
                    <a:lnTo>
                      <a:pt x="28575" y="0"/>
                    </a:lnTo>
                    <a:lnTo>
                      <a:pt x="14288" y="14288"/>
                    </a:lnTo>
                    <a:lnTo>
                      <a:pt x="0" y="0"/>
                    </a:lnTo>
                    <a:lnTo>
                      <a:pt x="0" y="95250"/>
                    </a:lnTo>
                    <a:lnTo>
                      <a:pt x="57150" y="9525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A3A6D1A4-5A43-492A-B818-C404A79C447E}"/>
                  </a:ext>
                </a:extLst>
              </p:cNvPr>
              <p:cNvSpPr/>
              <p:nvPr/>
            </p:nvSpPr>
            <p:spPr>
              <a:xfrm>
                <a:off x="8031329" y="4454749"/>
                <a:ext cx="19050" cy="9525"/>
              </a:xfrm>
              <a:custGeom>
                <a:avLst/>
                <a:gdLst>
                  <a:gd name="connsiteX0" fmla="*/ 0 w 19050"/>
                  <a:gd name="connsiteY0" fmla="*/ 0 h 9525"/>
                  <a:gd name="connsiteX1" fmla="*/ 19050 w 19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9525">
                    <a:moveTo>
                      <a:pt x="0" y="0"/>
                    </a:moveTo>
                    <a:lnTo>
                      <a:pt x="19050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DB829423-C3D3-4047-8208-8F527246FB7D}"/>
                  </a:ext>
                </a:extLst>
              </p:cNvPr>
              <p:cNvSpPr/>
              <p:nvPr/>
            </p:nvSpPr>
            <p:spPr>
              <a:xfrm>
                <a:off x="8031329" y="4473799"/>
                <a:ext cx="19050" cy="9525"/>
              </a:xfrm>
              <a:custGeom>
                <a:avLst/>
                <a:gdLst>
                  <a:gd name="connsiteX0" fmla="*/ 0 w 19050"/>
                  <a:gd name="connsiteY0" fmla="*/ 0 h 9525"/>
                  <a:gd name="connsiteX1" fmla="*/ 19050 w 1905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9525">
                    <a:moveTo>
                      <a:pt x="0" y="0"/>
                    </a:moveTo>
                    <a:lnTo>
                      <a:pt x="19050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E145BB1B-FE7D-4B7D-A7B2-500C1CA3F999}"/>
                  </a:ext>
                </a:extLst>
              </p:cNvPr>
              <p:cNvSpPr/>
              <p:nvPr/>
            </p:nvSpPr>
            <p:spPr>
              <a:xfrm>
                <a:off x="8031329" y="4492849"/>
                <a:ext cx="4762" cy="9525"/>
              </a:xfrm>
              <a:custGeom>
                <a:avLst/>
                <a:gdLst>
                  <a:gd name="connsiteX0" fmla="*/ 0 w 4762"/>
                  <a:gd name="connsiteY0" fmla="*/ 0 h 9525"/>
                  <a:gd name="connsiteX1" fmla="*/ 4763 w 476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" h="9525">
                    <a:moveTo>
                      <a:pt x="0" y="0"/>
                    </a:moveTo>
                    <a:lnTo>
                      <a:pt x="4763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62816E55-215B-4641-ADF9-1C4D8858A697}"/>
                  </a:ext>
                </a:extLst>
              </p:cNvPr>
              <p:cNvSpPr/>
              <p:nvPr/>
            </p:nvSpPr>
            <p:spPr>
              <a:xfrm>
                <a:off x="7945604" y="4492849"/>
                <a:ext cx="38100" cy="28575"/>
              </a:xfrm>
              <a:custGeom>
                <a:avLst/>
                <a:gdLst>
                  <a:gd name="connsiteX0" fmla="*/ 0 w 38100"/>
                  <a:gd name="connsiteY0" fmla="*/ 0 h 28575"/>
                  <a:gd name="connsiteX1" fmla="*/ 38100 w 38100"/>
                  <a:gd name="connsiteY1" fmla="*/ 0 h 28575"/>
                  <a:gd name="connsiteX2" fmla="*/ 38100 w 38100"/>
                  <a:gd name="connsiteY2" fmla="*/ 28575 h 28575"/>
                  <a:gd name="connsiteX3" fmla="*/ 0 w 38100"/>
                  <a:gd name="connsiteY3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28575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28575"/>
                    </a:lnTo>
                    <a:lnTo>
                      <a:pt x="0" y="28575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D88E5DFF-DB5E-4B10-A9D9-43A49DFFDFD9}"/>
                  </a:ext>
                </a:extLst>
              </p:cNvPr>
              <p:cNvSpPr/>
              <p:nvPr/>
            </p:nvSpPr>
            <p:spPr>
              <a:xfrm>
                <a:off x="7993229" y="4616674"/>
                <a:ext cx="28575" cy="9525"/>
              </a:xfrm>
              <a:custGeom>
                <a:avLst/>
                <a:gdLst>
                  <a:gd name="connsiteX0" fmla="*/ 0 w 28575"/>
                  <a:gd name="connsiteY0" fmla="*/ 0 h 9525"/>
                  <a:gd name="connsiteX1" fmla="*/ 28575 w 2857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9525">
                    <a:moveTo>
                      <a:pt x="0" y="0"/>
                    </a:moveTo>
                    <a:lnTo>
                      <a:pt x="28575" y="0"/>
                    </a:lnTo>
                  </a:path>
                </a:pathLst>
              </a:custGeom>
              <a:ln w="15875" cap="rnd">
                <a:solidFill>
                  <a:schemeClr val="tx1">
                    <a:alpha val="86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sz="2000" dirty="0"/>
              </a:p>
            </p:txBody>
          </p:sp>
        </p:grpSp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4D2073B8-9034-4BFD-A0C2-03DA8E21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74974" y="4493411"/>
              <a:ext cx="398467" cy="398467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5374100B-C751-4AD9-9479-7C0C8C3C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93305" y="2148521"/>
              <a:ext cx="342602" cy="342602"/>
            </a:xfrm>
            <a:prstGeom prst="rect">
              <a:avLst/>
            </a:prstGeom>
          </p:spPr>
        </p:pic>
        <p:grpSp>
          <p:nvGrpSpPr>
            <p:cNvPr id="27" name="Gráfico 6">
              <a:extLst>
                <a:ext uri="{FF2B5EF4-FFF2-40B4-BE49-F238E27FC236}">
                  <a16:creationId xmlns:a16="http://schemas.microsoft.com/office/drawing/2014/main" id="{063952E0-02AF-41CE-A6BC-C8F7A04DB0F8}"/>
                </a:ext>
              </a:extLst>
            </p:cNvPr>
            <p:cNvGrpSpPr/>
            <p:nvPr/>
          </p:nvGrpSpPr>
          <p:grpSpPr>
            <a:xfrm>
              <a:off x="7923455" y="3413530"/>
              <a:ext cx="542823" cy="222262"/>
              <a:chOff x="7794354" y="724010"/>
              <a:chExt cx="952499" cy="390008"/>
            </a:xfrm>
            <a:solidFill>
              <a:schemeClr val="bg1"/>
            </a:solidFill>
          </p:grpSpPr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CDCFE788-9F88-4513-A007-D97DAB86ECC7}"/>
                  </a:ext>
                </a:extLst>
              </p:cNvPr>
              <p:cNvSpPr/>
              <p:nvPr/>
            </p:nvSpPr>
            <p:spPr>
              <a:xfrm>
                <a:off x="7803886" y="733533"/>
                <a:ext cx="914400" cy="266700"/>
              </a:xfrm>
              <a:custGeom>
                <a:avLst/>
                <a:gdLst>
                  <a:gd name="connsiteX0" fmla="*/ 660845 w 914400"/>
                  <a:gd name="connsiteY0" fmla="*/ 0 h 266700"/>
                  <a:gd name="connsiteX1" fmla="*/ 570167 w 914400"/>
                  <a:gd name="connsiteY1" fmla="*/ 0 h 266700"/>
                  <a:gd name="connsiteX2" fmla="*/ 557879 w 914400"/>
                  <a:gd name="connsiteY2" fmla="*/ 7144 h 266700"/>
                  <a:gd name="connsiteX3" fmla="*/ 526352 w 914400"/>
                  <a:gd name="connsiteY3" fmla="*/ 62389 h 266700"/>
                  <a:gd name="connsiteX4" fmla="*/ 518922 w 914400"/>
                  <a:gd name="connsiteY4" fmla="*/ 66675 h 266700"/>
                  <a:gd name="connsiteX5" fmla="*/ 104775 w 914400"/>
                  <a:gd name="connsiteY5" fmla="*/ 66675 h 266700"/>
                  <a:gd name="connsiteX6" fmla="*/ 95250 w 914400"/>
                  <a:gd name="connsiteY6" fmla="*/ 57150 h 266700"/>
                  <a:gd name="connsiteX7" fmla="*/ 95250 w 914400"/>
                  <a:gd name="connsiteY7" fmla="*/ 30290 h 266700"/>
                  <a:gd name="connsiteX8" fmla="*/ 85379 w 914400"/>
                  <a:gd name="connsiteY8" fmla="*/ 21124 h 266700"/>
                  <a:gd name="connsiteX9" fmla="*/ 84201 w 914400"/>
                  <a:gd name="connsiteY9" fmla="*/ 21241 h 266700"/>
                  <a:gd name="connsiteX10" fmla="*/ 10763 w 914400"/>
                  <a:gd name="connsiteY10" fmla="*/ 35909 h 266700"/>
                  <a:gd name="connsiteX11" fmla="*/ 0 w 914400"/>
                  <a:gd name="connsiteY11" fmla="*/ 49054 h 266700"/>
                  <a:gd name="connsiteX12" fmla="*/ 0 w 914400"/>
                  <a:gd name="connsiteY12" fmla="*/ 213360 h 266700"/>
                  <a:gd name="connsiteX13" fmla="*/ 15240 w 914400"/>
                  <a:gd name="connsiteY13" fmla="*/ 228600 h 266700"/>
                  <a:gd name="connsiteX14" fmla="*/ 533400 w 914400"/>
                  <a:gd name="connsiteY14" fmla="*/ 228600 h 266700"/>
                  <a:gd name="connsiteX15" fmla="*/ 627221 w 914400"/>
                  <a:gd name="connsiteY15" fmla="*/ 41053 h 266700"/>
                  <a:gd name="connsiteX16" fmla="*/ 631984 w 914400"/>
                  <a:gd name="connsiteY16" fmla="*/ 38100 h 266700"/>
                  <a:gd name="connsiteX17" fmla="*/ 660559 w 914400"/>
                  <a:gd name="connsiteY17" fmla="*/ 38100 h 266700"/>
                  <a:gd name="connsiteX18" fmla="*/ 666743 w 914400"/>
                  <a:gd name="connsiteY18" fmla="*/ 32487 h 266700"/>
                  <a:gd name="connsiteX19" fmla="*/ 666750 w 914400"/>
                  <a:gd name="connsiteY19" fmla="*/ 32195 h 266700"/>
                  <a:gd name="connsiteX20" fmla="*/ 666750 w 914400"/>
                  <a:gd name="connsiteY20" fmla="*/ 5906 h 266700"/>
                  <a:gd name="connsiteX21" fmla="*/ 660845 w 914400"/>
                  <a:gd name="connsiteY21" fmla="*/ 0 h 266700"/>
                  <a:gd name="connsiteX22" fmla="*/ 857250 w 914400"/>
                  <a:gd name="connsiteY22" fmla="*/ 19050 h 266700"/>
                  <a:gd name="connsiteX23" fmla="*/ 714375 w 914400"/>
                  <a:gd name="connsiteY23" fmla="*/ 19050 h 266700"/>
                  <a:gd name="connsiteX24" fmla="*/ 704850 w 914400"/>
                  <a:gd name="connsiteY24" fmla="*/ 28575 h 266700"/>
                  <a:gd name="connsiteX25" fmla="*/ 704850 w 914400"/>
                  <a:gd name="connsiteY25" fmla="*/ 238125 h 266700"/>
                  <a:gd name="connsiteX26" fmla="*/ 771525 w 914400"/>
                  <a:gd name="connsiteY26" fmla="*/ 219075 h 266700"/>
                  <a:gd name="connsiteX27" fmla="*/ 847725 w 914400"/>
                  <a:gd name="connsiteY27" fmla="*/ 266700 h 266700"/>
                  <a:gd name="connsiteX28" fmla="*/ 914400 w 914400"/>
                  <a:gd name="connsiteY28" fmla="*/ 266700 h 266700"/>
                  <a:gd name="connsiteX29" fmla="*/ 914400 w 914400"/>
                  <a:gd name="connsiteY29" fmla="*/ 133350 h 266700"/>
                  <a:gd name="connsiteX30" fmla="*/ 871919 w 914400"/>
                  <a:gd name="connsiteY30" fmla="*/ 152400 h 266700"/>
                  <a:gd name="connsiteX31" fmla="*/ 771525 w 914400"/>
                  <a:gd name="connsiteY31" fmla="*/ 152400 h 266700"/>
                  <a:gd name="connsiteX32" fmla="*/ 771525 w 914400"/>
                  <a:gd name="connsiteY32" fmla="*/ 66675 h 266700"/>
                  <a:gd name="connsiteX33" fmla="*/ 833438 w 914400"/>
                  <a:gd name="connsiteY33" fmla="*/ 66675 h 266700"/>
                  <a:gd name="connsiteX34" fmla="*/ 848868 w 914400"/>
                  <a:gd name="connsiteY34" fmla="*/ 70009 h 266700"/>
                  <a:gd name="connsiteX35" fmla="*/ 879920 w 914400"/>
                  <a:gd name="connsiteY35" fmla="*/ 140113 h 266700"/>
                  <a:gd name="connsiteX36" fmla="*/ 871919 w 914400"/>
                  <a:gd name="connsiteY36" fmla="*/ 1524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14400" h="266700">
                    <a:moveTo>
                      <a:pt x="660845" y="0"/>
                    </a:moveTo>
                    <a:lnTo>
                      <a:pt x="570167" y="0"/>
                    </a:lnTo>
                    <a:cubicBezTo>
                      <a:pt x="565082" y="-9"/>
                      <a:pt x="560387" y="2721"/>
                      <a:pt x="557879" y="7144"/>
                    </a:cubicBezTo>
                    <a:lnTo>
                      <a:pt x="526352" y="62389"/>
                    </a:lnTo>
                    <a:cubicBezTo>
                      <a:pt x="524819" y="65043"/>
                      <a:pt x="521986" y="66677"/>
                      <a:pt x="518922" y="66675"/>
                    </a:cubicBezTo>
                    <a:lnTo>
                      <a:pt x="104775" y="66675"/>
                    </a:lnTo>
                    <a:cubicBezTo>
                      <a:pt x="99514" y="66675"/>
                      <a:pt x="95250" y="62410"/>
                      <a:pt x="95250" y="57150"/>
                    </a:cubicBezTo>
                    <a:lnTo>
                      <a:pt x="95250" y="30290"/>
                    </a:lnTo>
                    <a:cubicBezTo>
                      <a:pt x="95056" y="25033"/>
                      <a:pt x="90636" y="20929"/>
                      <a:pt x="85379" y="21124"/>
                    </a:cubicBezTo>
                    <a:cubicBezTo>
                      <a:pt x="84984" y="21138"/>
                      <a:pt x="84591" y="21177"/>
                      <a:pt x="84201" y="21241"/>
                    </a:cubicBezTo>
                    <a:lnTo>
                      <a:pt x="10763" y="35909"/>
                    </a:lnTo>
                    <a:cubicBezTo>
                      <a:pt x="4508" y="37177"/>
                      <a:pt x="9" y="42671"/>
                      <a:pt x="0" y="49054"/>
                    </a:cubicBezTo>
                    <a:lnTo>
                      <a:pt x="0" y="213360"/>
                    </a:lnTo>
                    <a:cubicBezTo>
                      <a:pt x="0" y="221777"/>
                      <a:pt x="6823" y="228600"/>
                      <a:pt x="15240" y="228600"/>
                    </a:cubicBezTo>
                    <a:lnTo>
                      <a:pt x="533400" y="228600"/>
                    </a:lnTo>
                    <a:lnTo>
                      <a:pt x="627221" y="41053"/>
                    </a:lnTo>
                    <a:cubicBezTo>
                      <a:pt x="628086" y="39214"/>
                      <a:pt x="629952" y="38057"/>
                      <a:pt x="631984" y="38100"/>
                    </a:cubicBezTo>
                    <a:lnTo>
                      <a:pt x="660559" y="38100"/>
                    </a:lnTo>
                    <a:cubicBezTo>
                      <a:pt x="663816" y="38258"/>
                      <a:pt x="666585" y="35745"/>
                      <a:pt x="666743" y="32487"/>
                    </a:cubicBezTo>
                    <a:cubicBezTo>
                      <a:pt x="666748" y="32390"/>
                      <a:pt x="666750" y="32292"/>
                      <a:pt x="666750" y="32195"/>
                    </a:cubicBezTo>
                    <a:lnTo>
                      <a:pt x="666750" y="5906"/>
                    </a:lnTo>
                    <a:cubicBezTo>
                      <a:pt x="666750" y="2644"/>
                      <a:pt x="664106" y="0"/>
                      <a:pt x="660845" y="0"/>
                    </a:cubicBezTo>
                    <a:close/>
                    <a:moveTo>
                      <a:pt x="857250" y="19050"/>
                    </a:moveTo>
                    <a:lnTo>
                      <a:pt x="714375" y="19050"/>
                    </a:lnTo>
                    <a:cubicBezTo>
                      <a:pt x="709114" y="19050"/>
                      <a:pt x="704850" y="23315"/>
                      <a:pt x="704850" y="28575"/>
                    </a:cubicBezTo>
                    <a:lnTo>
                      <a:pt x="704850" y="238125"/>
                    </a:lnTo>
                    <a:cubicBezTo>
                      <a:pt x="704850" y="238125"/>
                      <a:pt x="723900" y="219075"/>
                      <a:pt x="771525" y="219075"/>
                    </a:cubicBezTo>
                    <a:cubicBezTo>
                      <a:pt x="771525" y="219075"/>
                      <a:pt x="809625" y="219075"/>
                      <a:pt x="847725" y="266700"/>
                    </a:cubicBezTo>
                    <a:lnTo>
                      <a:pt x="914400" y="266700"/>
                    </a:lnTo>
                    <a:lnTo>
                      <a:pt x="914400" y="133350"/>
                    </a:lnTo>
                    <a:close/>
                    <a:moveTo>
                      <a:pt x="871919" y="152400"/>
                    </a:moveTo>
                    <a:lnTo>
                      <a:pt x="771525" y="152400"/>
                    </a:lnTo>
                    <a:lnTo>
                      <a:pt x="771525" y="66675"/>
                    </a:lnTo>
                    <a:lnTo>
                      <a:pt x="833438" y="66675"/>
                    </a:lnTo>
                    <a:cubicBezTo>
                      <a:pt x="847725" y="66675"/>
                      <a:pt x="848868" y="70009"/>
                      <a:pt x="848868" y="70009"/>
                    </a:cubicBezTo>
                    <a:cubicBezTo>
                      <a:pt x="848868" y="70009"/>
                      <a:pt x="876300" y="133350"/>
                      <a:pt x="879920" y="140113"/>
                    </a:cubicBezTo>
                    <a:cubicBezTo>
                      <a:pt x="883539" y="146876"/>
                      <a:pt x="871919" y="152400"/>
                      <a:pt x="871919" y="152400"/>
                    </a:cubicBezTo>
                    <a:close/>
                  </a:path>
                </a:pathLst>
              </a:custGeom>
              <a:grpFill/>
              <a:ln w="127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AD323EC5-3BC6-4EB5-B71F-7C8F885AF749}"/>
                  </a:ext>
                </a:extLst>
              </p:cNvPr>
              <p:cNvSpPr/>
              <p:nvPr/>
            </p:nvSpPr>
            <p:spPr>
              <a:xfrm>
                <a:off x="7794354" y="724010"/>
                <a:ext cx="952499" cy="390008"/>
              </a:xfrm>
              <a:custGeom>
                <a:avLst/>
                <a:gdLst>
                  <a:gd name="connsiteX0" fmla="*/ 941070 w 952500"/>
                  <a:gd name="connsiteY0" fmla="*/ 266700 h 390007"/>
                  <a:gd name="connsiteX1" fmla="*/ 933450 w 952500"/>
                  <a:gd name="connsiteY1" fmla="*/ 266700 h 390007"/>
                  <a:gd name="connsiteX2" fmla="*/ 933450 w 952500"/>
                  <a:gd name="connsiteY2" fmla="*/ 158401 h 390007"/>
                  <a:gd name="connsiteX3" fmla="*/ 925544 w 952500"/>
                  <a:gd name="connsiteY3" fmla="*/ 124682 h 390007"/>
                  <a:gd name="connsiteX4" fmla="*/ 879920 w 952500"/>
                  <a:gd name="connsiteY4" fmla="*/ 33623 h 390007"/>
                  <a:gd name="connsiteX5" fmla="*/ 856393 w 952500"/>
                  <a:gd name="connsiteY5" fmla="*/ 19050 h 390007"/>
                  <a:gd name="connsiteX6" fmla="*/ 727138 w 952500"/>
                  <a:gd name="connsiteY6" fmla="*/ 19050 h 390007"/>
                  <a:gd name="connsiteX7" fmla="*/ 704850 w 952500"/>
                  <a:gd name="connsiteY7" fmla="*/ 41339 h 390007"/>
                  <a:gd name="connsiteX8" fmla="*/ 704850 w 952500"/>
                  <a:gd name="connsiteY8" fmla="*/ 228600 h 390007"/>
                  <a:gd name="connsiteX9" fmla="*/ 661988 w 952500"/>
                  <a:gd name="connsiteY9" fmla="*/ 228600 h 390007"/>
                  <a:gd name="connsiteX10" fmla="*/ 661988 w 952500"/>
                  <a:gd name="connsiteY10" fmla="*/ 57150 h 390007"/>
                  <a:gd name="connsiteX11" fmla="*/ 670370 w 952500"/>
                  <a:gd name="connsiteY11" fmla="*/ 57150 h 390007"/>
                  <a:gd name="connsiteX12" fmla="*/ 685800 w 952500"/>
                  <a:gd name="connsiteY12" fmla="*/ 41720 h 390007"/>
                  <a:gd name="connsiteX13" fmla="*/ 685800 w 952500"/>
                  <a:gd name="connsiteY13" fmla="*/ 15431 h 390007"/>
                  <a:gd name="connsiteX14" fmla="*/ 670370 w 952500"/>
                  <a:gd name="connsiteY14" fmla="*/ 0 h 390007"/>
                  <a:gd name="connsiteX15" fmla="*/ 579692 w 952500"/>
                  <a:gd name="connsiteY15" fmla="*/ 0 h 390007"/>
                  <a:gd name="connsiteX16" fmla="*/ 559213 w 952500"/>
                  <a:gd name="connsiteY16" fmla="*/ 11906 h 390007"/>
                  <a:gd name="connsiteX17" fmla="*/ 527876 w 952500"/>
                  <a:gd name="connsiteY17" fmla="*/ 66675 h 390007"/>
                  <a:gd name="connsiteX18" fmla="*/ 114300 w 952500"/>
                  <a:gd name="connsiteY18" fmla="*/ 66675 h 390007"/>
                  <a:gd name="connsiteX19" fmla="*/ 114300 w 952500"/>
                  <a:gd name="connsiteY19" fmla="*/ 39815 h 390007"/>
                  <a:gd name="connsiteX20" fmla="*/ 94881 w 952500"/>
                  <a:gd name="connsiteY20" fmla="*/ 21140 h 390007"/>
                  <a:gd name="connsiteX21" fmla="*/ 91916 w 952500"/>
                  <a:gd name="connsiteY21" fmla="*/ 21431 h 390007"/>
                  <a:gd name="connsiteX22" fmla="*/ 18383 w 952500"/>
                  <a:gd name="connsiteY22" fmla="*/ 36100 h 390007"/>
                  <a:gd name="connsiteX23" fmla="*/ 0 w 952500"/>
                  <a:gd name="connsiteY23" fmla="*/ 58579 h 390007"/>
                  <a:gd name="connsiteX24" fmla="*/ 0 w 952500"/>
                  <a:gd name="connsiteY24" fmla="*/ 222885 h 390007"/>
                  <a:gd name="connsiteX25" fmla="*/ 24765 w 952500"/>
                  <a:gd name="connsiteY25" fmla="*/ 247650 h 390007"/>
                  <a:gd name="connsiteX26" fmla="*/ 103061 w 952500"/>
                  <a:gd name="connsiteY26" fmla="*/ 247650 h 390007"/>
                  <a:gd name="connsiteX27" fmla="*/ 76200 w 952500"/>
                  <a:gd name="connsiteY27" fmla="*/ 304800 h 390007"/>
                  <a:gd name="connsiteX28" fmla="*/ 76200 w 952500"/>
                  <a:gd name="connsiteY28" fmla="*/ 304800 h 390007"/>
                  <a:gd name="connsiteX29" fmla="*/ 76200 w 952500"/>
                  <a:gd name="connsiteY29" fmla="*/ 352425 h 390007"/>
                  <a:gd name="connsiteX30" fmla="*/ 85725 w 952500"/>
                  <a:gd name="connsiteY30" fmla="*/ 361950 h 390007"/>
                  <a:gd name="connsiteX31" fmla="*/ 95250 w 952500"/>
                  <a:gd name="connsiteY31" fmla="*/ 352425 h 390007"/>
                  <a:gd name="connsiteX32" fmla="*/ 95250 w 952500"/>
                  <a:gd name="connsiteY32" fmla="*/ 333375 h 390007"/>
                  <a:gd name="connsiteX33" fmla="*/ 115062 w 952500"/>
                  <a:gd name="connsiteY33" fmla="*/ 333375 h 390007"/>
                  <a:gd name="connsiteX34" fmla="*/ 191027 w 952500"/>
                  <a:gd name="connsiteY34" fmla="*/ 389236 h 390007"/>
                  <a:gd name="connsiteX35" fmla="*/ 246888 w 952500"/>
                  <a:gd name="connsiteY35" fmla="*/ 333375 h 390007"/>
                  <a:gd name="connsiteX36" fmla="*/ 257937 w 952500"/>
                  <a:gd name="connsiteY36" fmla="*/ 333375 h 390007"/>
                  <a:gd name="connsiteX37" fmla="*/ 333902 w 952500"/>
                  <a:gd name="connsiteY37" fmla="*/ 389236 h 390007"/>
                  <a:gd name="connsiteX38" fmla="*/ 389763 w 952500"/>
                  <a:gd name="connsiteY38" fmla="*/ 333375 h 390007"/>
                  <a:gd name="connsiteX39" fmla="*/ 460724 w 952500"/>
                  <a:gd name="connsiteY39" fmla="*/ 333375 h 390007"/>
                  <a:gd name="connsiteX40" fmla="*/ 482060 w 952500"/>
                  <a:gd name="connsiteY40" fmla="*/ 320993 h 390007"/>
                  <a:gd name="connsiteX41" fmla="*/ 491585 w 952500"/>
                  <a:gd name="connsiteY41" fmla="*/ 304800 h 390007"/>
                  <a:gd name="connsiteX42" fmla="*/ 631508 w 952500"/>
                  <a:gd name="connsiteY42" fmla="*/ 304800 h 390007"/>
                  <a:gd name="connsiteX43" fmla="*/ 638937 w 952500"/>
                  <a:gd name="connsiteY43" fmla="*/ 306896 h 390007"/>
                  <a:gd name="connsiteX44" fmla="*/ 677037 w 952500"/>
                  <a:gd name="connsiteY44" fmla="*/ 329375 h 390007"/>
                  <a:gd name="connsiteX45" fmla="*/ 691420 w 952500"/>
                  <a:gd name="connsiteY45" fmla="*/ 333375 h 390007"/>
                  <a:gd name="connsiteX46" fmla="*/ 706088 w 952500"/>
                  <a:gd name="connsiteY46" fmla="*/ 333375 h 390007"/>
                  <a:gd name="connsiteX47" fmla="*/ 782053 w 952500"/>
                  <a:gd name="connsiteY47" fmla="*/ 389236 h 390007"/>
                  <a:gd name="connsiteX48" fmla="*/ 837914 w 952500"/>
                  <a:gd name="connsiteY48" fmla="*/ 333375 h 390007"/>
                  <a:gd name="connsiteX49" fmla="*/ 941451 w 952500"/>
                  <a:gd name="connsiteY49" fmla="*/ 333375 h 390007"/>
                  <a:gd name="connsiteX50" fmla="*/ 952500 w 952500"/>
                  <a:gd name="connsiteY50" fmla="*/ 322326 h 390007"/>
                  <a:gd name="connsiteX51" fmla="*/ 952500 w 952500"/>
                  <a:gd name="connsiteY51" fmla="*/ 278130 h 390007"/>
                  <a:gd name="connsiteX52" fmla="*/ 941070 w 952500"/>
                  <a:gd name="connsiteY52" fmla="*/ 266700 h 390007"/>
                  <a:gd name="connsiteX53" fmla="*/ 723900 w 952500"/>
                  <a:gd name="connsiteY53" fmla="*/ 41339 h 390007"/>
                  <a:gd name="connsiteX54" fmla="*/ 727138 w 952500"/>
                  <a:gd name="connsiteY54" fmla="*/ 38100 h 390007"/>
                  <a:gd name="connsiteX55" fmla="*/ 856393 w 952500"/>
                  <a:gd name="connsiteY55" fmla="*/ 38100 h 390007"/>
                  <a:gd name="connsiteX56" fmla="*/ 862870 w 952500"/>
                  <a:gd name="connsiteY56" fmla="*/ 42101 h 390007"/>
                  <a:gd name="connsiteX57" fmla="*/ 908495 w 952500"/>
                  <a:gd name="connsiteY57" fmla="*/ 133350 h 390007"/>
                  <a:gd name="connsiteX58" fmla="*/ 914400 w 952500"/>
                  <a:gd name="connsiteY58" fmla="*/ 158401 h 390007"/>
                  <a:gd name="connsiteX59" fmla="*/ 914400 w 952500"/>
                  <a:gd name="connsiteY59" fmla="*/ 266700 h 390007"/>
                  <a:gd name="connsiteX60" fmla="*/ 858012 w 952500"/>
                  <a:gd name="connsiteY60" fmla="*/ 266700 h 390007"/>
                  <a:gd name="connsiteX61" fmla="*/ 852011 w 952500"/>
                  <a:gd name="connsiteY61" fmla="*/ 263462 h 390007"/>
                  <a:gd name="connsiteX62" fmla="*/ 723900 w 952500"/>
                  <a:gd name="connsiteY62" fmla="*/ 231743 h 390007"/>
                  <a:gd name="connsiteX63" fmla="*/ 24765 w 952500"/>
                  <a:gd name="connsiteY63" fmla="*/ 228600 h 390007"/>
                  <a:gd name="connsiteX64" fmla="*/ 19050 w 952500"/>
                  <a:gd name="connsiteY64" fmla="*/ 222885 h 390007"/>
                  <a:gd name="connsiteX65" fmla="*/ 19050 w 952500"/>
                  <a:gd name="connsiteY65" fmla="*/ 58579 h 390007"/>
                  <a:gd name="connsiteX66" fmla="*/ 22098 w 952500"/>
                  <a:gd name="connsiteY66" fmla="*/ 54769 h 390007"/>
                  <a:gd name="connsiteX67" fmla="*/ 95250 w 952500"/>
                  <a:gd name="connsiteY67" fmla="*/ 39815 h 390007"/>
                  <a:gd name="connsiteX68" fmla="*/ 95250 w 952500"/>
                  <a:gd name="connsiteY68" fmla="*/ 66675 h 390007"/>
                  <a:gd name="connsiteX69" fmla="*/ 114300 w 952500"/>
                  <a:gd name="connsiteY69" fmla="*/ 85725 h 390007"/>
                  <a:gd name="connsiteX70" fmla="*/ 528638 w 952500"/>
                  <a:gd name="connsiteY70" fmla="*/ 85725 h 390007"/>
                  <a:gd name="connsiteX71" fmla="*/ 544259 w 952500"/>
                  <a:gd name="connsiteY71" fmla="*/ 76676 h 390007"/>
                  <a:gd name="connsiteX72" fmla="*/ 575882 w 952500"/>
                  <a:gd name="connsiteY72" fmla="*/ 21336 h 390007"/>
                  <a:gd name="connsiteX73" fmla="*/ 579692 w 952500"/>
                  <a:gd name="connsiteY73" fmla="*/ 19050 h 390007"/>
                  <a:gd name="connsiteX74" fmla="*/ 666750 w 952500"/>
                  <a:gd name="connsiteY74" fmla="*/ 19050 h 390007"/>
                  <a:gd name="connsiteX75" fmla="*/ 666750 w 952500"/>
                  <a:gd name="connsiteY75" fmla="*/ 38100 h 390007"/>
                  <a:gd name="connsiteX76" fmla="*/ 641509 w 952500"/>
                  <a:gd name="connsiteY76" fmla="*/ 38100 h 390007"/>
                  <a:gd name="connsiteX77" fmla="*/ 628174 w 952500"/>
                  <a:gd name="connsiteY77" fmla="*/ 46292 h 390007"/>
                  <a:gd name="connsiteX78" fmla="*/ 537020 w 952500"/>
                  <a:gd name="connsiteY78" fmla="*/ 228600 h 390007"/>
                  <a:gd name="connsiteX79" fmla="*/ 24765 w 952500"/>
                  <a:gd name="connsiteY79" fmla="*/ 228600 h 390007"/>
                  <a:gd name="connsiteX80" fmla="*/ 652463 w 952500"/>
                  <a:gd name="connsiteY80" fmla="*/ 57150 h 390007"/>
                  <a:gd name="connsiteX81" fmla="*/ 652463 w 952500"/>
                  <a:gd name="connsiteY81" fmla="*/ 228600 h 390007"/>
                  <a:gd name="connsiteX82" fmla="*/ 558356 w 952500"/>
                  <a:gd name="connsiteY82" fmla="*/ 228600 h 390007"/>
                  <a:gd name="connsiteX83" fmla="*/ 644081 w 952500"/>
                  <a:gd name="connsiteY83" fmla="*/ 57150 h 390007"/>
                  <a:gd name="connsiteX84" fmla="*/ 180975 w 952500"/>
                  <a:gd name="connsiteY84" fmla="*/ 371475 h 390007"/>
                  <a:gd name="connsiteX85" fmla="*/ 133350 w 952500"/>
                  <a:gd name="connsiteY85" fmla="*/ 323850 h 390007"/>
                  <a:gd name="connsiteX86" fmla="*/ 180975 w 952500"/>
                  <a:gd name="connsiteY86" fmla="*/ 276225 h 390007"/>
                  <a:gd name="connsiteX87" fmla="*/ 228600 w 952500"/>
                  <a:gd name="connsiteY87" fmla="*/ 323850 h 390007"/>
                  <a:gd name="connsiteX88" fmla="*/ 180975 w 952500"/>
                  <a:gd name="connsiteY88" fmla="*/ 371475 h 390007"/>
                  <a:gd name="connsiteX89" fmla="*/ 323850 w 952500"/>
                  <a:gd name="connsiteY89" fmla="*/ 371475 h 390007"/>
                  <a:gd name="connsiteX90" fmla="*/ 276225 w 952500"/>
                  <a:gd name="connsiteY90" fmla="*/ 323850 h 390007"/>
                  <a:gd name="connsiteX91" fmla="*/ 323850 w 952500"/>
                  <a:gd name="connsiteY91" fmla="*/ 276225 h 390007"/>
                  <a:gd name="connsiteX92" fmla="*/ 371475 w 952500"/>
                  <a:gd name="connsiteY92" fmla="*/ 323850 h 390007"/>
                  <a:gd name="connsiteX93" fmla="*/ 323850 w 952500"/>
                  <a:gd name="connsiteY93" fmla="*/ 371475 h 390007"/>
                  <a:gd name="connsiteX94" fmla="*/ 771525 w 952500"/>
                  <a:gd name="connsiteY94" fmla="*/ 371475 h 390007"/>
                  <a:gd name="connsiteX95" fmla="*/ 723900 w 952500"/>
                  <a:gd name="connsiteY95" fmla="*/ 323850 h 390007"/>
                  <a:gd name="connsiteX96" fmla="*/ 771525 w 952500"/>
                  <a:gd name="connsiteY96" fmla="*/ 276225 h 390007"/>
                  <a:gd name="connsiteX97" fmla="*/ 819150 w 952500"/>
                  <a:gd name="connsiteY97" fmla="*/ 323850 h 390007"/>
                  <a:gd name="connsiteX98" fmla="*/ 771525 w 952500"/>
                  <a:gd name="connsiteY98" fmla="*/ 371475 h 390007"/>
                  <a:gd name="connsiteX99" fmla="*/ 933450 w 952500"/>
                  <a:gd name="connsiteY99" fmla="*/ 314325 h 390007"/>
                  <a:gd name="connsiteX100" fmla="*/ 837438 w 952500"/>
                  <a:gd name="connsiteY100" fmla="*/ 314325 h 390007"/>
                  <a:gd name="connsiteX101" fmla="*/ 761473 w 952500"/>
                  <a:gd name="connsiteY101" fmla="*/ 258464 h 390007"/>
                  <a:gd name="connsiteX102" fmla="*/ 705612 w 952500"/>
                  <a:gd name="connsiteY102" fmla="*/ 314325 h 390007"/>
                  <a:gd name="connsiteX103" fmla="*/ 690848 w 952500"/>
                  <a:gd name="connsiteY103" fmla="*/ 314325 h 390007"/>
                  <a:gd name="connsiteX104" fmla="*/ 686276 w 952500"/>
                  <a:gd name="connsiteY104" fmla="*/ 313087 h 390007"/>
                  <a:gd name="connsiteX105" fmla="*/ 652177 w 952500"/>
                  <a:gd name="connsiteY105" fmla="*/ 292513 h 390007"/>
                  <a:gd name="connsiteX106" fmla="*/ 627602 w 952500"/>
                  <a:gd name="connsiteY106" fmla="*/ 285750 h 390007"/>
                  <a:gd name="connsiteX107" fmla="*/ 497015 w 952500"/>
                  <a:gd name="connsiteY107" fmla="*/ 285750 h 390007"/>
                  <a:gd name="connsiteX108" fmla="*/ 471964 w 952500"/>
                  <a:gd name="connsiteY108" fmla="*/ 300323 h 390007"/>
                  <a:gd name="connsiteX109" fmla="*/ 464058 w 952500"/>
                  <a:gd name="connsiteY109" fmla="*/ 314325 h 390007"/>
                  <a:gd name="connsiteX110" fmla="*/ 389763 w 952500"/>
                  <a:gd name="connsiteY110" fmla="*/ 314325 h 390007"/>
                  <a:gd name="connsiteX111" fmla="*/ 313798 w 952500"/>
                  <a:gd name="connsiteY111" fmla="*/ 258464 h 390007"/>
                  <a:gd name="connsiteX112" fmla="*/ 257937 w 952500"/>
                  <a:gd name="connsiteY112" fmla="*/ 314325 h 390007"/>
                  <a:gd name="connsiteX113" fmla="*/ 246888 w 952500"/>
                  <a:gd name="connsiteY113" fmla="*/ 314325 h 390007"/>
                  <a:gd name="connsiteX114" fmla="*/ 170923 w 952500"/>
                  <a:gd name="connsiteY114" fmla="*/ 258464 h 390007"/>
                  <a:gd name="connsiteX115" fmla="*/ 115062 w 952500"/>
                  <a:gd name="connsiteY115" fmla="*/ 314325 h 390007"/>
                  <a:gd name="connsiteX116" fmla="*/ 95250 w 952500"/>
                  <a:gd name="connsiteY116" fmla="*/ 314325 h 390007"/>
                  <a:gd name="connsiteX117" fmla="*/ 95250 w 952500"/>
                  <a:gd name="connsiteY117" fmla="*/ 305848 h 390007"/>
                  <a:gd name="connsiteX118" fmla="*/ 153543 w 952500"/>
                  <a:gd name="connsiteY118" fmla="*/ 247650 h 390007"/>
                  <a:gd name="connsiteX119" fmla="*/ 369284 w 952500"/>
                  <a:gd name="connsiteY119" fmla="*/ 247650 h 390007"/>
                  <a:gd name="connsiteX120" fmla="*/ 396145 w 952500"/>
                  <a:gd name="connsiteY120" fmla="*/ 272129 h 390007"/>
                  <a:gd name="connsiteX121" fmla="*/ 403860 w 952500"/>
                  <a:gd name="connsiteY121" fmla="*/ 276225 h 390007"/>
                  <a:gd name="connsiteX122" fmla="*/ 413362 w 952500"/>
                  <a:gd name="connsiteY122" fmla="*/ 266677 h 390007"/>
                  <a:gd name="connsiteX123" fmla="*/ 411385 w 952500"/>
                  <a:gd name="connsiteY123" fmla="*/ 260890 h 390007"/>
                  <a:gd name="connsiteX124" fmla="*/ 400050 w 952500"/>
                  <a:gd name="connsiteY124" fmla="*/ 247650 h 390007"/>
                  <a:gd name="connsiteX125" fmla="*/ 703517 w 952500"/>
                  <a:gd name="connsiteY125" fmla="*/ 247650 h 390007"/>
                  <a:gd name="connsiteX126" fmla="*/ 691515 w 952500"/>
                  <a:gd name="connsiteY126" fmla="*/ 262604 h 390007"/>
                  <a:gd name="connsiteX127" fmla="*/ 694473 w 952500"/>
                  <a:gd name="connsiteY127" fmla="*/ 275746 h 390007"/>
                  <a:gd name="connsiteX128" fmla="*/ 695325 w 952500"/>
                  <a:gd name="connsiteY128" fmla="*/ 276225 h 390007"/>
                  <a:gd name="connsiteX129" fmla="*/ 707517 w 952500"/>
                  <a:gd name="connsiteY129" fmla="*/ 272891 h 390007"/>
                  <a:gd name="connsiteX130" fmla="*/ 812829 w 952500"/>
                  <a:gd name="connsiteY130" fmla="*/ 250041 h 390007"/>
                  <a:gd name="connsiteX131" fmla="*/ 836105 w 952500"/>
                  <a:gd name="connsiteY131" fmla="*/ 273558 h 390007"/>
                  <a:gd name="connsiteX132" fmla="*/ 858679 w 952500"/>
                  <a:gd name="connsiteY132" fmla="*/ 285750 h 390007"/>
                  <a:gd name="connsiteX133" fmla="*/ 933450 w 952500"/>
                  <a:gd name="connsiteY133" fmla="*/ 285750 h 39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952500" h="390007">
                    <a:moveTo>
                      <a:pt x="941070" y="266700"/>
                    </a:moveTo>
                    <a:lnTo>
                      <a:pt x="933450" y="266700"/>
                    </a:lnTo>
                    <a:lnTo>
                      <a:pt x="933450" y="158401"/>
                    </a:lnTo>
                    <a:cubicBezTo>
                      <a:pt x="933438" y="146703"/>
                      <a:pt x="930733" y="135166"/>
                      <a:pt x="925544" y="124682"/>
                    </a:cubicBezTo>
                    <a:lnTo>
                      <a:pt x="879920" y="33623"/>
                    </a:lnTo>
                    <a:cubicBezTo>
                      <a:pt x="875493" y="24681"/>
                      <a:pt x="866370" y="19030"/>
                      <a:pt x="856393" y="19050"/>
                    </a:cubicBezTo>
                    <a:lnTo>
                      <a:pt x="727138" y="19050"/>
                    </a:lnTo>
                    <a:cubicBezTo>
                      <a:pt x="714829" y="19050"/>
                      <a:pt x="704850" y="29029"/>
                      <a:pt x="704850" y="41339"/>
                    </a:cubicBezTo>
                    <a:lnTo>
                      <a:pt x="704850" y="228600"/>
                    </a:lnTo>
                    <a:lnTo>
                      <a:pt x="661988" y="228600"/>
                    </a:lnTo>
                    <a:lnTo>
                      <a:pt x="661988" y="57150"/>
                    </a:lnTo>
                    <a:lnTo>
                      <a:pt x="670370" y="57150"/>
                    </a:lnTo>
                    <a:cubicBezTo>
                      <a:pt x="678870" y="57098"/>
                      <a:pt x="685748" y="50220"/>
                      <a:pt x="685800" y="41720"/>
                    </a:cubicBezTo>
                    <a:lnTo>
                      <a:pt x="685800" y="15431"/>
                    </a:lnTo>
                    <a:cubicBezTo>
                      <a:pt x="685748" y="6930"/>
                      <a:pt x="678870" y="52"/>
                      <a:pt x="670370" y="0"/>
                    </a:cubicBezTo>
                    <a:lnTo>
                      <a:pt x="579692" y="0"/>
                    </a:lnTo>
                    <a:cubicBezTo>
                      <a:pt x="571225" y="12"/>
                      <a:pt x="563412" y="4554"/>
                      <a:pt x="559213" y="11906"/>
                    </a:cubicBezTo>
                    <a:lnTo>
                      <a:pt x="527876" y="66675"/>
                    </a:lnTo>
                    <a:lnTo>
                      <a:pt x="114300" y="66675"/>
                    </a:lnTo>
                    <a:lnTo>
                      <a:pt x="114300" y="39815"/>
                    </a:lnTo>
                    <a:cubicBezTo>
                      <a:pt x="114094" y="29295"/>
                      <a:pt x="105401" y="20935"/>
                      <a:pt x="94881" y="21140"/>
                    </a:cubicBezTo>
                    <a:cubicBezTo>
                      <a:pt x="93887" y="21160"/>
                      <a:pt x="92896" y="21257"/>
                      <a:pt x="91916" y="21431"/>
                    </a:cubicBezTo>
                    <a:lnTo>
                      <a:pt x="18383" y="36100"/>
                    </a:lnTo>
                    <a:cubicBezTo>
                      <a:pt x="7713" y="38306"/>
                      <a:pt x="44" y="47683"/>
                      <a:pt x="0" y="58579"/>
                    </a:cubicBezTo>
                    <a:lnTo>
                      <a:pt x="0" y="222885"/>
                    </a:lnTo>
                    <a:cubicBezTo>
                      <a:pt x="52" y="236541"/>
                      <a:pt x="11109" y="247598"/>
                      <a:pt x="24765" y="247650"/>
                    </a:cubicBezTo>
                    <a:lnTo>
                      <a:pt x="103061" y="247650"/>
                    </a:lnTo>
                    <a:cubicBezTo>
                      <a:pt x="86364" y="261996"/>
                      <a:pt x="76591" y="282791"/>
                      <a:pt x="76200" y="304800"/>
                    </a:cubicBezTo>
                    <a:lnTo>
                      <a:pt x="76200" y="304800"/>
                    </a:lnTo>
                    <a:lnTo>
                      <a:pt x="76200" y="352425"/>
                    </a:lnTo>
                    <a:cubicBezTo>
                      <a:pt x="76200" y="357686"/>
                      <a:pt x="80464" y="361950"/>
                      <a:pt x="85725" y="361950"/>
                    </a:cubicBezTo>
                    <a:cubicBezTo>
                      <a:pt x="90986" y="361950"/>
                      <a:pt x="95250" y="357686"/>
                      <a:pt x="95250" y="352425"/>
                    </a:cubicBezTo>
                    <a:lnTo>
                      <a:pt x="95250" y="333375"/>
                    </a:lnTo>
                    <a:lnTo>
                      <a:pt x="115062" y="333375"/>
                    </a:lnTo>
                    <a:cubicBezTo>
                      <a:pt x="120613" y="369778"/>
                      <a:pt x="154624" y="394787"/>
                      <a:pt x="191027" y="389236"/>
                    </a:cubicBezTo>
                    <a:cubicBezTo>
                      <a:pt x="219862" y="384840"/>
                      <a:pt x="242491" y="362210"/>
                      <a:pt x="246888" y="333375"/>
                    </a:cubicBezTo>
                    <a:lnTo>
                      <a:pt x="257937" y="333375"/>
                    </a:lnTo>
                    <a:cubicBezTo>
                      <a:pt x="263488" y="369778"/>
                      <a:pt x="297499" y="394787"/>
                      <a:pt x="333902" y="389236"/>
                    </a:cubicBezTo>
                    <a:cubicBezTo>
                      <a:pt x="362737" y="384840"/>
                      <a:pt x="385366" y="362210"/>
                      <a:pt x="389763" y="333375"/>
                    </a:cubicBezTo>
                    <a:lnTo>
                      <a:pt x="460724" y="333375"/>
                    </a:lnTo>
                    <a:cubicBezTo>
                      <a:pt x="469548" y="333395"/>
                      <a:pt x="477700" y="328664"/>
                      <a:pt x="482060" y="320993"/>
                    </a:cubicBezTo>
                    <a:lnTo>
                      <a:pt x="491585" y="304800"/>
                    </a:lnTo>
                    <a:lnTo>
                      <a:pt x="631508" y="304800"/>
                    </a:lnTo>
                    <a:cubicBezTo>
                      <a:pt x="634135" y="304762"/>
                      <a:pt x="636717" y="305491"/>
                      <a:pt x="638937" y="306896"/>
                    </a:cubicBezTo>
                    <a:lnTo>
                      <a:pt x="677037" y="329375"/>
                    </a:lnTo>
                    <a:cubicBezTo>
                      <a:pt x="681392" y="331959"/>
                      <a:pt x="686355" y="333340"/>
                      <a:pt x="691420" y="333375"/>
                    </a:cubicBezTo>
                    <a:lnTo>
                      <a:pt x="706088" y="333375"/>
                    </a:lnTo>
                    <a:cubicBezTo>
                      <a:pt x="711639" y="369778"/>
                      <a:pt x="745650" y="394787"/>
                      <a:pt x="782053" y="389236"/>
                    </a:cubicBezTo>
                    <a:cubicBezTo>
                      <a:pt x="810887" y="384840"/>
                      <a:pt x="833517" y="362210"/>
                      <a:pt x="837914" y="333375"/>
                    </a:cubicBezTo>
                    <a:lnTo>
                      <a:pt x="941451" y="333375"/>
                    </a:lnTo>
                    <a:cubicBezTo>
                      <a:pt x="947553" y="333375"/>
                      <a:pt x="952500" y="328429"/>
                      <a:pt x="952500" y="322326"/>
                    </a:cubicBezTo>
                    <a:lnTo>
                      <a:pt x="952500" y="278130"/>
                    </a:lnTo>
                    <a:cubicBezTo>
                      <a:pt x="952500" y="271818"/>
                      <a:pt x="947382" y="266700"/>
                      <a:pt x="941070" y="266700"/>
                    </a:cubicBezTo>
                    <a:close/>
                    <a:moveTo>
                      <a:pt x="723900" y="41339"/>
                    </a:moveTo>
                    <a:cubicBezTo>
                      <a:pt x="723900" y="39550"/>
                      <a:pt x="725350" y="38100"/>
                      <a:pt x="727138" y="38100"/>
                    </a:cubicBezTo>
                    <a:lnTo>
                      <a:pt x="856393" y="38100"/>
                    </a:lnTo>
                    <a:cubicBezTo>
                      <a:pt x="859142" y="38076"/>
                      <a:pt x="861660" y="39632"/>
                      <a:pt x="862870" y="42101"/>
                    </a:cubicBezTo>
                    <a:lnTo>
                      <a:pt x="908495" y="133350"/>
                    </a:lnTo>
                    <a:cubicBezTo>
                      <a:pt x="912378" y="141130"/>
                      <a:pt x="914399" y="149705"/>
                      <a:pt x="914400" y="158401"/>
                    </a:cubicBezTo>
                    <a:lnTo>
                      <a:pt x="914400" y="266700"/>
                    </a:lnTo>
                    <a:lnTo>
                      <a:pt x="858012" y="266700"/>
                    </a:lnTo>
                    <a:cubicBezTo>
                      <a:pt x="855593" y="266707"/>
                      <a:pt x="853334" y="265487"/>
                      <a:pt x="852011" y="263462"/>
                    </a:cubicBezTo>
                    <a:cubicBezTo>
                      <a:pt x="824738" y="220223"/>
                      <a:pt x="768196" y="206224"/>
                      <a:pt x="723900" y="231743"/>
                    </a:cubicBezTo>
                    <a:close/>
                    <a:moveTo>
                      <a:pt x="24765" y="228600"/>
                    </a:moveTo>
                    <a:cubicBezTo>
                      <a:pt x="21609" y="228600"/>
                      <a:pt x="19050" y="226042"/>
                      <a:pt x="19050" y="222885"/>
                    </a:cubicBezTo>
                    <a:lnTo>
                      <a:pt x="19050" y="58579"/>
                    </a:lnTo>
                    <a:cubicBezTo>
                      <a:pt x="19084" y="56764"/>
                      <a:pt x="20335" y="55201"/>
                      <a:pt x="22098" y="54769"/>
                    </a:cubicBezTo>
                    <a:lnTo>
                      <a:pt x="95250" y="39815"/>
                    </a:lnTo>
                    <a:lnTo>
                      <a:pt x="95250" y="66675"/>
                    </a:lnTo>
                    <a:cubicBezTo>
                      <a:pt x="95250" y="77196"/>
                      <a:pt x="103779" y="85725"/>
                      <a:pt x="114300" y="85725"/>
                    </a:cubicBezTo>
                    <a:lnTo>
                      <a:pt x="528638" y="85725"/>
                    </a:lnTo>
                    <a:cubicBezTo>
                      <a:pt x="535090" y="85726"/>
                      <a:pt x="541050" y="82274"/>
                      <a:pt x="544259" y="76676"/>
                    </a:cubicBezTo>
                    <a:lnTo>
                      <a:pt x="575882" y="21336"/>
                    </a:lnTo>
                    <a:cubicBezTo>
                      <a:pt x="576684" y="19980"/>
                      <a:pt x="578117" y="19120"/>
                      <a:pt x="579692" y="19050"/>
                    </a:cubicBezTo>
                    <a:lnTo>
                      <a:pt x="666750" y="19050"/>
                    </a:lnTo>
                    <a:lnTo>
                      <a:pt x="666750" y="38100"/>
                    </a:lnTo>
                    <a:lnTo>
                      <a:pt x="641509" y="38100"/>
                    </a:lnTo>
                    <a:cubicBezTo>
                      <a:pt x="635869" y="38079"/>
                      <a:pt x="630705" y="41252"/>
                      <a:pt x="628174" y="46292"/>
                    </a:cubicBezTo>
                    <a:lnTo>
                      <a:pt x="537020" y="228600"/>
                    </a:lnTo>
                    <a:lnTo>
                      <a:pt x="24765" y="228600"/>
                    </a:lnTo>
                    <a:close/>
                    <a:moveTo>
                      <a:pt x="652463" y="57150"/>
                    </a:moveTo>
                    <a:lnTo>
                      <a:pt x="652463" y="228600"/>
                    </a:lnTo>
                    <a:lnTo>
                      <a:pt x="558356" y="228600"/>
                    </a:lnTo>
                    <a:lnTo>
                      <a:pt x="644081" y="57150"/>
                    </a:lnTo>
                    <a:close/>
                    <a:moveTo>
                      <a:pt x="180975" y="371475"/>
                    </a:moveTo>
                    <a:cubicBezTo>
                      <a:pt x="154673" y="371475"/>
                      <a:pt x="133350" y="350152"/>
                      <a:pt x="133350" y="323850"/>
                    </a:cubicBezTo>
                    <a:cubicBezTo>
                      <a:pt x="133350" y="297548"/>
                      <a:pt x="154673" y="276225"/>
                      <a:pt x="180975" y="276225"/>
                    </a:cubicBezTo>
                    <a:cubicBezTo>
                      <a:pt x="207277" y="276225"/>
                      <a:pt x="228600" y="297548"/>
                      <a:pt x="228600" y="323850"/>
                    </a:cubicBezTo>
                    <a:cubicBezTo>
                      <a:pt x="228600" y="350152"/>
                      <a:pt x="207277" y="371475"/>
                      <a:pt x="180975" y="371475"/>
                    </a:cubicBezTo>
                    <a:close/>
                    <a:moveTo>
                      <a:pt x="323850" y="371475"/>
                    </a:moveTo>
                    <a:cubicBezTo>
                      <a:pt x="297548" y="371475"/>
                      <a:pt x="276225" y="350152"/>
                      <a:pt x="276225" y="323850"/>
                    </a:cubicBezTo>
                    <a:cubicBezTo>
                      <a:pt x="276225" y="297548"/>
                      <a:pt x="297548" y="276225"/>
                      <a:pt x="323850" y="276225"/>
                    </a:cubicBezTo>
                    <a:cubicBezTo>
                      <a:pt x="350152" y="276225"/>
                      <a:pt x="371475" y="297548"/>
                      <a:pt x="371475" y="323850"/>
                    </a:cubicBezTo>
                    <a:cubicBezTo>
                      <a:pt x="371475" y="350152"/>
                      <a:pt x="350152" y="371475"/>
                      <a:pt x="323850" y="371475"/>
                    </a:cubicBezTo>
                    <a:close/>
                    <a:moveTo>
                      <a:pt x="771525" y="371475"/>
                    </a:moveTo>
                    <a:cubicBezTo>
                      <a:pt x="745223" y="371475"/>
                      <a:pt x="723900" y="350152"/>
                      <a:pt x="723900" y="323850"/>
                    </a:cubicBezTo>
                    <a:cubicBezTo>
                      <a:pt x="723900" y="297548"/>
                      <a:pt x="745223" y="276225"/>
                      <a:pt x="771525" y="276225"/>
                    </a:cubicBezTo>
                    <a:cubicBezTo>
                      <a:pt x="797827" y="276225"/>
                      <a:pt x="819150" y="297548"/>
                      <a:pt x="819150" y="323850"/>
                    </a:cubicBezTo>
                    <a:cubicBezTo>
                      <a:pt x="819150" y="350152"/>
                      <a:pt x="797827" y="371475"/>
                      <a:pt x="771525" y="371475"/>
                    </a:cubicBezTo>
                    <a:close/>
                    <a:moveTo>
                      <a:pt x="933450" y="314325"/>
                    </a:moveTo>
                    <a:lnTo>
                      <a:pt x="837438" y="314325"/>
                    </a:lnTo>
                    <a:cubicBezTo>
                      <a:pt x="831887" y="277922"/>
                      <a:pt x="797876" y="252913"/>
                      <a:pt x="761473" y="258464"/>
                    </a:cubicBezTo>
                    <a:cubicBezTo>
                      <a:pt x="732638" y="262860"/>
                      <a:pt x="710009" y="285490"/>
                      <a:pt x="705612" y="314325"/>
                    </a:cubicBezTo>
                    <a:lnTo>
                      <a:pt x="690848" y="314325"/>
                    </a:lnTo>
                    <a:cubicBezTo>
                      <a:pt x="689244" y="314304"/>
                      <a:pt x="687672" y="313878"/>
                      <a:pt x="686276" y="313087"/>
                    </a:cubicBezTo>
                    <a:lnTo>
                      <a:pt x="652177" y="292513"/>
                    </a:lnTo>
                    <a:cubicBezTo>
                      <a:pt x="644737" y="288103"/>
                      <a:pt x="636251" y="285767"/>
                      <a:pt x="627602" y="285750"/>
                    </a:cubicBezTo>
                    <a:lnTo>
                      <a:pt x="497015" y="285750"/>
                    </a:lnTo>
                    <a:cubicBezTo>
                      <a:pt x="486638" y="285699"/>
                      <a:pt x="477048" y="291277"/>
                      <a:pt x="471964" y="300323"/>
                    </a:cubicBezTo>
                    <a:lnTo>
                      <a:pt x="464058" y="314325"/>
                    </a:lnTo>
                    <a:lnTo>
                      <a:pt x="389763" y="314325"/>
                    </a:lnTo>
                    <a:cubicBezTo>
                      <a:pt x="384212" y="277922"/>
                      <a:pt x="350201" y="252913"/>
                      <a:pt x="313798" y="258464"/>
                    </a:cubicBezTo>
                    <a:cubicBezTo>
                      <a:pt x="284963" y="262860"/>
                      <a:pt x="262334" y="285490"/>
                      <a:pt x="257937" y="314325"/>
                    </a:cubicBezTo>
                    <a:lnTo>
                      <a:pt x="246888" y="314325"/>
                    </a:lnTo>
                    <a:cubicBezTo>
                      <a:pt x="241337" y="277922"/>
                      <a:pt x="207326" y="252913"/>
                      <a:pt x="170923" y="258464"/>
                    </a:cubicBezTo>
                    <a:cubicBezTo>
                      <a:pt x="142088" y="262860"/>
                      <a:pt x="119459" y="285490"/>
                      <a:pt x="115062" y="314325"/>
                    </a:cubicBezTo>
                    <a:lnTo>
                      <a:pt x="95250" y="314325"/>
                    </a:lnTo>
                    <a:lnTo>
                      <a:pt x="95250" y="305848"/>
                    </a:lnTo>
                    <a:cubicBezTo>
                      <a:pt x="95355" y="273712"/>
                      <a:pt x="121408" y="247702"/>
                      <a:pt x="153543" y="247650"/>
                    </a:cubicBezTo>
                    <a:lnTo>
                      <a:pt x="369284" y="247650"/>
                    </a:lnTo>
                    <a:cubicBezTo>
                      <a:pt x="379701" y="254044"/>
                      <a:pt x="388814" y="262350"/>
                      <a:pt x="396145" y="272129"/>
                    </a:cubicBezTo>
                    <a:cubicBezTo>
                      <a:pt x="397902" y="274663"/>
                      <a:pt x="400777" y="276189"/>
                      <a:pt x="403860" y="276225"/>
                    </a:cubicBezTo>
                    <a:cubicBezTo>
                      <a:pt x="409121" y="276213"/>
                      <a:pt x="413375" y="271938"/>
                      <a:pt x="413362" y="266677"/>
                    </a:cubicBezTo>
                    <a:cubicBezTo>
                      <a:pt x="413357" y="264584"/>
                      <a:pt x="412662" y="262549"/>
                      <a:pt x="411385" y="260890"/>
                    </a:cubicBezTo>
                    <a:cubicBezTo>
                      <a:pt x="407964" y="256182"/>
                      <a:pt x="404174" y="251754"/>
                      <a:pt x="400050" y="247650"/>
                    </a:cubicBezTo>
                    <a:lnTo>
                      <a:pt x="703517" y="247650"/>
                    </a:lnTo>
                    <a:cubicBezTo>
                      <a:pt x="699055" y="252247"/>
                      <a:pt x="695036" y="257253"/>
                      <a:pt x="691515" y="262604"/>
                    </a:cubicBezTo>
                    <a:cubicBezTo>
                      <a:pt x="688703" y="267051"/>
                      <a:pt x="690027" y="272934"/>
                      <a:pt x="694473" y="275746"/>
                    </a:cubicBezTo>
                    <a:cubicBezTo>
                      <a:pt x="694749" y="275920"/>
                      <a:pt x="695034" y="276080"/>
                      <a:pt x="695325" y="276225"/>
                    </a:cubicBezTo>
                    <a:cubicBezTo>
                      <a:pt x="699647" y="278359"/>
                      <a:pt x="704881" y="276927"/>
                      <a:pt x="707517" y="272891"/>
                    </a:cubicBezTo>
                    <a:cubicBezTo>
                      <a:pt x="730288" y="237500"/>
                      <a:pt x="777438" y="227269"/>
                      <a:pt x="812829" y="250041"/>
                    </a:cubicBezTo>
                    <a:cubicBezTo>
                      <a:pt x="822217" y="256081"/>
                      <a:pt x="830163" y="264108"/>
                      <a:pt x="836105" y="273558"/>
                    </a:cubicBezTo>
                    <a:cubicBezTo>
                      <a:pt x="841064" y="281199"/>
                      <a:pt x="849570" y="285792"/>
                      <a:pt x="858679" y="285750"/>
                    </a:cubicBezTo>
                    <a:lnTo>
                      <a:pt x="933450" y="285750"/>
                    </a:lnTo>
                    <a:close/>
                  </a:path>
                </a:pathLst>
              </a:custGeom>
              <a:grpFill/>
              <a:ln w="127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571A4AD1-2734-4815-9F9D-E3C92215BEBD}"/>
                  </a:ext>
                </a:extLst>
              </p:cNvPr>
              <p:cNvSpPr/>
              <p:nvPr/>
            </p:nvSpPr>
            <p:spPr>
              <a:xfrm>
                <a:off x="8570648" y="795446"/>
                <a:ext cx="117949" cy="95250"/>
              </a:xfrm>
              <a:custGeom>
                <a:avLst/>
                <a:gdLst>
                  <a:gd name="connsiteX0" fmla="*/ 87725 w 117949"/>
                  <a:gd name="connsiteY0" fmla="*/ 8192 h 95250"/>
                  <a:gd name="connsiteX1" fmla="*/ 75057 w 117949"/>
                  <a:gd name="connsiteY1" fmla="*/ 0 h 95250"/>
                  <a:gd name="connsiteX2" fmla="*/ 7620 w 117949"/>
                  <a:gd name="connsiteY2" fmla="*/ 0 h 95250"/>
                  <a:gd name="connsiteX3" fmla="*/ 0 w 117949"/>
                  <a:gd name="connsiteY3" fmla="*/ 7620 h 95250"/>
                  <a:gd name="connsiteX4" fmla="*/ 0 w 117949"/>
                  <a:gd name="connsiteY4" fmla="*/ 87249 h 95250"/>
                  <a:gd name="connsiteX5" fmla="*/ 8001 w 117949"/>
                  <a:gd name="connsiteY5" fmla="*/ 95250 h 95250"/>
                  <a:gd name="connsiteX6" fmla="*/ 102298 w 117949"/>
                  <a:gd name="connsiteY6" fmla="*/ 95250 h 95250"/>
                  <a:gd name="connsiteX7" fmla="*/ 117949 w 117949"/>
                  <a:gd name="connsiteY7" fmla="*/ 79659 h 95250"/>
                  <a:gd name="connsiteX8" fmla="*/ 116586 w 117949"/>
                  <a:gd name="connsiteY8" fmla="*/ 73247 h 95250"/>
                  <a:gd name="connsiteX9" fmla="*/ 107442 w 117949"/>
                  <a:gd name="connsiteY9" fmla="*/ 82963 h 95250"/>
                  <a:gd name="connsiteX10" fmla="*/ 102298 w 117949"/>
                  <a:gd name="connsiteY10" fmla="*/ 85725 h 95250"/>
                  <a:gd name="connsiteX11" fmla="*/ 9525 w 117949"/>
                  <a:gd name="connsiteY11" fmla="*/ 85725 h 95250"/>
                  <a:gd name="connsiteX12" fmla="*/ 9525 w 117949"/>
                  <a:gd name="connsiteY12" fmla="*/ 9525 h 95250"/>
                  <a:gd name="connsiteX13" fmla="*/ 75057 w 117949"/>
                  <a:gd name="connsiteY13" fmla="*/ 9525 h 95250"/>
                  <a:gd name="connsiteX14" fmla="*/ 78962 w 117949"/>
                  <a:gd name="connsiteY14" fmla="*/ 12097 h 95250"/>
                  <a:gd name="connsiteX15" fmla="*/ 107537 w 117949"/>
                  <a:gd name="connsiteY15" fmla="*/ 77057 h 95250"/>
                  <a:gd name="connsiteX16" fmla="*/ 107442 w 117949"/>
                  <a:gd name="connsiteY16" fmla="*/ 8296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7949" h="95250">
                    <a:moveTo>
                      <a:pt x="87725" y="8192"/>
                    </a:moveTo>
                    <a:cubicBezTo>
                      <a:pt x="85498" y="3192"/>
                      <a:pt x="80530" y="-20"/>
                      <a:pt x="75057" y="0"/>
                    </a:cubicBezTo>
                    <a:lnTo>
                      <a:pt x="7620" y="0"/>
                    </a:lnTo>
                    <a:cubicBezTo>
                      <a:pt x="3412" y="0"/>
                      <a:pt x="0" y="3412"/>
                      <a:pt x="0" y="7620"/>
                    </a:cubicBezTo>
                    <a:lnTo>
                      <a:pt x="0" y="87249"/>
                    </a:lnTo>
                    <a:cubicBezTo>
                      <a:pt x="51" y="91647"/>
                      <a:pt x="3603" y="95199"/>
                      <a:pt x="8001" y="95250"/>
                    </a:cubicBezTo>
                    <a:lnTo>
                      <a:pt x="102298" y="95250"/>
                    </a:lnTo>
                    <a:cubicBezTo>
                      <a:pt x="110925" y="95266"/>
                      <a:pt x="117933" y="88286"/>
                      <a:pt x="117949" y="79659"/>
                    </a:cubicBezTo>
                    <a:cubicBezTo>
                      <a:pt x="117953" y="77449"/>
                      <a:pt x="117489" y="75264"/>
                      <a:pt x="116586" y="73247"/>
                    </a:cubicBezTo>
                    <a:close/>
                    <a:moveTo>
                      <a:pt x="107442" y="82963"/>
                    </a:moveTo>
                    <a:cubicBezTo>
                      <a:pt x="106296" y="84685"/>
                      <a:pt x="104366" y="85721"/>
                      <a:pt x="102298" y="85725"/>
                    </a:cubicBezTo>
                    <a:lnTo>
                      <a:pt x="9525" y="85725"/>
                    </a:lnTo>
                    <a:lnTo>
                      <a:pt x="9525" y="9525"/>
                    </a:lnTo>
                    <a:lnTo>
                      <a:pt x="75057" y="9525"/>
                    </a:lnTo>
                    <a:cubicBezTo>
                      <a:pt x="76769" y="9482"/>
                      <a:pt x="78326" y="10508"/>
                      <a:pt x="78962" y="12097"/>
                    </a:cubicBezTo>
                    <a:lnTo>
                      <a:pt x="107537" y="77057"/>
                    </a:lnTo>
                    <a:cubicBezTo>
                      <a:pt x="108507" y="78915"/>
                      <a:pt x="108471" y="81137"/>
                      <a:pt x="107442" y="82963"/>
                    </a:cubicBezTo>
                    <a:close/>
                  </a:path>
                </a:pathLst>
              </a:custGeom>
              <a:grpFill/>
              <a:ln w="127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408F4EBB-20DB-41E2-99D9-DA9D55FD6DBC}"/>
                  </a:ext>
                </a:extLst>
              </p:cNvPr>
              <p:cNvSpPr/>
              <p:nvPr/>
            </p:nvSpPr>
            <p:spPr>
              <a:xfrm>
                <a:off x="8527786" y="1009759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8100 h 76200"/>
                  <a:gd name="connsiteX2" fmla="*/ 38100 w 76200"/>
                  <a:gd name="connsiteY2" fmla="*/ 76200 h 76200"/>
                  <a:gd name="connsiteX3" fmla="*/ 76200 w 76200"/>
                  <a:gd name="connsiteY3" fmla="*/ 38100 h 76200"/>
                  <a:gd name="connsiteX4" fmla="*/ 38100 w 76200"/>
                  <a:gd name="connsiteY4" fmla="*/ 0 h 76200"/>
                  <a:gd name="connsiteX5" fmla="*/ 38100 w 76200"/>
                  <a:gd name="connsiteY5" fmla="*/ 66675 h 76200"/>
                  <a:gd name="connsiteX6" fmla="*/ 9525 w 76200"/>
                  <a:gd name="connsiteY6" fmla="*/ 38100 h 76200"/>
                  <a:gd name="connsiteX7" fmla="*/ 38100 w 76200"/>
                  <a:gd name="connsiteY7" fmla="*/ 9525 h 76200"/>
                  <a:gd name="connsiteX8" fmla="*/ 66675 w 76200"/>
                  <a:gd name="connsiteY8" fmla="*/ 38100 h 76200"/>
                  <a:gd name="connsiteX9" fmla="*/ 38100 w 76200"/>
                  <a:gd name="connsiteY9" fmla="*/ 6667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7058" y="0"/>
                      <a:pt x="0" y="17058"/>
                      <a:pt x="0" y="38100"/>
                    </a:cubicBezTo>
                    <a:cubicBezTo>
                      <a:pt x="0" y="59142"/>
                      <a:pt x="17058" y="76200"/>
                      <a:pt x="38100" y="76200"/>
                    </a:cubicBezTo>
                    <a:cubicBezTo>
                      <a:pt x="59142" y="76200"/>
                      <a:pt x="76200" y="59142"/>
                      <a:pt x="76200" y="38100"/>
                    </a:cubicBezTo>
                    <a:cubicBezTo>
                      <a:pt x="76200" y="17058"/>
                      <a:pt x="59142" y="0"/>
                      <a:pt x="38100" y="0"/>
                    </a:cubicBezTo>
                    <a:close/>
                    <a:moveTo>
                      <a:pt x="38100" y="66675"/>
                    </a:moveTo>
                    <a:cubicBezTo>
                      <a:pt x="22318" y="66675"/>
                      <a:pt x="9525" y="53882"/>
                      <a:pt x="9525" y="38100"/>
                    </a:cubicBezTo>
                    <a:cubicBezTo>
                      <a:pt x="9525" y="22318"/>
                      <a:pt x="22318" y="9525"/>
                      <a:pt x="38100" y="9525"/>
                    </a:cubicBezTo>
                    <a:cubicBezTo>
                      <a:pt x="53882" y="9525"/>
                      <a:pt x="66675" y="22318"/>
                      <a:pt x="66675" y="38100"/>
                    </a:cubicBezTo>
                    <a:cubicBezTo>
                      <a:pt x="66675" y="53882"/>
                      <a:pt x="53882" y="66675"/>
                      <a:pt x="38100" y="66675"/>
                    </a:cubicBezTo>
                    <a:close/>
                  </a:path>
                </a:pathLst>
              </a:custGeom>
              <a:grpFill/>
              <a:ln w="127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26C4F96-2D2C-4C56-90B1-7AA3594E5069}"/>
                  </a:ext>
                </a:extLst>
              </p:cNvPr>
              <p:cNvSpPr/>
              <p:nvPr/>
            </p:nvSpPr>
            <p:spPr>
              <a:xfrm>
                <a:off x="8080111" y="1009759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8100 h 76200"/>
                  <a:gd name="connsiteX2" fmla="*/ 38100 w 76200"/>
                  <a:gd name="connsiteY2" fmla="*/ 76200 h 76200"/>
                  <a:gd name="connsiteX3" fmla="*/ 76200 w 76200"/>
                  <a:gd name="connsiteY3" fmla="*/ 38100 h 76200"/>
                  <a:gd name="connsiteX4" fmla="*/ 38100 w 76200"/>
                  <a:gd name="connsiteY4" fmla="*/ 0 h 76200"/>
                  <a:gd name="connsiteX5" fmla="*/ 38100 w 76200"/>
                  <a:gd name="connsiteY5" fmla="*/ 66675 h 76200"/>
                  <a:gd name="connsiteX6" fmla="*/ 9525 w 76200"/>
                  <a:gd name="connsiteY6" fmla="*/ 38100 h 76200"/>
                  <a:gd name="connsiteX7" fmla="*/ 38100 w 76200"/>
                  <a:gd name="connsiteY7" fmla="*/ 9525 h 76200"/>
                  <a:gd name="connsiteX8" fmla="*/ 66675 w 76200"/>
                  <a:gd name="connsiteY8" fmla="*/ 38100 h 76200"/>
                  <a:gd name="connsiteX9" fmla="*/ 38100 w 76200"/>
                  <a:gd name="connsiteY9" fmla="*/ 6667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7058" y="0"/>
                      <a:pt x="0" y="17058"/>
                      <a:pt x="0" y="38100"/>
                    </a:cubicBezTo>
                    <a:cubicBezTo>
                      <a:pt x="0" y="59142"/>
                      <a:pt x="17058" y="76200"/>
                      <a:pt x="38100" y="76200"/>
                    </a:cubicBezTo>
                    <a:cubicBezTo>
                      <a:pt x="59142" y="76200"/>
                      <a:pt x="76200" y="59142"/>
                      <a:pt x="76200" y="38100"/>
                    </a:cubicBezTo>
                    <a:cubicBezTo>
                      <a:pt x="76200" y="17058"/>
                      <a:pt x="59142" y="0"/>
                      <a:pt x="38100" y="0"/>
                    </a:cubicBezTo>
                    <a:close/>
                    <a:moveTo>
                      <a:pt x="38100" y="66675"/>
                    </a:moveTo>
                    <a:cubicBezTo>
                      <a:pt x="22318" y="66675"/>
                      <a:pt x="9525" y="53882"/>
                      <a:pt x="9525" y="38100"/>
                    </a:cubicBezTo>
                    <a:cubicBezTo>
                      <a:pt x="9525" y="22318"/>
                      <a:pt x="22318" y="9525"/>
                      <a:pt x="38100" y="9525"/>
                    </a:cubicBezTo>
                    <a:cubicBezTo>
                      <a:pt x="53882" y="9525"/>
                      <a:pt x="66675" y="22318"/>
                      <a:pt x="66675" y="38100"/>
                    </a:cubicBezTo>
                    <a:cubicBezTo>
                      <a:pt x="66675" y="53882"/>
                      <a:pt x="53882" y="66675"/>
                      <a:pt x="38100" y="66675"/>
                    </a:cubicBezTo>
                    <a:close/>
                  </a:path>
                </a:pathLst>
              </a:custGeom>
              <a:grpFill/>
              <a:ln w="127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7989A593-4730-47DB-BFDE-2C76DF3A2DB5}"/>
                  </a:ext>
                </a:extLst>
              </p:cNvPr>
              <p:cNvSpPr/>
              <p:nvPr/>
            </p:nvSpPr>
            <p:spPr>
              <a:xfrm>
                <a:off x="7937236" y="1009759"/>
                <a:ext cx="76200" cy="76200"/>
              </a:xfrm>
              <a:custGeom>
                <a:avLst/>
                <a:gdLst>
                  <a:gd name="connsiteX0" fmla="*/ 38100 w 76200"/>
                  <a:gd name="connsiteY0" fmla="*/ 0 h 76200"/>
                  <a:gd name="connsiteX1" fmla="*/ 0 w 76200"/>
                  <a:gd name="connsiteY1" fmla="*/ 38100 h 76200"/>
                  <a:gd name="connsiteX2" fmla="*/ 38100 w 76200"/>
                  <a:gd name="connsiteY2" fmla="*/ 76200 h 76200"/>
                  <a:gd name="connsiteX3" fmla="*/ 76200 w 76200"/>
                  <a:gd name="connsiteY3" fmla="*/ 38100 h 76200"/>
                  <a:gd name="connsiteX4" fmla="*/ 38100 w 76200"/>
                  <a:gd name="connsiteY4" fmla="*/ 0 h 76200"/>
                  <a:gd name="connsiteX5" fmla="*/ 38100 w 76200"/>
                  <a:gd name="connsiteY5" fmla="*/ 66675 h 76200"/>
                  <a:gd name="connsiteX6" fmla="*/ 9525 w 76200"/>
                  <a:gd name="connsiteY6" fmla="*/ 38100 h 76200"/>
                  <a:gd name="connsiteX7" fmla="*/ 38100 w 76200"/>
                  <a:gd name="connsiteY7" fmla="*/ 9525 h 76200"/>
                  <a:gd name="connsiteX8" fmla="*/ 66675 w 76200"/>
                  <a:gd name="connsiteY8" fmla="*/ 38100 h 76200"/>
                  <a:gd name="connsiteX9" fmla="*/ 38100 w 76200"/>
                  <a:gd name="connsiteY9" fmla="*/ 66675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76200">
                    <a:moveTo>
                      <a:pt x="38100" y="0"/>
                    </a:moveTo>
                    <a:cubicBezTo>
                      <a:pt x="17058" y="0"/>
                      <a:pt x="0" y="17058"/>
                      <a:pt x="0" y="38100"/>
                    </a:cubicBezTo>
                    <a:cubicBezTo>
                      <a:pt x="0" y="59142"/>
                      <a:pt x="17058" y="76200"/>
                      <a:pt x="38100" y="76200"/>
                    </a:cubicBezTo>
                    <a:cubicBezTo>
                      <a:pt x="59142" y="76200"/>
                      <a:pt x="76200" y="59142"/>
                      <a:pt x="76200" y="38100"/>
                    </a:cubicBezTo>
                    <a:cubicBezTo>
                      <a:pt x="76200" y="17058"/>
                      <a:pt x="59142" y="0"/>
                      <a:pt x="38100" y="0"/>
                    </a:cubicBezTo>
                    <a:close/>
                    <a:moveTo>
                      <a:pt x="38100" y="66675"/>
                    </a:moveTo>
                    <a:cubicBezTo>
                      <a:pt x="22318" y="66675"/>
                      <a:pt x="9525" y="53882"/>
                      <a:pt x="9525" y="38100"/>
                    </a:cubicBezTo>
                    <a:cubicBezTo>
                      <a:pt x="9525" y="22318"/>
                      <a:pt x="22318" y="9525"/>
                      <a:pt x="38100" y="9525"/>
                    </a:cubicBezTo>
                    <a:cubicBezTo>
                      <a:pt x="53882" y="9525"/>
                      <a:pt x="66675" y="22318"/>
                      <a:pt x="66675" y="38100"/>
                    </a:cubicBezTo>
                    <a:cubicBezTo>
                      <a:pt x="66675" y="53882"/>
                      <a:pt x="53882" y="66675"/>
                      <a:pt x="38100" y="66675"/>
                    </a:cubicBezTo>
                    <a:close/>
                  </a:path>
                </a:pathLst>
              </a:custGeom>
              <a:grpFill/>
              <a:ln w="127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917D6C7C-628B-4544-A193-DCF5DC0D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41441" y="2374679"/>
              <a:ext cx="243408" cy="243408"/>
            </a:xfrm>
            <a:prstGeom prst="rect">
              <a:avLst/>
            </a:prstGeom>
          </p:spPr>
        </p:pic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93E0988E-130F-48D6-997F-4C609345A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834585" y="2148521"/>
              <a:ext cx="200455" cy="524595"/>
            </a:xfrm>
            <a:prstGeom prst="rect">
              <a:avLst/>
            </a:prstGeom>
          </p:spPr>
        </p:pic>
        <p:pic>
          <p:nvPicPr>
            <p:cNvPr id="30" name="Gráfico 29">
              <a:extLst>
                <a:ext uri="{FF2B5EF4-FFF2-40B4-BE49-F238E27FC236}">
                  <a16:creationId xmlns:a16="http://schemas.microsoft.com/office/drawing/2014/main" id="{16345DB7-3510-4153-AE62-DBF2952DA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32630" y="3352533"/>
              <a:ext cx="276476" cy="400077"/>
            </a:xfrm>
            <a:prstGeom prst="rect">
              <a:avLst/>
            </a:prstGeom>
          </p:spPr>
        </p:pic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6C9A7DC-ACBF-4719-8DC9-C301975D61E2}"/>
              </a:ext>
            </a:extLst>
          </p:cNvPr>
          <p:cNvSpPr txBox="1"/>
          <p:nvPr/>
        </p:nvSpPr>
        <p:spPr>
          <a:xfrm>
            <a:off x="1285739" y="6542947"/>
            <a:ext cx="1028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OSTERWALDER, A. Business </a:t>
            </a:r>
            <a:r>
              <a:rPr lang="pt-BR" sz="1000" b="0" i="1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ModelGeneration</a:t>
            </a:r>
            <a:r>
              <a:rPr lang="pt-BR" sz="10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 inovação em modelos de negócios: um manual para visionários, inovadores e revolucionários. Rio de Janeiro: Alta Books, 2011.</a:t>
            </a:r>
            <a:endParaRPr lang="pt-BR" sz="1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249A65-BC1C-F845-2CC7-748237133257}"/>
              </a:ext>
            </a:extLst>
          </p:cNvPr>
          <p:cNvSpPr txBox="1"/>
          <p:nvPr/>
        </p:nvSpPr>
        <p:spPr>
          <a:xfrm>
            <a:off x="1285739" y="2633117"/>
            <a:ext cx="1737621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178ADD6F-6E36-07FD-5816-B4BFAEDB41C3}"/>
              </a:ext>
            </a:extLst>
          </p:cNvPr>
          <p:cNvSpPr txBox="1"/>
          <p:nvPr/>
        </p:nvSpPr>
        <p:spPr>
          <a:xfrm>
            <a:off x="3250532" y="3966027"/>
            <a:ext cx="173762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/>
              <a:t>-</a:t>
            </a:r>
          </a:p>
          <a:p>
            <a:endParaRPr lang="pt-BR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9055AA2-A556-C9AD-143C-466039B8F2F4}"/>
              </a:ext>
            </a:extLst>
          </p:cNvPr>
          <p:cNvSpPr txBox="1"/>
          <p:nvPr/>
        </p:nvSpPr>
        <p:spPr>
          <a:xfrm>
            <a:off x="3250531" y="2573016"/>
            <a:ext cx="173762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  <a:p>
            <a:endParaRPr lang="pt-BR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56F0A5B-D437-6B61-F71E-957588FB25BA}"/>
              </a:ext>
            </a:extLst>
          </p:cNvPr>
          <p:cNvSpPr txBox="1"/>
          <p:nvPr/>
        </p:nvSpPr>
        <p:spPr>
          <a:xfrm>
            <a:off x="5234039" y="2633116"/>
            <a:ext cx="1737621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A87B353-F9A2-4366-5FCE-5BF8AE60699B}"/>
              </a:ext>
            </a:extLst>
          </p:cNvPr>
          <p:cNvSpPr txBox="1"/>
          <p:nvPr/>
        </p:nvSpPr>
        <p:spPr>
          <a:xfrm>
            <a:off x="7165979" y="3950420"/>
            <a:ext cx="173762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  <a:p>
            <a:endParaRPr lang="pt-BR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2A37D67-FAA6-D4D4-F59D-8FA17010D285}"/>
              </a:ext>
            </a:extLst>
          </p:cNvPr>
          <p:cNvSpPr txBox="1"/>
          <p:nvPr/>
        </p:nvSpPr>
        <p:spPr>
          <a:xfrm>
            <a:off x="7165978" y="2557409"/>
            <a:ext cx="1737621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  <a:p>
            <a:endParaRPr lang="pt-BR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0EB5A65-9B99-C856-3765-E4630DCF913E}"/>
              </a:ext>
            </a:extLst>
          </p:cNvPr>
          <p:cNvSpPr txBox="1"/>
          <p:nvPr/>
        </p:nvSpPr>
        <p:spPr>
          <a:xfrm>
            <a:off x="9138680" y="2566272"/>
            <a:ext cx="1737621" cy="20313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F621949-0889-86BB-E45D-488AAC17FBAF}"/>
              </a:ext>
            </a:extLst>
          </p:cNvPr>
          <p:cNvSpPr txBox="1"/>
          <p:nvPr/>
        </p:nvSpPr>
        <p:spPr>
          <a:xfrm>
            <a:off x="1282780" y="5435955"/>
            <a:ext cx="469468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/>
              <a:t>-</a:t>
            </a:r>
          </a:p>
          <a:p>
            <a:endParaRPr lang="pt-BR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BB651CD-7012-6556-316F-166FAE4557CB}"/>
              </a:ext>
            </a:extLst>
          </p:cNvPr>
          <p:cNvSpPr txBox="1"/>
          <p:nvPr/>
        </p:nvSpPr>
        <p:spPr>
          <a:xfrm>
            <a:off x="6230646" y="5433413"/>
            <a:ext cx="4694684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/>
              <a:t>-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50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1;p7">
            <a:extLst>
              <a:ext uri="{FF2B5EF4-FFF2-40B4-BE49-F238E27FC236}">
                <a16:creationId xmlns:a16="http://schemas.microsoft.com/office/drawing/2014/main" id="{AF192B9C-AD52-4C29-B10D-C4170A62875F}"/>
              </a:ext>
            </a:extLst>
          </p:cNvPr>
          <p:cNvSpPr txBox="1"/>
          <p:nvPr/>
        </p:nvSpPr>
        <p:spPr>
          <a:xfrm>
            <a:off x="2416424" y="2856931"/>
            <a:ext cx="7359157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2000" dirty="0">
                <a:solidFill>
                  <a:schemeClr val="lt2"/>
                </a:solidFill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rPr>
              <a:t>A escola de negócios mais completa do mercado.</a:t>
            </a:r>
          </a:p>
          <a:p>
            <a:pPr algn="ctr"/>
            <a:endParaRPr lang="pt-BR" sz="2000" b="1" dirty="0">
              <a:solidFill>
                <a:schemeClr val="lt2"/>
              </a:solidFill>
              <a:latin typeface="Montserrat Light"/>
              <a:ea typeface="Montserrat SemiBold"/>
              <a:cs typeface="Montserrat SemiBold"/>
              <a:sym typeface="Montserrat Light"/>
            </a:endParaRPr>
          </a:p>
          <a:p>
            <a:pPr algn="ctr"/>
            <a:endParaRPr lang="pt-BR" sz="2000" b="1" dirty="0">
              <a:solidFill>
                <a:schemeClr val="lt2"/>
              </a:solidFill>
              <a:latin typeface="Montserrat Light"/>
              <a:ea typeface="Montserrat SemiBold"/>
              <a:cs typeface="Montserrat SemiBold"/>
              <a:sym typeface="Montserrat Light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Montserrat Light" panose="00000400000000000000" pitchFamily="2" charset="0"/>
                <a:ea typeface="Montserrat SemiBold"/>
                <a:cs typeface="Montserrat SemiBold"/>
                <a:sym typeface="Montserrat SemiBold"/>
              </a:rPr>
              <a:t>Aprenda uma nova habilidade hoje mesmo:</a:t>
            </a:r>
          </a:p>
        </p:txBody>
      </p:sp>
      <p:sp>
        <p:nvSpPr>
          <p:cNvPr id="17" name="Google Shape;142;p7">
            <a:extLst>
              <a:ext uri="{FF2B5EF4-FFF2-40B4-BE49-F238E27FC236}">
                <a16:creationId xmlns:a16="http://schemas.microsoft.com/office/drawing/2014/main" id="{B8D462F7-52E4-419D-8E85-03A13041A851}"/>
              </a:ext>
            </a:extLst>
          </p:cNvPr>
          <p:cNvSpPr txBox="1"/>
          <p:nvPr/>
        </p:nvSpPr>
        <p:spPr>
          <a:xfrm>
            <a:off x="4723579" y="4399207"/>
            <a:ext cx="274484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www.voitto.com.br</a:t>
            </a:r>
            <a:endParaRPr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B5F5319-4581-42B8-8CBA-F64E079925DE}"/>
              </a:ext>
            </a:extLst>
          </p:cNvPr>
          <p:cNvGrpSpPr/>
          <p:nvPr/>
        </p:nvGrpSpPr>
        <p:grpSpPr>
          <a:xfrm>
            <a:off x="5120918" y="5057325"/>
            <a:ext cx="1950169" cy="396000"/>
            <a:chOff x="5166511" y="5057325"/>
            <a:chExt cx="1950169" cy="396000"/>
          </a:xfrm>
        </p:grpSpPr>
        <p:pic>
          <p:nvPicPr>
            <p:cNvPr id="18" name="Imagem 17">
              <a:hlinkClick r:id="rId3"/>
              <a:extLst>
                <a:ext uri="{FF2B5EF4-FFF2-40B4-BE49-F238E27FC236}">
                  <a16:creationId xmlns:a16="http://schemas.microsoft.com/office/drawing/2014/main" id="{9323259C-D333-4DB4-A4A0-D1ABDE9CF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511" y="5057325"/>
              <a:ext cx="396000" cy="396000"/>
            </a:xfrm>
            <a:prstGeom prst="rect">
              <a:avLst/>
            </a:prstGeom>
          </p:spPr>
        </p:pic>
        <p:pic>
          <p:nvPicPr>
            <p:cNvPr id="19" name="Imagem 18">
              <a:hlinkClick r:id="rId5"/>
              <a:extLst>
                <a:ext uri="{FF2B5EF4-FFF2-40B4-BE49-F238E27FC236}">
                  <a16:creationId xmlns:a16="http://schemas.microsoft.com/office/drawing/2014/main" id="{EE5D67C6-4319-4C4F-81E3-CE53EBF2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69" y="5057325"/>
              <a:ext cx="396000" cy="396000"/>
            </a:xfrm>
            <a:prstGeom prst="rect">
              <a:avLst/>
            </a:prstGeom>
          </p:spPr>
        </p:pic>
        <p:pic>
          <p:nvPicPr>
            <p:cNvPr id="20" name="Imagem 19">
              <a:hlinkClick r:id="rId7" action="ppaction://hlinkfile"/>
              <a:extLst>
                <a:ext uri="{FF2B5EF4-FFF2-40B4-BE49-F238E27FC236}">
                  <a16:creationId xmlns:a16="http://schemas.microsoft.com/office/drawing/2014/main" id="{E87EEF38-58B2-4D2B-9A8F-DA4B229B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827" y="5057325"/>
              <a:ext cx="396000" cy="396000"/>
            </a:xfrm>
            <a:prstGeom prst="rect">
              <a:avLst/>
            </a:prstGeom>
          </p:spPr>
        </p:pic>
        <p:pic>
          <p:nvPicPr>
            <p:cNvPr id="21" name="Imagem 20">
              <a:hlinkClick r:id="rId9"/>
              <a:extLst>
                <a:ext uri="{FF2B5EF4-FFF2-40B4-BE49-F238E27FC236}">
                  <a16:creationId xmlns:a16="http://schemas.microsoft.com/office/drawing/2014/main" id="{34D1DFF3-20F1-4B32-8085-A64DCE408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0680" y="5057325"/>
              <a:ext cx="396000" cy="396000"/>
            </a:xfrm>
            <a:prstGeom prst="rect">
              <a:avLst/>
            </a:prstGeom>
          </p:spPr>
        </p:pic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E4562219-0180-43AE-953D-6D82949033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0813" y="1661049"/>
            <a:ext cx="1670378" cy="907092"/>
          </a:xfrm>
          <a:prstGeom prst="rect">
            <a:avLst/>
          </a:prstGeom>
        </p:spPr>
      </p:pic>
      <p:sp>
        <p:nvSpPr>
          <p:cNvPr id="25" name="Google Shape;141;p7">
            <a:extLst>
              <a:ext uri="{FF2B5EF4-FFF2-40B4-BE49-F238E27FC236}">
                <a16:creationId xmlns:a16="http://schemas.microsoft.com/office/drawing/2014/main" id="{806B216A-8C76-42C8-8ED5-EBFC71C43FB2}"/>
              </a:ext>
            </a:extLst>
          </p:cNvPr>
          <p:cNvSpPr txBox="1"/>
          <p:nvPr/>
        </p:nvSpPr>
        <p:spPr>
          <a:xfrm>
            <a:off x="0" y="0"/>
            <a:ext cx="2258010" cy="69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  <a:p>
            <a:r>
              <a:rPr lang="pt-BR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Montserrat ExtraBold" panose="00000900000000000000" pitchFamily="2" charset="0"/>
                <a:ea typeface="Montserrat Light"/>
                <a:cs typeface="Montserrat Light"/>
                <a:sym typeface="Montserrat Light"/>
              </a:rPr>
              <a:t>VOITTO</a:t>
            </a:r>
            <a:endParaRPr lang="pt-BR" sz="3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  <a:latin typeface="Montserrat ExtraBold" panose="00000900000000000000" pitchFamily="2" charset="0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39066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16644</TotalTime>
  <Words>111</Words>
  <Application>Microsoft Office PowerPoint</Application>
  <PresentationFormat>Widescreen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ExtraBold</vt:lpstr>
      <vt:lpstr>Montserrat Light</vt:lpstr>
      <vt:lpstr>Montserrat Medium</vt:lpstr>
      <vt:lpstr>Montserrat SemiBold</vt:lpstr>
      <vt:lpstr>Noto Sans Symbols</vt:lpstr>
      <vt:lpstr>Quattrocento Sans</vt:lpstr>
      <vt:lpstr>Segoe UI</vt:lpstr>
      <vt:lpstr>Wingdings</vt:lpstr>
      <vt:lpstr>Tema do Office</vt:lpstr>
      <vt:lpstr>Template Business Model Canvas</vt:lpstr>
      <vt:lpstr>Visão geral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Carvalho</dc:creator>
  <cp:lastModifiedBy>Mariana Antunes</cp:lastModifiedBy>
  <cp:revision>37</cp:revision>
  <dcterms:created xsi:type="dcterms:W3CDTF">2021-10-18T14:16:17Z</dcterms:created>
  <dcterms:modified xsi:type="dcterms:W3CDTF">2022-06-01T11:14:10Z</dcterms:modified>
</cp:coreProperties>
</file>