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audio1.bin" ContentType="audio/unknown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87" r:id="rId3"/>
    <p:sldId id="288" r:id="rId4"/>
    <p:sldId id="289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6"/>
    <p:restoredTop sz="94674"/>
  </p:normalViewPr>
  <p:slideViewPr>
    <p:cSldViewPr snapToGrid="0" snapToObjects="1">
      <p:cViewPr varScale="1">
        <p:scale>
          <a:sx n="101" d="100"/>
          <a:sy n="101" d="100"/>
        </p:scale>
        <p:origin x="-880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1E1EC-9E60-2E45-9374-76F2D7035573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2E8A00-E3FF-0B4F-AAD0-85EDE1AF3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48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E8A00-E3FF-0B4F-AAD0-85EDE1AF31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69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E8A00-E3FF-0B4F-AAD0-85EDE1AF31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56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141E-B3A0-8043-BD6A-0168E2FC1717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13CD4-DB89-7249-98FC-806E2B5CA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5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141E-B3A0-8043-BD6A-0168E2FC1717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13CD4-DB89-7249-98FC-806E2B5CA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08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141E-B3A0-8043-BD6A-0168E2FC1717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13CD4-DB89-7249-98FC-806E2B5CA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93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141E-B3A0-8043-BD6A-0168E2FC1717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13CD4-DB89-7249-98FC-806E2B5CA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93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141E-B3A0-8043-BD6A-0168E2FC1717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13CD4-DB89-7249-98FC-806E2B5CA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26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141E-B3A0-8043-BD6A-0168E2FC1717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13CD4-DB89-7249-98FC-806E2B5CA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64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141E-B3A0-8043-BD6A-0168E2FC1717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13CD4-DB89-7249-98FC-806E2B5CA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8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141E-B3A0-8043-BD6A-0168E2FC1717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13CD4-DB89-7249-98FC-806E2B5CA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8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141E-B3A0-8043-BD6A-0168E2FC1717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13CD4-DB89-7249-98FC-806E2B5CA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53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141E-B3A0-8043-BD6A-0168E2FC1717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13CD4-DB89-7249-98FC-806E2B5CA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27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141E-B3A0-8043-BD6A-0168E2FC1717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13CD4-DB89-7249-98FC-806E2B5CA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8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5141E-B3A0-8043-BD6A-0168E2FC1717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13CD4-DB89-7249-98FC-806E2B5CA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7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" Target="slide18.xml"/><Relationship Id="rId20" Type="http://schemas.openxmlformats.org/officeDocument/2006/relationships/slide" Target="slide23.xml"/><Relationship Id="rId10" Type="http://schemas.openxmlformats.org/officeDocument/2006/relationships/slide" Target="slide7.xml"/><Relationship Id="rId11" Type="http://schemas.openxmlformats.org/officeDocument/2006/relationships/slide" Target="slide11.xml"/><Relationship Id="rId12" Type="http://schemas.openxmlformats.org/officeDocument/2006/relationships/slide" Target="slide15.xml"/><Relationship Id="rId13" Type="http://schemas.openxmlformats.org/officeDocument/2006/relationships/slide" Target="slide19.xml"/><Relationship Id="rId14" Type="http://schemas.openxmlformats.org/officeDocument/2006/relationships/slide" Target="slide8.xml"/><Relationship Id="rId15" Type="http://schemas.openxmlformats.org/officeDocument/2006/relationships/slide" Target="slide24.xml"/><Relationship Id="rId16" Type="http://schemas.openxmlformats.org/officeDocument/2006/relationships/slide" Target="slide16.xml"/><Relationship Id="rId17" Type="http://schemas.openxmlformats.org/officeDocument/2006/relationships/slide" Target="slide20.xml"/><Relationship Id="rId18" Type="http://schemas.openxmlformats.org/officeDocument/2006/relationships/slide" Target="slide21.xml"/><Relationship Id="rId19" Type="http://schemas.openxmlformats.org/officeDocument/2006/relationships/slide" Target="slide22.xml"/><Relationship Id="rId1" Type="http://schemas.openxmlformats.org/officeDocument/2006/relationships/slideLayout" Target="../slideLayouts/slideLayout1.xml"/><Relationship Id="rId2" Type="http://schemas.openxmlformats.org/officeDocument/2006/relationships/slide" Target="slide5.xml"/><Relationship Id="rId3" Type="http://schemas.openxmlformats.org/officeDocument/2006/relationships/slide" Target="slide9.xml"/><Relationship Id="rId4" Type="http://schemas.openxmlformats.org/officeDocument/2006/relationships/slide" Target="slide13.xml"/><Relationship Id="rId5" Type="http://schemas.openxmlformats.org/officeDocument/2006/relationships/slide" Target="slide17.xml"/><Relationship Id="rId6" Type="http://schemas.openxmlformats.org/officeDocument/2006/relationships/slide" Target="slide6.xml"/><Relationship Id="rId7" Type="http://schemas.openxmlformats.org/officeDocument/2006/relationships/slide" Target="slide10.xml"/><Relationship Id="rId8" Type="http://schemas.openxmlformats.org/officeDocument/2006/relationships/slide" Target="slide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" Target="slide18.xml"/><Relationship Id="rId20" Type="http://schemas.openxmlformats.org/officeDocument/2006/relationships/slide" Target="slide19.xml"/><Relationship Id="rId10" Type="http://schemas.openxmlformats.org/officeDocument/2006/relationships/slide" Target="slide8.xml"/><Relationship Id="rId11" Type="http://schemas.openxmlformats.org/officeDocument/2006/relationships/slide" Target="slide24.xml"/><Relationship Id="rId12" Type="http://schemas.openxmlformats.org/officeDocument/2006/relationships/slide" Target="slide16.xml"/><Relationship Id="rId13" Type="http://schemas.openxmlformats.org/officeDocument/2006/relationships/slide" Target="slide20.xml"/><Relationship Id="rId14" Type="http://schemas.openxmlformats.org/officeDocument/2006/relationships/slide" Target="slide21.xml"/><Relationship Id="rId15" Type="http://schemas.openxmlformats.org/officeDocument/2006/relationships/slide" Target="slide22.xml"/><Relationship Id="rId16" Type="http://schemas.openxmlformats.org/officeDocument/2006/relationships/slide" Target="slide23.xml"/><Relationship Id="rId17" Type="http://schemas.openxmlformats.org/officeDocument/2006/relationships/slide" Target="slide7.xml"/><Relationship Id="rId18" Type="http://schemas.openxmlformats.org/officeDocument/2006/relationships/slide" Target="slide11.xml"/><Relationship Id="rId19" Type="http://schemas.openxmlformats.org/officeDocument/2006/relationships/slide" Target="slide15.xml"/><Relationship Id="rId1" Type="http://schemas.openxmlformats.org/officeDocument/2006/relationships/slideLayout" Target="../slideLayouts/slideLayout1.xml"/><Relationship Id="rId2" Type="http://schemas.openxmlformats.org/officeDocument/2006/relationships/slide" Target="slide5.xml"/><Relationship Id="rId3" Type="http://schemas.openxmlformats.org/officeDocument/2006/relationships/slide" Target="slide9.xml"/><Relationship Id="rId4" Type="http://schemas.openxmlformats.org/officeDocument/2006/relationships/slide" Target="slide13.xml"/><Relationship Id="rId5" Type="http://schemas.openxmlformats.org/officeDocument/2006/relationships/slide" Target="slide17.xml"/><Relationship Id="rId6" Type="http://schemas.openxmlformats.org/officeDocument/2006/relationships/slide" Target="slide6.xml"/><Relationship Id="rId7" Type="http://schemas.openxmlformats.org/officeDocument/2006/relationships/slide" Target="slide10.xml"/><Relationship Id="rId8" Type="http://schemas.openxmlformats.org/officeDocument/2006/relationships/slide" Target="slide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audio" Target="../media/audio1.bin"/><Relationship Id="rId3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audio" Target="../media/audio1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" Target="slide15.xml"/><Relationship Id="rId20" Type="http://schemas.openxmlformats.org/officeDocument/2006/relationships/slide" Target="slide21.xml"/><Relationship Id="rId10" Type="http://schemas.openxmlformats.org/officeDocument/2006/relationships/slide" Target="slide19.xml"/><Relationship Id="rId11" Type="http://schemas.openxmlformats.org/officeDocument/2006/relationships/slide" Target="slide24.xml"/><Relationship Id="rId12" Type="http://schemas.openxmlformats.org/officeDocument/2006/relationships/slide" Target="slide16.xml"/><Relationship Id="rId13" Type="http://schemas.openxmlformats.org/officeDocument/2006/relationships/slide" Target="slide20.xml"/><Relationship Id="rId14" Type="http://schemas.openxmlformats.org/officeDocument/2006/relationships/slide" Target="slide22.xml"/><Relationship Id="rId15" Type="http://schemas.openxmlformats.org/officeDocument/2006/relationships/slide" Target="slide23.xml"/><Relationship Id="rId16" Type="http://schemas.openxmlformats.org/officeDocument/2006/relationships/slide" Target="slide5.xml"/><Relationship Id="rId17" Type="http://schemas.openxmlformats.org/officeDocument/2006/relationships/slide" Target="slide6.xml"/><Relationship Id="rId18" Type="http://schemas.openxmlformats.org/officeDocument/2006/relationships/slide" Target="slide7.xml"/><Relationship Id="rId19" Type="http://schemas.openxmlformats.org/officeDocument/2006/relationships/slide" Target="slide8.xml"/><Relationship Id="rId1" Type="http://schemas.openxmlformats.org/officeDocument/2006/relationships/slideLayout" Target="../slideLayouts/slideLayout1.xml"/><Relationship Id="rId2" Type="http://schemas.openxmlformats.org/officeDocument/2006/relationships/slide" Target="slide9.xml"/><Relationship Id="rId3" Type="http://schemas.openxmlformats.org/officeDocument/2006/relationships/slide" Target="slide13.xml"/><Relationship Id="rId4" Type="http://schemas.openxmlformats.org/officeDocument/2006/relationships/slide" Target="slide17.xml"/><Relationship Id="rId5" Type="http://schemas.openxmlformats.org/officeDocument/2006/relationships/slide" Target="slide10.xml"/><Relationship Id="rId6" Type="http://schemas.openxmlformats.org/officeDocument/2006/relationships/slide" Target="slide14.xml"/><Relationship Id="rId7" Type="http://schemas.openxmlformats.org/officeDocument/2006/relationships/slide" Target="slide18.xml"/><Relationship Id="rId8" Type="http://schemas.openxmlformats.org/officeDocument/2006/relationships/slide" Target="slide1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" Target="slide11.xml"/><Relationship Id="rId20" Type="http://schemas.openxmlformats.org/officeDocument/2006/relationships/slide" Target="slide8.xml"/><Relationship Id="rId21" Type="http://schemas.openxmlformats.org/officeDocument/2006/relationships/slide" Target="slide21.xml"/><Relationship Id="rId10" Type="http://schemas.openxmlformats.org/officeDocument/2006/relationships/slide" Target="slide15.xml"/><Relationship Id="rId11" Type="http://schemas.openxmlformats.org/officeDocument/2006/relationships/slide" Target="slide19.xml"/><Relationship Id="rId12" Type="http://schemas.openxmlformats.org/officeDocument/2006/relationships/slide" Target="slide24.xml"/><Relationship Id="rId13" Type="http://schemas.openxmlformats.org/officeDocument/2006/relationships/slide" Target="slide16.xml"/><Relationship Id="rId14" Type="http://schemas.openxmlformats.org/officeDocument/2006/relationships/slide" Target="slide20.xml"/><Relationship Id="rId15" Type="http://schemas.openxmlformats.org/officeDocument/2006/relationships/slide" Target="slide22.xml"/><Relationship Id="rId16" Type="http://schemas.openxmlformats.org/officeDocument/2006/relationships/slide" Target="slide23.xml"/><Relationship Id="rId17" Type="http://schemas.openxmlformats.org/officeDocument/2006/relationships/slide" Target="slide5.xml"/><Relationship Id="rId18" Type="http://schemas.openxmlformats.org/officeDocument/2006/relationships/slide" Target="slide6.xml"/><Relationship Id="rId19" Type="http://schemas.openxmlformats.org/officeDocument/2006/relationships/slide" Target="slide7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slide" Target="slide9.xml"/><Relationship Id="rId4" Type="http://schemas.openxmlformats.org/officeDocument/2006/relationships/slide" Target="slide13.xml"/><Relationship Id="rId5" Type="http://schemas.openxmlformats.org/officeDocument/2006/relationships/slide" Target="slide17.xml"/><Relationship Id="rId6" Type="http://schemas.openxmlformats.org/officeDocument/2006/relationships/slide" Target="slide10.xml"/><Relationship Id="rId7" Type="http://schemas.openxmlformats.org/officeDocument/2006/relationships/slide" Target="slide14.xml"/><Relationship Id="rId8" Type="http://schemas.openxmlformats.org/officeDocument/2006/relationships/slide" Target="slide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>
            <a:hlinkClick r:id="rId2" action="ppaction://hlinksldjump"/>
          </p:cNvPr>
          <p:cNvSpPr/>
          <p:nvPr/>
        </p:nvSpPr>
        <p:spPr>
          <a:xfrm>
            <a:off x="133820" y="137536"/>
            <a:ext cx="2285996" cy="1577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>
            <a:hlinkClick r:id="rId3" action="ppaction://hlinksldjump"/>
          </p:cNvPr>
          <p:cNvSpPr/>
          <p:nvPr/>
        </p:nvSpPr>
        <p:spPr>
          <a:xfrm>
            <a:off x="133821" y="1808358"/>
            <a:ext cx="2285996" cy="1577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>
            <a:hlinkClick r:id="rId4" action="ppaction://hlinksldjump"/>
          </p:cNvPr>
          <p:cNvSpPr/>
          <p:nvPr/>
        </p:nvSpPr>
        <p:spPr>
          <a:xfrm>
            <a:off x="133822" y="3479180"/>
            <a:ext cx="2285996" cy="1577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>
            <a:hlinkClick r:id="rId5" action="ppaction://hlinksldjump"/>
          </p:cNvPr>
          <p:cNvSpPr/>
          <p:nvPr/>
        </p:nvSpPr>
        <p:spPr>
          <a:xfrm>
            <a:off x="133822" y="5150002"/>
            <a:ext cx="2285996" cy="1577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>
            <a:hlinkClick r:id="rId6" action="ppaction://hlinksldjump"/>
          </p:cNvPr>
          <p:cNvSpPr/>
          <p:nvPr/>
        </p:nvSpPr>
        <p:spPr>
          <a:xfrm>
            <a:off x="2538767" y="137536"/>
            <a:ext cx="2285996" cy="1577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hlinkClick r:id="rId7" action="ppaction://hlinksldjump"/>
          </p:cNvPr>
          <p:cNvSpPr/>
          <p:nvPr/>
        </p:nvSpPr>
        <p:spPr>
          <a:xfrm>
            <a:off x="2538768" y="1808358"/>
            <a:ext cx="2285996" cy="1577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>
            <a:hlinkClick r:id="rId8" action="ppaction://hlinksldjump"/>
          </p:cNvPr>
          <p:cNvSpPr/>
          <p:nvPr/>
        </p:nvSpPr>
        <p:spPr>
          <a:xfrm>
            <a:off x="2538769" y="3479180"/>
            <a:ext cx="2285996" cy="1577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>
            <a:hlinkClick r:id="rId9" action="ppaction://hlinksldjump"/>
          </p:cNvPr>
          <p:cNvSpPr/>
          <p:nvPr/>
        </p:nvSpPr>
        <p:spPr>
          <a:xfrm>
            <a:off x="2538769" y="5150002"/>
            <a:ext cx="2285996" cy="1577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>
            <a:hlinkClick r:id="rId10" action="ppaction://hlinksldjump"/>
          </p:cNvPr>
          <p:cNvSpPr/>
          <p:nvPr/>
        </p:nvSpPr>
        <p:spPr>
          <a:xfrm>
            <a:off x="4966016" y="137536"/>
            <a:ext cx="2285996" cy="1577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>
            <a:hlinkClick r:id="rId11" action="ppaction://hlinksldjump"/>
          </p:cNvPr>
          <p:cNvSpPr/>
          <p:nvPr/>
        </p:nvSpPr>
        <p:spPr>
          <a:xfrm>
            <a:off x="9768466" y="3479180"/>
            <a:ext cx="2285996" cy="1577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>
            <a:hlinkClick r:id="rId12" action="ppaction://hlinksldjump"/>
          </p:cNvPr>
          <p:cNvSpPr/>
          <p:nvPr/>
        </p:nvSpPr>
        <p:spPr>
          <a:xfrm>
            <a:off x="9768466" y="1808358"/>
            <a:ext cx="2285996" cy="1577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>
            <a:hlinkClick r:id="rId13" action="ppaction://hlinksldjump"/>
          </p:cNvPr>
          <p:cNvSpPr/>
          <p:nvPr/>
        </p:nvSpPr>
        <p:spPr>
          <a:xfrm>
            <a:off x="4966018" y="5150002"/>
            <a:ext cx="2285996" cy="1577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>
            <a:hlinkClick r:id="rId14" action="ppaction://hlinksldjump"/>
          </p:cNvPr>
          <p:cNvSpPr/>
          <p:nvPr/>
        </p:nvSpPr>
        <p:spPr>
          <a:xfrm>
            <a:off x="7370962" y="137536"/>
            <a:ext cx="2285996" cy="1577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>
            <a:hlinkClick r:id="rId15" action="ppaction://hlinksldjump"/>
          </p:cNvPr>
          <p:cNvSpPr/>
          <p:nvPr/>
        </p:nvSpPr>
        <p:spPr>
          <a:xfrm>
            <a:off x="7370963" y="1808358"/>
            <a:ext cx="2285996" cy="1577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ounded Rectangle 72">
            <a:hlinkClick r:id="rId16" action="ppaction://hlinksldjump"/>
          </p:cNvPr>
          <p:cNvSpPr/>
          <p:nvPr/>
        </p:nvSpPr>
        <p:spPr>
          <a:xfrm>
            <a:off x="7370964" y="3479180"/>
            <a:ext cx="2285996" cy="1577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>
            <a:hlinkClick r:id="rId17" action="ppaction://hlinksldjump"/>
          </p:cNvPr>
          <p:cNvSpPr/>
          <p:nvPr/>
        </p:nvSpPr>
        <p:spPr>
          <a:xfrm>
            <a:off x="7370964" y="5150002"/>
            <a:ext cx="2285996" cy="1577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>
            <a:hlinkClick r:id="rId18" action="ppaction://hlinksldjump"/>
          </p:cNvPr>
          <p:cNvSpPr/>
          <p:nvPr/>
        </p:nvSpPr>
        <p:spPr>
          <a:xfrm>
            <a:off x="9768466" y="137536"/>
            <a:ext cx="2285996" cy="1577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>
            <a:hlinkClick r:id="rId19" action="ppaction://hlinksldjump"/>
          </p:cNvPr>
          <p:cNvSpPr/>
          <p:nvPr/>
        </p:nvSpPr>
        <p:spPr>
          <a:xfrm>
            <a:off x="4966016" y="1808358"/>
            <a:ext cx="2285996" cy="1577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ounded Rectangle 78">
            <a:hlinkClick r:id="rId20" action="ppaction://hlinksldjump"/>
          </p:cNvPr>
          <p:cNvSpPr/>
          <p:nvPr/>
        </p:nvSpPr>
        <p:spPr>
          <a:xfrm>
            <a:off x="4966016" y="3479180"/>
            <a:ext cx="2285996" cy="1577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>
            <a:hlinkClick r:id="rId15" action="ppaction://hlinksldjump"/>
          </p:cNvPr>
          <p:cNvSpPr/>
          <p:nvPr/>
        </p:nvSpPr>
        <p:spPr>
          <a:xfrm>
            <a:off x="9768468" y="5150002"/>
            <a:ext cx="2285996" cy="1577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7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53732" y="1119883"/>
            <a:ext cx="1209717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225151" y="3075057"/>
            <a:ext cx="57417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err="1"/>
              <a:t>Hvad</a:t>
            </a:r>
            <a:r>
              <a:rPr lang="en-US" sz="4000" dirty="0"/>
              <a:t> </a:t>
            </a:r>
            <a:r>
              <a:rPr lang="en-US" sz="4000" dirty="0" err="1"/>
              <a:t>er</a:t>
            </a:r>
            <a:r>
              <a:rPr lang="en-US" sz="4000" dirty="0"/>
              <a:t> en Sprint Backlog?</a:t>
            </a:r>
          </a:p>
        </p:txBody>
      </p:sp>
      <p:sp>
        <p:nvSpPr>
          <p:cNvPr id="5" name="Rectangle 4">
            <a:hlinkClick r:id="" action="ppaction://hlinkshowjump?jump=firstslide"/>
          </p:cNvPr>
          <p:cNvSpPr/>
          <p:nvPr/>
        </p:nvSpPr>
        <p:spPr>
          <a:xfrm>
            <a:off x="94828" y="102740"/>
            <a:ext cx="322372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a-DK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SCRUM</a:t>
            </a:r>
            <a:endParaRPr lang="da-DK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92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glitter pattern="hexagon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53732" y="1119883"/>
            <a:ext cx="1209717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770973" y="3075057"/>
            <a:ext cx="46500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err="1"/>
              <a:t>Hvad</a:t>
            </a:r>
            <a:r>
              <a:rPr lang="en-US" sz="4000" dirty="0"/>
              <a:t> </a:t>
            </a:r>
            <a:r>
              <a:rPr lang="en-US" sz="4000" dirty="0" err="1"/>
              <a:t>er</a:t>
            </a:r>
            <a:r>
              <a:rPr lang="en-US" sz="4000" dirty="0"/>
              <a:t> User Stories?</a:t>
            </a:r>
          </a:p>
        </p:txBody>
      </p:sp>
      <p:sp>
        <p:nvSpPr>
          <p:cNvPr id="5" name="Rectangle 4">
            <a:hlinkClick r:id="" action="ppaction://hlinkshowjump?jump=firstslide"/>
          </p:cNvPr>
          <p:cNvSpPr/>
          <p:nvPr/>
        </p:nvSpPr>
        <p:spPr>
          <a:xfrm>
            <a:off x="94828" y="102740"/>
            <a:ext cx="322372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a-DK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SCRUM</a:t>
            </a:r>
            <a:endParaRPr lang="da-DK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876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glitter pattern="hexagon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05142" y="3075057"/>
            <a:ext cx="558172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err="1" smtClean="0"/>
              <a:t>Beskriv</a:t>
            </a:r>
            <a:r>
              <a:rPr lang="en-US" sz="4000" dirty="0" smtClean="0"/>
              <a:t> en </a:t>
            </a:r>
            <a:r>
              <a:rPr lang="en-US" sz="4000" dirty="0"/>
              <a:t>SCRUM </a:t>
            </a:r>
            <a:r>
              <a:rPr lang="en-US" sz="4000" dirty="0" smtClean="0"/>
              <a:t>Board?</a:t>
            </a:r>
            <a:endParaRPr lang="en-US" sz="4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3732" y="1119883"/>
            <a:ext cx="1209717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hlinkClick r:id="" action="ppaction://hlinkshowjump?jump=firstslide"/>
          </p:cNvPr>
          <p:cNvSpPr/>
          <p:nvPr/>
        </p:nvSpPr>
        <p:spPr>
          <a:xfrm>
            <a:off x="94828" y="102740"/>
            <a:ext cx="322372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a-DK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SCRUM</a:t>
            </a:r>
            <a:endParaRPr lang="da-DK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536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glitter pattern="hexagon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89573" y="3075057"/>
            <a:ext cx="62128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err="1"/>
              <a:t>Hvad</a:t>
            </a:r>
            <a:r>
              <a:rPr lang="en-US" sz="4000" dirty="0"/>
              <a:t> </a:t>
            </a:r>
            <a:r>
              <a:rPr lang="en-US" sz="4000" dirty="0" err="1"/>
              <a:t>er</a:t>
            </a:r>
            <a:r>
              <a:rPr lang="en-US" sz="4000" dirty="0"/>
              <a:t> en </a:t>
            </a:r>
            <a:r>
              <a:rPr lang="en-US" sz="4000" dirty="0" err="1"/>
              <a:t>Burndown</a:t>
            </a:r>
            <a:r>
              <a:rPr lang="en-US" sz="4000" dirty="0"/>
              <a:t> Chart?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3732" y="1140431"/>
            <a:ext cx="1209717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hlinkClick r:id="" action="ppaction://hlinkshowjump?jump=firstslide"/>
          </p:cNvPr>
          <p:cNvSpPr/>
          <p:nvPr/>
        </p:nvSpPr>
        <p:spPr>
          <a:xfrm>
            <a:off x="94828" y="102740"/>
            <a:ext cx="322372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a-DK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SCRUM</a:t>
            </a:r>
            <a:endParaRPr lang="da-DK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1769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glitter pattern="hexagon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48619" y="3075057"/>
            <a:ext cx="56947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err="1"/>
              <a:t>Hvad</a:t>
            </a:r>
            <a:r>
              <a:rPr lang="en-US" sz="4000" dirty="0"/>
              <a:t> </a:t>
            </a:r>
            <a:r>
              <a:rPr lang="en-US" sz="4000" dirty="0" err="1"/>
              <a:t>er</a:t>
            </a:r>
            <a:r>
              <a:rPr lang="en-US" sz="4000" dirty="0"/>
              <a:t> en SCRUM Board?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3732" y="1119883"/>
            <a:ext cx="1209717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hlinkClick r:id="" action="ppaction://hlinkshowjump?jump=firstslide"/>
          </p:cNvPr>
          <p:cNvSpPr/>
          <p:nvPr/>
        </p:nvSpPr>
        <p:spPr>
          <a:xfrm>
            <a:off x="94828" y="102740"/>
            <a:ext cx="322372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a-DK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SCRUM</a:t>
            </a:r>
            <a:endParaRPr lang="da-DK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732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glitter pattern="hexagon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6104" y="3075057"/>
            <a:ext cx="60998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err="1" smtClean="0"/>
              <a:t>Beskriv</a:t>
            </a:r>
            <a:r>
              <a:rPr lang="en-US" sz="4000" dirty="0" smtClean="0"/>
              <a:t> en </a:t>
            </a:r>
            <a:r>
              <a:rPr lang="en-US" sz="4000" dirty="0" err="1" smtClean="0"/>
              <a:t>Burndown</a:t>
            </a:r>
            <a:r>
              <a:rPr lang="en-US" sz="4000" dirty="0" smtClean="0"/>
              <a:t> Chart?</a:t>
            </a:r>
            <a:endParaRPr lang="en-US" sz="4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3732" y="1119883"/>
            <a:ext cx="1209717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hlinkClick r:id="" action="ppaction://hlinkshowjump?jump=firstslide"/>
          </p:cNvPr>
          <p:cNvSpPr/>
          <p:nvPr/>
        </p:nvSpPr>
        <p:spPr>
          <a:xfrm>
            <a:off x="94828" y="102740"/>
            <a:ext cx="322372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a-DK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SCRUM</a:t>
            </a:r>
            <a:endParaRPr lang="da-DK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772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glitter pattern="hexagon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30892" y="3075057"/>
            <a:ext cx="31302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err="1"/>
              <a:t>Hvad</a:t>
            </a:r>
            <a:r>
              <a:rPr lang="en-US" sz="4000" dirty="0"/>
              <a:t> </a:t>
            </a:r>
            <a:r>
              <a:rPr lang="en-US" sz="4000" dirty="0" err="1"/>
              <a:t>er</a:t>
            </a:r>
            <a:r>
              <a:rPr lang="en-US" sz="4000" dirty="0"/>
              <a:t> UML?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3732" y="1119883"/>
            <a:ext cx="1209717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hlinkClick r:id="" action="ppaction://hlinkshowjump?jump=firstslide"/>
          </p:cNvPr>
          <p:cNvSpPr/>
          <p:nvPr/>
        </p:nvSpPr>
        <p:spPr>
          <a:xfrm>
            <a:off x="94828" y="102740"/>
            <a:ext cx="164150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a-DK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UML</a:t>
            </a:r>
            <a:endParaRPr lang="da-DK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359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glitter pattern="hexagon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53732" y="1119883"/>
            <a:ext cx="1209717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992391" y="3075057"/>
            <a:ext cx="1020721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0" i="0" u="none" strike="noStrike" baseline="0" dirty="0" err="1" smtClean="0"/>
              <a:t>Hvad</a:t>
            </a:r>
            <a:r>
              <a:rPr lang="en-US" sz="4000" b="0" i="0" u="none" strike="noStrike" baseline="0" dirty="0" smtClean="0"/>
              <a:t> </a:t>
            </a:r>
            <a:r>
              <a:rPr lang="en-US" sz="4000" b="0" i="0" u="none" strike="noStrike" baseline="0" dirty="0" err="1" smtClean="0"/>
              <a:t>er</a:t>
            </a:r>
            <a:r>
              <a:rPr lang="en-US" sz="4000" b="0" i="0" u="none" strike="noStrike" baseline="0" dirty="0" smtClean="0"/>
              <a:t> en Conceptual Model? Vis en </a:t>
            </a:r>
            <a:r>
              <a:rPr lang="en-US" sz="4000" b="0" i="0" u="none" strike="noStrike" baseline="0" dirty="0" err="1" smtClean="0"/>
              <a:t>eksempel</a:t>
            </a:r>
            <a:r>
              <a:rPr lang="en-US" sz="4000" b="0" i="0" u="none" strike="noStrike" baseline="0" dirty="0" smtClean="0"/>
              <a:t>.</a:t>
            </a:r>
            <a:endParaRPr lang="en-US" sz="4000" dirty="0"/>
          </a:p>
        </p:txBody>
      </p:sp>
      <p:sp>
        <p:nvSpPr>
          <p:cNvPr id="6" name="Rectangle 5">
            <a:hlinkClick r:id="" action="ppaction://hlinkshowjump?jump=firstslide"/>
          </p:cNvPr>
          <p:cNvSpPr/>
          <p:nvPr/>
        </p:nvSpPr>
        <p:spPr>
          <a:xfrm>
            <a:off x="94828" y="102740"/>
            <a:ext cx="164150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a-DK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UML</a:t>
            </a:r>
            <a:endParaRPr lang="da-DK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711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glitter pattern="hexagon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53732" y="1119883"/>
            <a:ext cx="1209717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474102" y="3075057"/>
            <a:ext cx="92438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err="1"/>
              <a:t>Hvad</a:t>
            </a:r>
            <a:r>
              <a:rPr lang="en-US" sz="4000" dirty="0"/>
              <a:t> </a:t>
            </a:r>
            <a:r>
              <a:rPr lang="en-US" sz="4000" dirty="0" err="1"/>
              <a:t>er</a:t>
            </a:r>
            <a:r>
              <a:rPr lang="en-US" sz="4000" dirty="0"/>
              <a:t> multiplicities </a:t>
            </a:r>
            <a:r>
              <a:rPr lang="en-US" sz="4000" dirty="0" err="1"/>
              <a:t>og</a:t>
            </a:r>
            <a:r>
              <a:rPr lang="en-US" sz="4000" dirty="0"/>
              <a:t> </a:t>
            </a:r>
            <a:r>
              <a:rPr lang="en-US" sz="4000" dirty="0" err="1"/>
              <a:t>hvad</a:t>
            </a:r>
            <a:r>
              <a:rPr lang="en-US" sz="4000" dirty="0"/>
              <a:t> </a:t>
            </a:r>
            <a:r>
              <a:rPr lang="en-US" sz="4000" dirty="0" err="1"/>
              <a:t>bruges</a:t>
            </a:r>
            <a:r>
              <a:rPr lang="en-US" sz="4000" dirty="0"/>
              <a:t> de </a:t>
            </a:r>
            <a:r>
              <a:rPr lang="en-US" sz="4000" dirty="0" err="1"/>
              <a:t>til</a:t>
            </a:r>
            <a:r>
              <a:rPr lang="en-US" sz="4000" dirty="0"/>
              <a:t>?</a:t>
            </a:r>
          </a:p>
        </p:txBody>
      </p:sp>
      <p:sp>
        <p:nvSpPr>
          <p:cNvPr id="5" name="Rectangle 4">
            <a:hlinkClick r:id="" action="ppaction://hlinkshowjump?jump=firstslide"/>
          </p:cNvPr>
          <p:cNvSpPr/>
          <p:nvPr/>
        </p:nvSpPr>
        <p:spPr>
          <a:xfrm>
            <a:off x="94828" y="102740"/>
            <a:ext cx="164150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a-DK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UML</a:t>
            </a:r>
            <a:endParaRPr lang="da-DK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149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glitter pattern="hexagon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53732" y="1119883"/>
            <a:ext cx="1209717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454962" y="3075057"/>
            <a:ext cx="92820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err="1"/>
              <a:t>Hvad</a:t>
            </a:r>
            <a:r>
              <a:rPr lang="en-US" sz="4000" dirty="0"/>
              <a:t> </a:t>
            </a:r>
            <a:r>
              <a:rPr lang="en-US" sz="4000" dirty="0" err="1"/>
              <a:t>er</a:t>
            </a:r>
            <a:r>
              <a:rPr lang="en-US" sz="4000" dirty="0"/>
              <a:t> en Class Diagram? Vis en </a:t>
            </a:r>
            <a:r>
              <a:rPr lang="en-US" sz="4000" dirty="0" err="1"/>
              <a:t>eksempel</a:t>
            </a:r>
            <a:r>
              <a:rPr lang="en-US" sz="4000" dirty="0"/>
              <a:t>.</a:t>
            </a:r>
          </a:p>
        </p:txBody>
      </p:sp>
      <p:sp>
        <p:nvSpPr>
          <p:cNvPr id="5" name="Rectangle 4">
            <a:hlinkClick r:id="" action="ppaction://hlinkshowjump?jump=firstslide"/>
          </p:cNvPr>
          <p:cNvSpPr/>
          <p:nvPr/>
        </p:nvSpPr>
        <p:spPr>
          <a:xfrm>
            <a:off x="94828" y="102740"/>
            <a:ext cx="164150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a-DK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UML</a:t>
            </a:r>
            <a:endParaRPr lang="da-DK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4755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glitter pattern="hexagon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>
            <a:hlinkClick r:id="rId2" action="ppaction://hlinksldjump"/>
          </p:cNvPr>
          <p:cNvSpPr/>
          <p:nvPr/>
        </p:nvSpPr>
        <p:spPr>
          <a:xfrm rot="10800000">
            <a:off x="7363314" y="5150002"/>
            <a:ext cx="2285996" cy="1577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>
            <a:hlinkClick r:id="rId3" action="ppaction://hlinksldjump"/>
          </p:cNvPr>
          <p:cNvSpPr/>
          <p:nvPr/>
        </p:nvSpPr>
        <p:spPr>
          <a:xfrm rot="10800000">
            <a:off x="7363313" y="3479180"/>
            <a:ext cx="2285996" cy="1577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>
            <a:hlinkClick r:id="rId4" action="ppaction://hlinksldjump"/>
          </p:cNvPr>
          <p:cNvSpPr/>
          <p:nvPr/>
        </p:nvSpPr>
        <p:spPr>
          <a:xfrm rot="10800000">
            <a:off x="7363312" y="1808358"/>
            <a:ext cx="2285996" cy="1577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>
            <a:hlinkClick r:id="rId5" action="ppaction://hlinksldjump"/>
          </p:cNvPr>
          <p:cNvSpPr/>
          <p:nvPr/>
        </p:nvSpPr>
        <p:spPr>
          <a:xfrm rot="10800000">
            <a:off x="7363312" y="137536"/>
            <a:ext cx="2285996" cy="1577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>
            <a:hlinkClick r:id="rId6" action="ppaction://hlinksldjump"/>
          </p:cNvPr>
          <p:cNvSpPr/>
          <p:nvPr/>
        </p:nvSpPr>
        <p:spPr>
          <a:xfrm rot="10800000">
            <a:off x="4937715" y="5150002"/>
            <a:ext cx="2285996" cy="1577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hlinkClick r:id="rId7" action="ppaction://hlinksldjump"/>
          </p:cNvPr>
          <p:cNvSpPr/>
          <p:nvPr/>
        </p:nvSpPr>
        <p:spPr>
          <a:xfrm rot="10800000">
            <a:off x="133617" y="1808358"/>
            <a:ext cx="2285996" cy="1577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>
            <a:hlinkClick r:id="rId8" action="ppaction://hlinksldjump"/>
          </p:cNvPr>
          <p:cNvSpPr/>
          <p:nvPr/>
        </p:nvSpPr>
        <p:spPr>
          <a:xfrm rot="10800000">
            <a:off x="4937713" y="1808358"/>
            <a:ext cx="2285996" cy="1577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>
            <a:hlinkClick r:id="rId9" action="ppaction://hlinksldjump"/>
          </p:cNvPr>
          <p:cNvSpPr/>
          <p:nvPr/>
        </p:nvSpPr>
        <p:spPr>
          <a:xfrm rot="10800000">
            <a:off x="4937713" y="137536"/>
            <a:ext cx="2285996" cy="1577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>
            <a:hlinkClick r:id="rId10" action="ppaction://hlinksldjump"/>
          </p:cNvPr>
          <p:cNvSpPr/>
          <p:nvPr/>
        </p:nvSpPr>
        <p:spPr>
          <a:xfrm rot="10800000">
            <a:off x="2531121" y="5150002"/>
            <a:ext cx="2285996" cy="1577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>
            <a:hlinkClick r:id="rId11" action="ppaction://hlinksldjump"/>
          </p:cNvPr>
          <p:cNvSpPr/>
          <p:nvPr/>
        </p:nvSpPr>
        <p:spPr>
          <a:xfrm rot="10800000">
            <a:off x="2531121" y="137536"/>
            <a:ext cx="2285996" cy="1577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ounded Rectangle 72">
            <a:hlinkClick r:id="rId12" action="ppaction://hlinksldjump"/>
          </p:cNvPr>
          <p:cNvSpPr/>
          <p:nvPr/>
        </p:nvSpPr>
        <p:spPr>
          <a:xfrm rot="10800000">
            <a:off x="2531119" y="1808358"/>
            <a:ext cx="2285996" cy="1577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>
            <a:hlinkClick r:id="rId13" action="ppaction://hlinksldjump"/>
          </p:cNvPr>
          <p:cNvSpPr/>
          <p:nvPr/>
        </p:nvSpPr>
        <p:spPr>
          <a:xfrm rot="10800000">
            <a:off x="2531120" y="3479180"/>
            <a:ext cx="2285996" cy="1577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ounded Rectangle 76">
            <a:hlinkClick r:id="rId14" action="ppaction://hlinksldjump"/>
          </p:cNvPr>
          <p:cNvSpPr/>
          <p:nvPr/>
        </p:nvSpPr>
        <p:spPr>
          <a:xfrm rot="10800000">
            <a:off x="133617" y="5150002"/>
            <a:ext cx="2285996" cy="1577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>
            <a:hlinkClick r:id="rId15" action="ppaction://hlinksldjump"/>
          </p:cNvPr>
          <p:cNvSpPr/>
          <p:nvPr/>
        </p:nvSpPr>
        <p:spPr>
          <a:xfrm rot="10800000">
            <a:off x="133616" y="3479180"/>
            <a:ext cx="2285996" cy="1577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ounded Rectangle 78">
            <a:hlinkClick r:id="rId16" action="ppaction://hlinksldjump"/>
          </p:cNvPr>
          <p:cNvSpPr/>
          <p:nvPr/>
        </p:nvSpPr>
        <p:spPr>
          <a:xfrm rot="10800000">
            <a:off x="4937715" y="3479180"/>
            <a:ext cx="2285996" cy="1577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>
            <a:hlinkClick r:id="rId11" action="ppaction://hlinksldjump"/>
          </p:cNvPr>
          <p:cNvSpPr/>
          <p:nvPr/>
        </p:nvSpPr>
        <p:spPr>
          <a:xfrm rot="10800000">
            <a:off x="133615" y="137536"/>
            <a:ext cx="2285996" cy="1577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hlinkClick r:id="rId17" action="ppaction://hlinksldjump"/>
          </p:cNvPr>
          <p:cNvSpPr/>
          <p:nvPr/>
        </p:nvSpPr>
        <p:spPr>
          <a:xfrm rot="10800000">
            <a:off x="9768468" y="5150002"/>
            <a:ext cx="2285996" cy="1577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hlinkClick r:id="rId18" action="ppaction://hlinksldjump"/>
          </p:cNvPr>
          <p:cNvSpPr/>
          <p:nvPr/>
        </p:nvSpPr>
        <p:spPr>
          <a:xfrm rot="10800000">
            <a:off x="9768467" y="3479180"/>
            <a:ext cx="2285996" cy="1577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hlinkClick r:id="rId19" action="ppaction://hlinksldjump"/>
          </p:cNvPr>
          <p:cNvSpPr/>
          <p:nvPr/>
        </p:nvSpPr>
        <p:spPr>
          <a:xfrm rot="10800000">
            <a:off x="9768466" y="1808358"/>
            <a:ext cx="2285996" cy="1577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hlinkClick r:id="rId20" action="ppaction://hlinksldjump"/>
          </p:cNvPr>
          <p:cNvSpPr/>
          <p:nvPr/>
        </p:nvSpPr>
        <p:spPr>
          <a:xfrm rot="10800000">
            <a:off x="9768466" y="137536"/>
            <a:ext cx="2285996" cy="1577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7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53732" y="1119883"/>
            <a:ext cx="1209717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905" y="1482569"/>
            <a:ext cx="1217820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err="1"/>
              <a:t>Forklar</a:t>
            </a:r>
            <a:r>
              <a:rPr lang="en-US" sz="4000" dirty="0"/>
              <a:t> om de </a:t>
            </a:r>
            <a:r>
              <a:rPr lang="en-US" sz="4000" dirty="0" err="1"/>
              <a:t>forskellige</a:t>
            </a:r>
            <a:r>
              <a:rPr lang="en-US" sz="4000" dirty="0"/>
              <a:t> </a:t>
            </a:r>
            <a:r>
              <a:rPr lang="en-US" sz="4000" dirty="0" err="1"/>
              <a:t>associationer</a:t>
            </a:r>
            <a:r>
              <a:rPr lang="en-US" sz="4000" dirty="0"/>
              <a:t> </a:t>
            </a:r>
            <a:r>
              <a:rPr lang="en-US" sz="4000" dirty="0" err="1"/>
              <a:t>i</a:t>
            </a:r>
            <a:r>
              <a:rPr lang="en-US" sz="4000" dirty="0"/>
              <a:t> en Class Diagram.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964" y="2282921"/>
            <a:ext cx="2094073" cy="3966421"/>
          </a:xfrm>
          <a:prstGeom prst="rect">
            <a:avLst/>
          </a:prstGeom>
        </p:spPr>
      </p:pic>
      <p:sp>
        <p:nvSpPr>
          <p:cNvPr id="6" name="Rectangle 5">
            <a:hlinkClick r:id="" action="ppaction://hlinkshowjump?jump=firstslide"/>
          </p:cNvPr>
          <p:cNvSpPr/>
          <p:nvPr/>
        </p:nvSpPr>
        <p:spPr>
          <a:xfrm>
            <a:off x="94828" y="102740"/>
            <a:ext cx="164150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a-DK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UML</a:t>
            </a:r>
            <a:endParaRPr lang="da-DK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8239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glitter pattern="hexagon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Click r:id="" action="ppaction://hlinkshowjump?jump=firstslide"/>
          </p:cNvPr>
          <p:cNvSpPr/>
          <p:nvPr/>
        </p:nvSpPr>
        <p:spPr>
          <a:xfrm>
            <a:off x="94828" y="102740"/>
            <a:ext cx="164150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a-DK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UML</a:t>
            </a:r>
            <a:endParaRPr lang="da-DK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3732" y="1119883"/>
            <a:ext cx="1209717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-26620" y="1400373"/>
            <a:ext cx="122452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err="1"/>
              <a:t>Forklar</a:t>
            </a:r>
            <a:r>
              <a:rPr lang="en-US" sz="4000" dirty="0"/>
              <a:t> </a:t>
            </a:r>
            <a:r>
              <a:rPr lang="en-US" sz="4000" dirty="0" err="1"/>
              <a:t>om</a:t>
            </a:r>
            <a:r>
              <a:rPr lang="en-US" sz="4000" dirty="0"/>
              <a:t> de </a:t>
            </a:r>
            <a:r>
              <a:rPr lang="en-US" sz="4000" dirty="0" err="1"/>
              <a:t>forskellige</a:t>
            </a:r>
            <a:r>
              <a:rPr lang="en-US" sz="4000" dirty="0"/>
              <a:t> </a:t>
            </a:r>
            <a:r>
              <a:rPr lang="en-US" sz="4000" dirty="0" err="1"/>
              <a:t>associationer</a:t>
            </a:r>
            <a:r>
              <a:rPr lang="en-US" sz="4000" dirty="0"/>
              <a:t> </a:t>
            </a:r>
            <a:r>
              <a:rPr lang="en-US" sz="4000" dirty="0" err="1"/>
              <a:t>i</a:t>
            </a:r>
            <a:r>
              <a:rPr lang="en-US" sz="4000" dirty="0"/>
              <a:t> en Class Diagram.</a:t>
            </a:r>
          </a:p>
        </p:txBody>
      </p:sp>
      <p:pic>
        <p:nvPicPr>
          <p:cNvPr id="9" name="Picture 8" descr="Screen Shot 2015-12-15 at 10.00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67" y="2091973"/>
            <a:ext cx="10455667" cy="461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0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glitter pattern="hexagon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Click r:id="" action="ppaction://hlinkshowjump?jump=firstslide"/>
          </p:cNvPr>
          <p:cNvSpPr/>
          <p:nvPr/>
        </p:nvSpPr>
        <p:spPr>
          <a:xfrm>
            <a:off x="94828" y="102740"/>
            <a:ext cx="958029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a-DK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UML - </a:t>
            </a:r>
            <a:r>
              <a:rPr 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Class Diagram -&gt; </a:t>
            </a:r>
            <a:r>
              <a:rPr lang="en-US" sz="5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K</a:t>
            </a:r>
            <a:r>
              <a:rPr lang="en-US" sz="54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ildekode</a:t>
            </a:r>
            <a:endParaRPr lang="da-DK" sz="5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3732" y="1119883"/>
            <a:ext cx="1209717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631" y="1218282"/>
            <a:ext cx="8208738" cy="563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4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glitter pattern="hexagon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4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oorbell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26" presetClass="emph" presetSubtype="0" repeatCount="4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53732" y="1119883"/>
            <a:ext cx="1209717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hlinkClick r:id="" action="ppaction://hlinkshowjump?jump=firstslide"/>
          </p:cNvPr>
          <p:cNvSpPr/>
          <p:nvPr/>
        </p:nvSpPr>
        <p:spPr>
          <a:xfrm>
            <a:off x="94828" y="102740"/>
            <a:ext cx="1032374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a-DK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UML - </a:t>
            </a:r>
            <a:r>
              <a:rPr lang="en-US" sz="54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Kildekode</a:t>
            </a:r>
            <a:r>
              <a:rPr 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-&gt; Class Diagram </a:t>
            </a:r>
            <a:endParaRPr lang="da-DK" sz="5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6933" y="1290553"/>
            <a:ext cx="5937244" cy="5509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class Person {</a:t>
            </a:r>
          </a:p>
          <a:p>
            <a:r>
              <a:rPr lang="en-US" dirty="0"/>
              <a:t>	private String name;</a:t>
            </a:r>
          </a:p>
          <a:p>
            <a:r>
              <a:rPr lang="en-US" dirty="0"/>
              <a:t>	private </a:t>
            </a:r>
            <a:r>
              <a:rPr lang="en-US" dirty="0" err="1"/>
              <a:t>int</a:t>
            </a:r>
            <a:r>
              <a:rPr lang="en-US" dirty="0"/>
              <a:t> age;</a:t>
            </a:r>
          </a:p>
          <a:p>
            <a:r>
              <a:rPr lang="en-US" dirty="0"/>
              <a:t>	private String address;</a:t>
            </a:r>
          </a:p>
          <a:p>
            <a:r>
              <a:rPr lang="en-US" dirty="0"/>
              <a:t>	private String CPR;</a:t>
            </a:r>
          </a:p>
          <a:p>
            <a:endParaRPr lang="en-US" dirty="0"/>
          </a:p>
          <a:p>
            <a:r>
              <a:rPr lang="en-US" dirty="0"/>
              <a:t>	public String </a:t>
            </a:r>
            <a:r>
              <a:rPr lang="en-US" dirty="0" err="1"/>
              <a:t>getName</a:t>
            </a:r>
            <a:r>
              <a:rPr lang="en-US" dirty="0" smtClean="0"/>
              <a:t>(String name) </a:t>
            </a:r>
            <a:r>
              <a:rPr lang="en-US" dirty="0"/>
              <a:t>{</a:t>
            </a:r>
          </a:p>
          <a:p>
            <a:r>
              <a:rPr lang="en-US" dirty="0"/>
              <a:t>		return </a:t>
            </a:r>
            <a:r>
              <a:rPr lang="en-US" dirty="0" err="1" smtClean="0"/>
              <a:t>this.name</a:t>
            </a:r>
            <a:r>
              <a:rPr lang="en-US" dirty="0" smtClean="0"/>
              <a:t> = name;</a:t>
            </a:r>
            <a:endParaRPr lang="en-US" dirty="0"/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setName</a:t>
            </a:r>
            <a:r>
              <a:rPr lang="en-US" dirty="0"/>
              <a:t>(String name) {</a:t>
            </a:r>
          </a:p>
          <a:p>
            <a:r>
              <a:rPr lang="en-US" dirty="0"/>
              <a:t>		</a:t>
            </a:r>
            <a:r>
              <a:rPr lang="en-US" dirty="0" err="1"/>
              <a:t>this.name</a:t>
            </a:r>
            <a:r>
              <a:rPr lang="en-US" dirty="0"/>
              <a:t> = name;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getAge</a:t>
            </a:r>
            <a:r>
              <a:rPr lang="en-US" dirty="0"/>
              <a:t>() {</a:t>
            </a:r>
          </a:p>
          <a:p>
            <a:r>
              <a:rPr lang="en-US" dirty="0"/>
              <a:t>		return </a:t>
            </a:r>
            <a:r>
              <a:rPr lang="en-US" dirty="0" err="1"/>
              <a:t>this.age</a:t>
            </a:r>
            <a:r>
              <a:rPr lang="en-US" dirty="0"/>
              <a:t>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is-IS" sz="2800" dirty="0" smtClean="0"/>
              <a:t>…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07497" y="1290553"/>
            <a:ext cx="6096000" cy="45243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public class Santa extends Person {</a:t>
            </a:r>
          </a:p>
          <a:p>
            <a:r>
              <a:rPr lang="en-US" dirty="0"/>
              <a:t>	private String name;</a:t>
            </a:r>
          </a:p>
          <a:p>
            <a:r>
              <a:rPr lang="en-US" dirty="0"/>
              <a:t>	private </a:t>
            </a:r>
            <a:r>
              <a:rPr lang="en-US" dirty="0" err="1"/>
              <a:t>int</a:t>
            </a:r>
            <a:r>
              <a:rPr lang="en-US" dirty="0"/>
              <a:t> age;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public Santa(String name, </a:t>
            </a:r>
            <a:r>
              <a:rPr lang="en-US" dirty="0" err="1"/>
              <a:t>int</a:t>
            </a:r>
            <a:r>
              <a:rPr lang="en-US" dirty="0"/>
              <a:t> age) {</a:t>
            </a:r>
          </a:p>
          <a:p>
            <a:r>
              <a:rPr lang="en-US" dirty="0"/>
              <a:t>		</a:t>
            </a:r>
            <a:r>
              <a:rPr lang="en-US" dirty="0" smtClean="0"/>
              <a:t>super(name, age);</a:t>
            </a:r>
            <a:r>
              <a:rPr lang="en-US" dirty="0"/>
              <a:t>	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  <a:p>
            <a:r>
              <a:rPr lang="en-US" dirty="0"/>
              <a:t>	public String </a:t>
            </a:r>
            <a:r>
              <a:rPr lang="en-US" dirty="0" err="1"/>
              <a:t>getName</a:t>
            </a:r>
            <a:r>
              <a:rPr lang="en-US" dirty="0"/>
              <a:t>() {</a:t>
            </a:r>
          </a:p>
          <a:p>
            <a:r>
              <a:rPr lang="en-US" dirty="0"/>
              <a:t>		return </a:t>
            </a:r>
            <a:r>
              <a:rPr lang="en-US" dirty="0" err="1"/>
              <a:t>this.name</a:t>
            </a:r>
            <a:r>
              <a:rPr lang="en-US" dirty="0"/>
              <a:t>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getAge</a:t>
            </a:r>
            <a:r>
              <a:rPr lang="en-US" dirty="0"/>
              <a:t>() {</a:t>
            </a:r>
          </a:p>
          <a:p>
            <a:r>
              <a:rPr lang="en-US" dirty="0"/>
              <a:t>		return </a:t>
            </a:r>
            <a:r>
              <a:rPr lang="en-US" dirty="0" err="1"/>
              <a:t>this.age</a:t>
            </a:r>
            <a:r>
              <a:rPr lang="en-US" dirty="0"/>
              <a:t>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539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glitter pattern="hexagon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4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4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4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oorbell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53732" y="1119883"/>
            <a:ext cx="1209717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hlinkClick r:id="" action="ppaction://hlinkshowjump?jump=firstslide"/>
          </p:cNvPr>
          <p:cNvSpPr/>
          <p:nvPr/>
        </p:nvSpPr>
        <p:spPr>
          <a:xfrm>
            <a:off x="94828" y="102740"/>
            <a:ext cx="322372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a-DK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SCRUM</a:t>
            </a:r>
            <a:endParaRPr lang="da-DK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94104" y="2083953"/>
            <a:ext cx="44038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err="1" smtClean="0"/>
              <a:t>Beskriv</a:t>
            </a:r>
            <a:r>
              <a:rPr lang="en-US" sz="4000" dirty="0" smtClean="0"/>
              <a:t> de </a:t>
            </a:r>
            <a:r>
              <a:rPr lang="en-US" sz="4000" dirty="0" err="1" smtClean="0"/>
              <a:t>følgende</a:t>
            </a:r>
            <a:r>
              <a:rPr lang="en-US" sz="4000" dirty="0" smtClean="0"/>
              <a:t>.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4100652" y="3262519"/>
            <a:ext cx="399069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Sprint Planning</a:t>
            </a:r>
          </a:p>
          <a:p>
            <a:r>
              <a:rPr lang="en-US" sz="3600" dirty="0" smtClean="0"/>
              <a:t>Daily SCRUM</a:t>
            </a:r>
          </a:p>
          <a:p>
            <a:r>
              <a:rPr lang="en-US" sz="3600" dirty="0" smtClean="0"/>
              <a:t>Sprint Review</a:t>
            </a:r>
          </a:p>
          <a:p>
            <a:r>
              <a:rPr lang="en-US" sz="3600" dirty="0" smtClean="0"/>
              <a:t>Sprint Retrospective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1026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glitter pattern="hexagon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>
            <a:hlinkClick r:id="rId2" action="ppaction://hlinksldjump"/>
          </p:cNvPr>
          <p:cNvSpPr/>
          <p:nvPr/>
        </p:nvSpPr>
        <p:spPr>
          <a:xfrm>
            <a:off x="133821" y="137551"/>
            <a:ext cx="2285996" cy="1577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>
            <a:hlinkClick r:id="rId3" action="ppaction://hlinksldjump"/>
          </p:cNvPr>
          <p:cNvSpPr/>
          <p:nvPr/>
        </p:nvSpPr>
        <p:spPr>
          <a:xfrm>
            <a:off x="133822" y="1808373"/>
            <a:ext cx="2285996" cy="1577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>
            <a:hlinkClick r:id="rId4" action="ppaction://hlinksldjump"/>
          </p:cNvPr>
          <p:cNvSpPr/>
          <p:nvPr/>
        </p:nvSpPr>
        <p:spPr>
          <a:xfrm>
            <a:off x="133822" y="3479195"/>
            <a:ext cx="2285996" cy="1577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hlinkClick r:id="rId5" action="ppaction://hlinksldjump"/>
          </p:cNvPr>
          <p:cNvSpPr/>
          <p:nvPr/>
        </p:nvSpPr>
        <p:spPr>
          <a:xfrm>
            <a:off x="2538768" y="137551"/>
            <a:ext cx="2285996" cy="1577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>
            <a:hlinkClick r:id="rId6" action="ppaction://hlinksldjump"/>
          </p:cNvPr>
          <p:cNvSpPr/>
          <p:nvPr/>
        </p:nvSpPr>
        <p:spPr>
          <a:xfrm>
            <a:off x="2538769" y="1808373"/>
            <a:ext cx="2285996" cy="1577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>
            <a:hlinkClick r:id="rId7" action="ppaction://hlinksldjump"/>
          </p:cNvPr>
          <p:cNvSpPr/>
          <p:nvPr/>
        </p:nvSpPr>
        <p:spPr>
          <a:xfrm>
            <a:off x="9768466" y="3479195"/>
            <a:ext cx="2285996" cy="1577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>
            <a:hlinkClick r:id="rId8" action="ppaction://hlinksldjump"/>
          </p:cNvPr>
          <p:cNvSpPr/>
          <p:nvPr/>
        </p:nvSpPr>
        <p:spPr>
          <a:xfrm>
            <a:off x="4966017" y="137551"/>
            <a:ext cx="2285996" cy="1577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>
            <a:hlinkClick r:id="rId9" action="ppaction://hlinksldjump"/>
          </p:cNvPr>
          <p:cNvSpPr/>
          <p:nvPr/>
        </p:nvSpPr>
        <p:spPr>
          <a:xfrm>
            <a:off x="4966018" y="1808373"/>
            <a:ext cx="2285996" cy="1577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>
            <a:hlinkClick r:id="rId10" action="ppaction://hlinksldjump"/>
          </p:cNvPr>
          <p:cNvSpPr/>
          <p:nvPr/>
        </p:nvSpPr>
        <p:spPr>
          <a:xfrm>
            <a:off x="4966018" y="3479195"/>
            <a:ext cx="2285996" cy="1577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>
            <a:hlinkClick r:id="rId11" action="ppaction://hlinksldjump"/>
          </p:cNvPr>
          <p:cNvSpPr/>
          <p:nvPr/>
        </p:nvSpPr>
        <p:spPr>
          <a:xfrm>
            <a:off x="7370963" y="137551"/>
            <a:ext cx="2285996" cy="1577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ounded Rectangle 72">
            <a:hlinkClick r:id="rId12" action="ppaction://hlinksldjump"/>
          </p:cNvPr>
          <p:cNvSpPr/>
          <p:nvPr/>
        </p:nvSpPr>
        <p:spPr>
          <a:xfrm>
            <a:off x="7370964" y="1808373"/>
            <a:ext cx="2285996" cy="1577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>
            <a:hlinkClick r:id="rId13" action="ppaction://hlinksldjump"/>
          </p:cNvPr>
          <p:cNvSpPr/>
          <p:nvPr/>
        </p:nvSpPr>
        <p:spPr>
          <a:xfrm>
            <a:off x="7370964" y="3479195"/>
            <a:ext cx="2285996" cy="1577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>
            <a:hlinkClick r:id="rId14" action="ppaction://hlinksldjump"/>
          </p:cNvPr>
          <p:cNvSpPr/>
          <p:nvPr/>
        </p:nvSpPr>
        <p:spPr>
          <a:xfrm>
            <a:off x="9768467" y="137551"/>
            <a:ext cx="2285996" cy="1577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ounded Rectangle 78">
            <a:hlinkClick r:id="rId15" action="ppaction://hlinksldjump"/>
          </p:cNvPr>
          <p:cNvSpPr/>
          <p:nvPr/>
        </p:nvSpPr>
        <p:spPr>
          <a:xfrm>
            <a:off x="9768468" y="1808373"/>
            <a:ext cx="2285996" cy="1577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>
            <a:hlinkClick r:id="rId11" action="ppaction://hlinksldjump"/>
          </p:cNvPr>
          <p:cNvSpPr/>
          <p:nvPr/>
        </p:nvSpPr>
        <p:spPr>
          <a:xfrm>
            <a:off x="2538767" y="3479195"/>
            <a:ext cx="2285996" cy="1577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hlinkClick r:id="rId16" action="ppaction://hlinksldjump"/>
          </p:cNvPr>
          <p:cNvSpPr/>
          <p:nvPr/>
        </p:nvSpPr>
        <p:spPr>
          <a:xfrm>
            <a:off x="133820" y="5145897"/>
            <a:ext cx="2285996" cy="1577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hlinkClick r:id="rId17" action="ppaction://hlinksldjump"/>
          </p:cNvPr>
          <p:cNvSpPr/>
          <p:nvPr/>
        </p:nvSpPr>
        <p:spPr>
          <a:xfrm>
            <a:off x="2538767" y="5145897"/>
            <a:ext cx="2285996" cy="1577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hlinkClick r:id="rId18" action="ppaction://hlinksldjump"/>
          </p:cNvPr>
          <p:cNvSpPr/>
          <p:nvPr/>
        </p:nvSpPr>
        <p:spPr>
          <a:xfrm>
            <a:off x="4966016" y="5145897"/>
            <a:ext cx="2285996" cy="1577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hlinkClick r:id="rId19" action="ppaction://hlinksldjump"/>
          </p:cNvPr>
          <p:cNvSpPr/>
          <p:nvPr/>
        </p:nvSpPr>
        <p:spPr>
          <a:xfrm>
            <a:off x="7370962" y="5145897"/>
            <a:ext cx="2285996" cy="1577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hlinkClick r:id="rId20" action="ppaction://hlinksldjump"/>
          </p:cNvPr>
          <p:cNvSpPr/>
          <p:nvPr/>
        </p:nvSpPr>
        <p:spPr>
          <a:xfrm>
            <a:off x="9768466" y="5145897"/>
            <a:ext cx="2285996" cy="1577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0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>
            <a:hlinkClick r:id="rId3" action="ppaction://hlinksldjump"/>
          </p:cNvPr>
          <p:cNvSpPr/>
          <p:nvPr/>
        </p:nvSpPr>
        <p:spPr>
          <a:xfrm rot="10800000">
            <a:off x="9768467" y="5145897"/>
            <a:ext cx="2285996" cy="1577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>
            <a:hlinkClick r:id="rId4" action="ppaction://hlinksldjump"/>
          </p:cNvPr>
          <p:cNvSpPr/>
          <p:nvPr/>
        </p:nvSpPr>
        <p:spPr>
          <a:xfrm rot="10800000">
            <a:off x="9768466" y="3475075"/>
            <a:ext cx="2285996" cy="1577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>
            <a:hlinkClick r:id="rId5" action="ppaction://hlinksldjump"/>
          </p:cNvPr>
          <p:cNvSpPr/>
          <p:nvPr/>
        </p:nvSpPr>
        <p:spPr>
          <a:xfrm rot="10800000">
            <a:off x="9768466" y="1804253"/>
            <a:ext cx="2285996" cy="1577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hlinkClick r:id="rId6" action="ppaction://hlinksldjump"/>
          </p:cNvPr>
          <p:cNvSpPr/>
          <p:nvPr/>
        </p:nvSpPr>
        <p:spPr>
          <a:xfrm rot="10800000">
            <a:off x="7363520" y="5145897"/>
            <a:ext cx="2285996" cy="1577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>
            <a:hlinkClick r:id="rId7" action="ppaction://hlinksldjump"/>
          </p:cNvPr>
          <p:cNvSpPr/>
          <p:nvPr/>
        </p:nvSpPr>
        <p:spPr>
          <a:xfrm rot="10800000">
            <a:off x="2531324" y="5145897"/>
            <a:ext cx="2285996" cy="1577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>
            <a:hlinkClick r:id="rId8" action="ppaction://hlinksldjump"/>
          </p:cNvPr>
          <p:cNvSpPr/>
          <p:nvPr/>
        </p:nvSpPr>
        <p:spPr>
          <a:xfrm rot="10800000">
            <a:off x="4936270" y="1804253"/>
            <a:ext cx="2285996" cy="1577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>
            <a:hlinkClick r:id="rId9" action="ppaction://hlinksldjump"/>
          </p:cNvPr>
          <p:cNvSpPr/>
          <p:nvPr/>
        </p:nvSpPr>
        <p:spPr>
          <a:xfrm rot="10800000">
            <a:off x="7363521" y="137551"/>
            <a:ext cx="2285996" cy="1577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>
            <a:hlinkClick r:id="rId10" action="ppaction://hlinksldjump"/>
          </p:cNvPr>
          <p:cNvSpPr/>
          <p:nvPr/>
        </p:nvSpPr>
        <p:spPr>
          <a:xfrm rot="10800000">
            <a:off x="4936270" y="3475075"/>
            <a:ext cx="2285996" cy="1577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>
            <a:hlinkClick r:id="rId11" action="ppaction://hlinksldjump"/>
          </p:cNvPr>
          <p:cNvSpPr/>
          <p:nvPr/>
        </p:nvSpPr>
        <p:spPr>
          <a:xfrm rot="10800000">
            <a:off x="133822" y="1804253"/>
            <a:ext cx="2285996" cy="1577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>
            <a:hlinkClick r:id="rId12" action="ppaction://hlinksldjump"/>
          </p:cNvPr>
          <p:cNvSpPr/>
          <p:nvPr/>
        </p:nvSpPr>
        <p:spPr>
          <a:xfrm rot="10800000">
            <a:off x="7363521" y="3475075"/>
            <a:ext cx="2285996" cy="1577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ounded Rectangle 72">
            <a:hlinkClick r:id="rId13" action="ppaction://hlinksldjump"/>
          </p:cNvPr>
          <p:cNvSpPr/>
          <p:nvPr/>
        </p:nvSpPr>
        <p:spPr>
          <a:xfrm rot="10800000">
            <a:off x="2531324" y="3475075"/>
            <a:ext cx="2285996" cy="1577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>
            <a:hlinkClick r:id="rId14" action="ppaction://hlinksldjump"/>
          </p:cNvPr>
          <p:cNvSpPr/>
          <p:nvPr/>
        </p:nvSpPr>
        <p:spPr>
          <a:xfrm rot="10800000">
            <a:off x="2531324" y="1804253"/>
            <a:ext cx="2285996" cy="1577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>
            <a:hlinkClick r:id="rId15" action="ppaction://hlinksldjump"/>
          </p:cNvPr>
          <p:cNvSpPr/>
          <p:nvPr/>
        </p:nvSpPr>
        <p:spPr>
          <a:xfrm rot="10800000">
            <a:off x="133821" y="5145897"/>
            <a:ext cx="2285996" cy="1577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ounded Rectangle 78">
            <a:hlinkClick r:id="rId16" action="ppaction://hlinksldjump"/>
          </p:cNvPr>
          <p:cNvSpPr/>
          <p:nvPr/>
        </p:nvSpPr>
        <p:spPr>
          <a:xfrm rot="10800000">
            <a:off x="133820" y="3475075"/>
            <a:ext cx="2285996" cy="1577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>
            <a:hlinkClick r:id="rId12" action="ppaction://hlinksldjump"/>
          </p:cNvPr>
          <p:cNvSpPr/>
          <p:nvPr/>
        </p:nvSpPr>
        <p:spPr>
          <a:xfrm rot="10800000">
            <a:off x="7363521" y="1804253"/>
            <a:ext cx="2285996" cy="1577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hlinkClick r:id="rId17" action="ppaction://hlinksldjump"/>
          </p:cNvPr>
          <p:cNvSpPr/>
          <p:nvPr/>
        </p:nvSpPr>
        <p:spPr>
          <a:xfrm rot="10800000">
            <a:off x="9768468" y="137551"/>
            <a:ext cx="2285996" cy="1577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hlinkClick r:id="rId18" action="ppaction://hlinksldjump"/>
          </p:cNvPr>
          <p:cNvSpPr/>
          <p:nvPr/>
        </p:nvSpPr>
        <p:spPr>
          <a:xfrm rot="10800000">
            <a:off x="4936272" y="5145897"/>
            <a:ext cx="2285996" cy="1577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hlinkClick r:id="rId19" action="ppaction://hlinksldjump"/>
          </p:cNvPr>
          <p:cNvSpPr/>
          <p:nvPr/>
        </p:nvSpPr>
        <p:spPr>
          <a:xfrm rot="10800000">
            <a:off x="4936272" y="137551"/>
            <a:ext cx="2285996" cy="1577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hlinkClick r:id="rId20" action="ppaction://hlinksldjump"/>
          </p:cNvPr>
          <p:cNvSpPr/>
          <p:nvPr/>
        </p:nvSpPr>
        <p:spPr>
          <a:xfrm rot="10800000">
            <a:off x="2531326" y="137551"/>
            <a:ext cx="2285996" cy="1577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hlinkClick r:id="rId21" action="ppaction://hlinksldjump"/>
          </p:cNvPr>
          <p:cNvSpPr/>
          <p:nvPr/>
        </p:nvSpPr>
        <p:spPr>
          <a:xfrm rot="10800000">
            <a:off x="133822" y="137551"/>
            <a:ext cx="2285996" cy="1577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6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0554" y="3075057"/>
            <a:ext cx="93508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0" i="0" u="none" strike="noStrike" baseline="0" dirty="0" err="1" smtClean="0">
                <a:latin typeface=""/>
              </a:rPr>
              <a:t>Hvad</a:t>
            </a:r>
            <a:r>
              <a:rPr lang="en-US" sz="4000" b="0" i="0" u="none" strike="noStrike" baseline="0" dirty="0" smtClean="0">
                <a:latin typeface=""/>
              </a:rPr>
              <a:t> </a:t>
            </a:r>
            <a:r>
              <a:rPr lang="en-US" sz="4000" b="0" i="0" u="none" strike="noStrike" baseline="0" dirty="0" err="1" smtClean="0">
                <a:latin typeface=""/>
              </a:rPr>
              <a:t>betyder</a:t>
            </a:r>
            <a:r>
              <a:rPr lang="en-US" sz="4000" b="0" i="0" u="none" strike="noStrike" baseline="0" dirty="0" smtClean="0">
                <a:latin typeface=""/>
              </a:rPr>
              <a:t> </a:t>
            </a:r>
            <a:r>
              <a:rPr lang="en-US" sz="4000" b="0" i="0" u="none" strike="noStrike" baseline="0" dirty="0" err="1" smtClean="0">
                <a:latin typeface=""/>
              </a:rPr>
              <a:t>udtrykket</a:t>
            </a:r>
            <a:r>
              <a:rPr lang="en-US" sz="4000" b="0" i="0" u="none" strike="noStrike" baseline="0" dirty="0" smtClean="0">
                <a:latin typeface=""/>
              </a:rPr>
              <a:t> ”Transparency”?</a:t>
            </a:r>
            <a:endParaRPr lang="en-US" sz="4000" dirty="0"/>
          </a:p>
        </p:txBody>
      </p:sp>
      <p:sp>
        <p:nvSpPr>
          <p:cNvPr id="3" name="Rectangle 2">
            <a:hlinkClick r:id="" action="ppaction://hlinkshowjump?jump=firstslide"/>
          </p:cNvPr>
          <p:cNvSpPr/>
          <p:nvPr/>
        </p:nvSpPr>
        <p:spPr>
          <a:xfrm>
            <a:off x="94828" y="102740"/>
            <a:ext cx="322372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a-DK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SCRUM</a:t>
            </a:r>
            <a:endParaRPr lang="da-DK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3732" y="1119883"/>
            <a:ext cx="1209717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42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glitter pattern="hexagon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53732" y="1119883"/>
            <a:ext cx="1209717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073232" y="3075057"/>
            <a:ext cx="80455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/>
              <a:t>Hvad</a:t>
            </a:r>
            <a:r>
              <a:rPr lang="en-US" sz="4000" dirty="0"/>
              <a:t> </a:t>
            </a:r>
            <a:r>
              <a:rPr lang="en-US" sz="4000" dirty="0" err="1"/>
              <a:t>betyder</a:t>
            </a:r>
            <a:r>
              <a:rPr lang="en-US" sz="4000" dirty="0"/>
              <a:t> </a:t>
            </a:r>
            <a:r>
              <a:rPr lang="en-US" sz="4000" dirty="0" err="1"/>
              <a:t>udtrykket</a:t>
            </a:r>
            <a:r>
              <a:rPr lang="en-US" sz="4000" dirty="0"/>
              <a:t> ”Inspection”?</a:t>
            </a:r>
          </a:p>
        </p:txBody>
      </p:sp>
      <p:sp>
        <p:nvSpPr>
          <p:cNvPr id="6" name="Rectangle 5">
            <a:hlinkClick r:id="" action="ppaction://hlinkshowjump?jump=firstslide"/>
          </p:cNvPr>
          <p:cNvSpPr/>
          <p:nvPr/>
        </p:nvSpPr>
        <p:spPr>
          <a:xfrm>
            <a:off x="94828" y="102740"/>
            <a:ext cx="322372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a-DK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SCRUM</a:t>
            </a:r>
            <a:endParaRPr lang="da-DK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416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glitter pattern="hexagon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53732" y="1119883"/>
            <a:ext cx="1209717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033927" y="3075057"/>
            <a:ext cx="81241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err="1"/>
              <a:t>Hvad</a:t>
            </a:r>
            <a:r>
              <a:rPr lang="en-US" sz="4000" dirty="0"/>
              <a:t> </a:t>
            </a:r>
            <a:r>
              <a:rPr lang="en-US" sz="4000" dirty="0" err="1"/>
              <a:t>betyder</a:t>
            </a:r>
            <a:r>
              <a:rPr lang="en-US" sz="4000" dirty="0"/>
              <a:t> </a:t>
            </a:r>
            <a:r>
              <a:rPr lang="en-US" sz="4000" dirty="0" err="1"/>
              <a:t>udtrykket</a:t>
            </a:r>
            <a:r>
              <a:rPr lang="en-US" sz="4000" dirty="0"/>
              <a:t> ”Adaptation”?</a:t>
            </a:r>
          </a:p>
        </p:txBody>
      </p:sp>
      <p:sp>
        <p:nvSpPr>
          <p:cNvPr id="5" name="Rectangle 4">
            <a:hlinkClick r:id="" action="ppaction://hlinkshowjump?jump=firstslide"/>
          </p:cNvPr>
          <p:cNvSpPr/>
          <p:nvPr/>
        </p:nvSpPr>
        <p:spPr>
          <a:xfrm>
            <a:off x="94828" y="102740"/>
            <a:ext cx="322372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a-DK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SCRUM</a:t>
            </a:r>
            <a:endParaRPr lang="da-DK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410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glitter pattern="hexagon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53732" y="1119883"/>
            <a:ext cx="1209717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992666" y="3075057"/>
            <a:ext cx="82066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err="1"/>
              <a:t>Hvad</a:t>
            </a:r>
            <a:r>
              <a:rPr lang="en-US" sz="4000" dirty="0"/>
              <a:t> </a:t>
            </a:r>
            <a:r>
              <a:rPr lang="en-US" sz="4000" dirty="0" err="1"/>
              <a:t>hedder</a:t>
            </a:r>
            <a:r>
              <a:rPr lang="en-US" sz="4000" dirty="0"/>
              <a:t> de </a:t>
            </a:r>
            <a:r>
              <a:rPr lang="en-US" sz="4000" dirty="0" err="1"/>
              <a:t>aktiviteter</a:t>
            </a:r>
            <a:r>
              <a:rPr lang="en-US" sz="4000" dirty="0"/>
              <a:t> </a:t>
            </a:r>
            <a:r>
              <a:rPr lang="en-US" sz="4000" dirty="0" err="1"/>
              <a:t>i</a:t>
            </a:r>
            <a:r>
              <a:rPr lang="en-US" sz="4000" dirty="0"/>
              <a:t> en Sprint?</a:t>
            </a:r>
          </a:p>
        </p:txBody>
      </p:sp>
      <p:sp>
        <p:nvSpPr>
          <p:cNvPr id="5" name="Rectangle 4">
            <a:hlinkClick r:id="" action="ppaction://hlinkshowjump?jump=firstslide"/>
          </p:cNvPr>
          <p:cNvSpPr/>
          <p:nvPr/>
        </p:nvSpPr>
        <p:spPr>
          <a:xfrm>
            <a:off x="94828" y="102740"/>
            <a:ext cx="322372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a-DK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SCRUM</a:t>
            </a:r>
            <a:endParaRPr lang="da-DK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33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glitter pattern="hexagon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53732" y="1119883"/>
            <a:ext cx="1209717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969664" y="3075057"/>
            <a:ext cx="62526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smtClean="0"/>
              <a:t>Hvad</a:t>
            </a:r>
            <a:r>
              <a:rPr lang="en-US" sz="4000" dirty="0" smtClean="0"/>
              <a:t> </a:t>
            </a:r>
            <a:r>
              <a:rPr lang="en-US" sz="4000" dirty="0" err="1"/>
              <a:t>er</a:t>
            </a:r>
            <a:r>
              <a:rPr lang="en-US" sz="4000" dirty="0"/>
              <a:t> en Product Backlog?</a:t>
            </a:r>
          </a:p>
        </p:txBody>
      </p:sp>
      <p:sp>
        <p:nvSpPr>
          <p:cNvPr id="5" name="Rectangle 4">
            <a:hlinkClick r:id="" action="ppaction://hlinkshowjump?jump=firstslide"/>
          </p:cNvPr>
          <p:cNvSpPr/>
          <p:nvPr/>
        </p:nvSpPr>
        <p:spPr>
          <a:xfrm>
            <a:off x="94828" y="102740"/>
            <a:ext cx="322372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a-DK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SCRUM</a:t>
            </a:r>
            <a:endParaRPr lang="da-DK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530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glitter pattern="hexagon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10220</TotalTime>
  <Words>177</Words>
  <Application>Microsoft Macintosh PowerPoint</Application>
  <PresentationFormat>Custom</PresentationFormat>
  <Paragraphs>79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Douglas Beaver</dc:creator>
  <cp:lastModifiedBy>Douglas Beaver</cp:lastModifiedBy>
  <cp:revision>45</cp:revision>
  <dcterms:created xsi:type="dcterms:W3CDTF">2015-12-10T10:23:19Z</dcterms:created>
  <dcterms:modified xsi:type="dcterms:W3CDTF">2015-12-17T13:29:18Z</dcterms:modified>
</cp:coreProperties>
</file>