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  <p:sldId id="268" r:id="rId10"/>
    <p:sldId id="267" r:id="rId11"/>
    <p:sldId id="294" r:id="rId12"/>
    <p:sldId id="292" r:id="rId13"/>
    <p:sldId id="293" r:id="rId14"/>
    <p:sldId id="271" r:id="rId15"/>
    <p:sldId id="272" r:id="rId16"/>
    <p:sldId id="273" r:id="rId17"/>
    <p:sldId id="269" r:id="rId18"/>
    <p:sldId id="295" r:id="rId19"/>
    <p:sldId id="270" r:id="rId20"/>
    <p:sldId id="276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E02D-D611-4528-9A19-5ED5DBCF5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35EC5-65B7-4D5A-9772-FF49616A5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01935-D35C-465B-9C58-F192E70A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4F37-2CF0-4576-9E2F-8FCA60047A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C16C5-E7D6-4C3E-85FF-B9A59D5D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AD80-E47F-4B91-90B7-74449A88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7779-61CB-4E23-9311-C959EB6C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4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1043-FAB1-4F93-8538-06B07E70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7E4B3-729A-4820-B939-7230BE257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05FD-DED9-4A99-9A95-3D43607C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4F37-2CF0-4576-9E2F-8FCA60047A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97EAF-4E94-4725-BC11-09EA49CF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D758-2E74-4FF3-A8CE-7830EDB3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7779-61CB-4E23-9311-C959EB6C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6C601-0E68-4D3B-A1D2-2069E367E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C7C36-8C56-4A0F-9744-440B79862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224C0-B69A-48D2-A6DE-BE167341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4F37-2CF0-4576-9E2F-8FCA60047A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7E4AB-8FB6-4932-AC15-D1FD54D7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70839-0BF7-495F-8F49-2468C379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7779-61CB-4E23-9311-C959EB6C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7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254B-1E84-4816-8313-F3A2BDBC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FFB4-648B-48FF-91D1-819D3338F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F8E7-AA51-4F19-90F5-37F81907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4F37-2CF0-4576-9E2F-8FCA60047A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0E39-02DB-4F5B-B8E6-98F52830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0FA56-4C45-4A75-B1E1-93161D33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7779-61CB-4E23-9311-C959EB6C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2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CE7D-4CEB-417D-9EF4-16ED33C0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D4F41-6CBB-4BBA-84CA-17332B80A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A7AA-B29E-422E-9825-ABEDBAAD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4F37-2CF0-4576-9E2F-8FCA60047A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B9E5F-2B6E-4E5A-93F5-CA261A90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B540C-549E-465F-90A9-7BAD592B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7779-61CB-4E23-9311-C959EB6C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3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22FD-2D29-4233-9A28-74C870D1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B959-D26A-490C-8C16-467C5E5E7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74440-1FD8-4050-914A-7E1865484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EB268-EDE5-4725-9A49-4E0F5361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4F37-2CF0-4576-9E2F-8FCA60047A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DE853-32EE-4130-8AD7-23ED2C3C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90646-CD14-40D5-8034-DD66A512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7779-61CB-4E23-9311-C959EB6C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0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7254-E13A-4C4A-B685-8A71B2B25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A759D-D7C4-4750-A5D1-0772A230B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7ABD5-C32C-4373-A915-9E44FF7C4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EF5CB-A1FC-4582-8617-0B72E56D3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BFA0C-E755-4974-B8D3-F3ED35577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E6DD3-1A3F-4288-B3DC-769621B8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4F37-2CF0-4576-9E2F-8FCA60047A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C07B8-3A1E-4AB4-90BA-370AACDD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751AE-633B-447A-8350-80287665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7779-61CB-4E23-9311-C959EB6C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4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C8ED-E12D-4DCA-AFCB-B61812DF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E1079-683C-4E03-83D9-EA9ED57A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4F37-2CF0-4576-9E2F-8FCA60047A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392F3-505B-4DD9-90F5-6341A23C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A5797-6ED9-41E7-A185-79F898CF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7779-61CB-4E23-9311-C959EB6C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2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465BA-7BB2-410D-8410-5B03E2E5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4F37-2CF0-4576-9E2F-8FCA60047A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A2C55-3D41-4E23-8E0F-84EB233B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0558D-7B37-469A-BB96-29983A06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7779-61CB-4E23-9311-C959EB6C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0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C764-BC47-4D4C-8A1B-328A04EE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8369-76B1-47E2-A65A-4C4D91F7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07C38-2986-43C8-B354-B33420FCC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E6B18-FB4F-4507-92FF-13913D38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4F37-2CF0-4576-9E2F-8FCA60047A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B0FA2-6DD0-4F2B-870D-2DCACE77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C744C-E10A-4F0A-BC81-42572FE9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7779-61CB-4E23-9311-C959EB6C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4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2B7A-9170-47C5-8A80-68A14CCF9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347D9-3D5D-4866-9A1A-6C01241F2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E330D-4584-4E3D-95C2-B6DC1C832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62533-9F07-406A-8465-28C8CA5B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4F37-2CF0-4576-9E2F-8FCA60047A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1C3FF-238E-4042-874C-7719966D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97A93-4EA4-4A2F-9FF2-E59935E1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7779-61CB-4E23-9311-C959EB6C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7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67F82-C0B9-4CEC-A4A1-DA8B4C3A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1A165-696B-48FD-9F2F-4901CF0A5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BE75D-7F02-4E06-BA05-B5230687C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E4F37-2CF0-4576-9E2F-8FCA60047AD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FB9D1-26C7-4EF7-B45C-496567CC8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CAB89-2721-49D6-9C90-5448F2BE8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57779-61CB-4E23-9311-C959EB6C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9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douglasfrb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di-dev.com/blog/programming/top-sites-built-django-framework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EE62-4245-4172-8466-FC0CA299C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Introdução a Django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2006B-D7E5-4C04-83BB-714E4828F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Discente: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Douglas Frota Brandão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Docente: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João Paulo Preti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Disciplina: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Linguagem de Programação III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Instituto Federal de Educação, Ciência e Tecnologia de Mato Grosso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FC4C7-61D2-4390-94CE-662D79A05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752" y="1600200"/>
            <a:ext cx="2186495" cy="76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64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6B24-CE5D-45BC-94C5-3D048C1D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4. Primeiro projeto com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507E3-F452-4400-8616-326AA4B0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criar um novo projeto, digite a linha abaixo: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django-admin startproject primeiro_projeto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241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9D6C-623C-46C0-93D6-989CDDBC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4. Estrutura de um projeto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46CE-2074-4658-8A68-ECD4C7C8B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primeiro_projeto</a:t>
            </a:r>
          </a:p>
          <a:p>
            <a:pPr lvl="1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__init__.py</a:t>
            </a:r>
          </a:p>
          <a:p>
            <a:pPr lvl="1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settings.py</a:t>
            </a:r>
          </a:p>
          <a:p>
            <a:pPr lvl="1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urls.py</a:t>
            </a:r>
          </a:p>
          <a:p>
            <a:pPr lvl="1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wsgi.py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manage.py</a:t>
            </a:r>
          </a:p>
          <a:p>
            <a:pPr lvl="1"/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6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AE02-7782-44EB-BD9F-DACAAA66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4. Primeiro projeto com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67A-9E61-4A82-BF96-75A5FE906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Acesse a pasta do seu projeto e digite o seguinte comando para fazer as migrações iniciais do Django: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 manage.py migrate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983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300F-856F-44B3-B5FF-D4F4C614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4. Primeiro projeto com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0A43-7617-47EF-8A4F-0799631A4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criamos um superusuário para podermos usar o painel administrativo do Django: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 manage.py createsuperuser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9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B35B-FE43-4AFD-B316-638E3092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5. Rodando o seu projeto com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1D71-9313-4086-90A5-C1422D9EE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Acesse o seu projeto onde consta o arquivo </a:t>
            </a:r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manage.py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 rode o seguinte comando: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 manage.py runserver</a:t>
            </a:r>
          </a:p>
        </p:txBody>
      </p:sp>
    </p:spTree>
    <p:extLst>
      <p:ext uri="{BB962C8B-B14F-4D97-AF65-F5344CB8AC3E}">
        <p14:creationId xmlns:p14="http://schemas.microsoft.com/office/powerpoint/2010/main" val="1359868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4F66-D0DF-4389-BDD0-C149D12E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5. Rodando o seu projeto com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9962B-8182-4611-9CDB-A7A526FCA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3613"/>
          </a:xfrm>
        </p:spPr>
        <p:txBody>
          <a:bodyPr/>
          <a:lstStyle/>
          <a:p>
            <a:r>
              <a:rPr lang="pt-BR" dirty="0"/>
              <a:t>Ao acessar o link </a:t>
            </a:r>
            <a:r>
              <a:rPr lang="pt-BR" dirty="0">
                <a:hlinkClick r:id="rId2"/>
              </a:rPr>
              <a:t>http://localhost:8000</a:t>
            </a:r>
            <a:r>
              <a:rPr lang="pt-BR" dirty="0"/>
              <a:t> no seu navegador, temos que ver a seguinte tela: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5DB7D-A131-4E00-B750-C288B1A85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927" y="3041162"/>
            <a:ext cx="4758145" cy="32707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034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55B9-EF88-4C04-A033-7D760A3A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5. Rodando o seu projeto com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87499-02F8-4DDC-8D33-AC0D4E72D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5160"/>
          </a:xfrm>
        </p:spPr>
        <p:txBody>
          <a:bodyPr/>
          <a:lstStyle/>
          <a:p>
            <a:r>
              <a:rPr lang="pt-BR" dirty="0"/>
              <a:t>Se tudo ocorreu corretamente até esse slide. Parabéns! Sua aplicação web com Django já está funcionando.</a:t>
            </a:r>
            <a:endParaRPr lang="en-US" dirty="0"/>
          </a:p>
        </p:txBody>
      </p:sp>
      <p:pic>
        <p:nvPicPr>
          <p:cNvPr id="1028" name="Picture 4" descr="Image result for congratulations meme">
            <a:extLst>
              <a:ext uri="{FF2B5EF4-FFF2-40B4-BE49-F238E27FC236}">
                <a16:creationId xmlns:a16="http://schemas.microsoft.com/office/drawing/2014/main" id="{2E9FB0D5-7F20-4C1F-8031-F144EE77F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769" y="2895722"/>
            <a:ext cx="3282462" cy="328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491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CCA-BFBF-4E36-89DB-BAAEC094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6.1. Primeira aplicação dentro do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6CABD-B9CA-4D0C-B12D-AEC58916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Digite a linha abaixo: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 manage.py startapp primeiro_app</a:t>
            </a:r>
          </a:p>
        </p:txBody>
      </p:sp>
    </p:spTree>
    <p:extLst>
      <p:ext uri="{BB962C8B-B14F-4D97-AF65-F5344CB8AC3E}">
        <p14:creationId xmlns:p14="http://schemas.microsoft.com/office/powerpoint/2010/main" val="290563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8860-002A-4776-8B55-ED4F6B45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6.2. Estrutura de um App no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3609F-B3EB-42C1-84DA-218B1489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primeiro_app</a:t>
            </a:r>
          </a:p>
          <a:p>
            <a:pPr lvl="1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migrations/</a:t>
            </a:r>
          </a:p>
          <a:p>
            <a:pPr lvl="1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admin.py</a:t>
            </a:r>
          </a:p>
          <a:p>
            <a:pPr lvl="1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apps.py</a:t>
            </a:r>
          </a:p>
          <a:p>
            <a:pPr lvl="1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models.py</a:t>
            </a:r>
          </a:p>
          <a:p>
            <a:pPr lvl="1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tests.py</a:t>
            </a:r>
          </a:p>
          <a:p>
            <a:pPr lvl="1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views.py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396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3596-562B-4F18-83EE-0CF6294A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6.3. Registro da aplicação no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DA73-EC76-4262-919A-61221B4A2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Registre o app na pasta raiz do projeto. Podemos acessá-la na pasta do seu projeto por </a:t>
            </a:r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primeiro_projeto/settings.py</a:t>
            </a:r>
          </a:p>
          <a:p>
            <a:pPr marL="0" indent="0">
              <a:buNone/>
            </a:pPr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INSTALLED_APPS = [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django.contrib.admin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django.contrib.auth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django.contrib.contenttypes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django.contrib.sessions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django.contrib.messages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django.contrib.staticfiles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primeiro_app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sz="1600" i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i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Adicione</a:t>
            </a:r>
            <a:r>
              <a:rPr lang="en-US" sz="1600" i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aqui</a:t>
            </a:r>
            <a:r>
              <a:rPr lang="en-US" sz="1600" i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sz="1600" i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600" i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en-US" sz="1600" i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sua</a:t>
            </a:r>
            <a:r>
              <a:rPr lang="en-US" sz="1600" i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App</a:t>
            </a:r>
          </a:p>
          <a:p>
            <a:pPr marL="0" indent="0">
              <a:buNone/>
            </a:pP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717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7A02-B548-4B51-BCC8-014B67B7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Cronograma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FDF0A-45C2-48DB-A7AD-C5380DAD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Apresentação do Ambiente Django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pt-B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Comentários sobre o Django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pt-B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Comentários sobre Python e comandos necessários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pt-B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Arquitetura do Django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Plataformas desenvolvidas com Django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Preparando ambiente virtual / Instalação Django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Primeiro projeto com Django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Rodando o seu projeto com Django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Primeira aplicação dentro do ambiente Django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Exemplos das funcionalidades do Django</a:t>
            </a:r>
          </a:p>
        </p:txBody>
      </p:sp>
    </p:spTree>
    <p:extLst>
      <p:ext uri="{BB962C8B-B14F-4D97-AF65-F5344CB8AC3E}">
        <p14:creationId xmlns:p14="http://schemas.microsoft.com/office/powerpoint/2010/main" val="423740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79A0-8426-47D4-8B9C-F037E44D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7.1. Hello World com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A8B9C-19B6-4805-98C0-1BE47F409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Vá na pasta do seu app, abra o arquivo views.py e adicione o seguinte: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django.shortcuts</a:t>
            </a:r>
            <a:r>
              <a:rPr lang="en-US" sz="2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import render, </a:t>
            </a:r>
            <a:r>
              <a:rPr lang="en-US" sz="2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endParaRPr lang="en-US" sz="2200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 home(request):</a:t>
            </a:r>
          </a:p>
          <a:p>
            <a:pPr marL="457200" lvl="1" indent="0">
              <a:buNone/>
            </a:pPr>
            <a:r>
              <a:rPr lang="en-US" sz="2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sz="2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highlight>
                <a:srgbClr val="C0C0C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53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F8F4-DB72-4DEB-9929-6CC82DF6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7.1. Hello World com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69F93-DE3A-4C67-9214-E88E1D5B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Dentro da pasta da sua app, crie um arquivo chamado urls.py e adicione o seguinte: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django.contrib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import admin</a:t>
            </a:r>
          </a:p>
          <a:p>
            <a:pPr marL="0" indent="0">
              <a:buNone/>
            </a:pP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django.urls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import path</a:t>
            </a:r>
          </a:p>
          <a:p>
            <a:pPr marL="0" indent="0">
              <a:buNone/>
            </a:pP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primeiro_app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import views</a:t>
            </a:r>
          </a:p>
          <a:p>
            <a:pPr marL="0" indent="0">
              <a:buNone/>
            </a:pPr>
            <a:b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urlpatterns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path('', 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views.home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dirty="0"/>
            </a:br>
            <a:endParaRPr lang="en-US" dirty="0"/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02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96E7-A620-42BA-951C-32C440C9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7.1. Hello World com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B07C-2BD6-47F7-B09E-A107491E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No arquivo urls.py do seu projeto, adicione o seguinte: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sz="2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django.contrib</a:t>
            </a:r>
            <a:r>
              <a:rPr lang="en-US" sz="2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import admin</a:t>
            </a:r>
          </a:p>
          <a:p>
            <a:pPr marL="0" indent="0">
              <a:buNone/>
            </a:pPr>
            <a:r>
              <a:rPr lang="en-US" sz="2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django.urls</a:t>
            </a:r>
            <a:r>
              <a:rPr lang="en-US" sz="2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import path, include</a:t>
            </a:r>
          </a:p>
          <a:p>
            <a:pPr marL="0" indent="0">
              <a:buNone/>
            </a:pPr>
            <a:br>
              <a:rPr lang="en-US" sz="2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urlpatterns</a:t>
            </a:r>
            <a:r>
              <a:rPr lang="en-US" sz="2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path('', include(‘</a:t>
            </a:r>
            <a:r>
              <a:rPr lang="en-US" sz="2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primeiro_app.urls</a:t>
            </a:r>
            <a:r>
              <a:rPr lang="en-US" sz="2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')),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path('admin/', </a:t>
            </a:r>
            <a:r>
              <a:rPr lang="en-US" sz="2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admin.site.urls</a:t>
            </a:r>
            <a:r>
              <a:rPr lang="en-US" sz="2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9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64FE-EAD0-4C0C-9FF6-D216B34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7.2. Templates no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08AC6-278B-4669-8CA0-41AD6DBBF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0475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Dentro da pasta do seu app, crie uma pasta chamada “templates” e crie um arquivo dentro dessa pasta chamado “index.html” e adicione o seguinte: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DF00E-A2D5-4584-B073-7D283A183B9F}"/>
              </a:ext>
            </a:extLst>
          </p:cNvPr>
          <p:cNvSpPr txBox="1"/>
          <p:nvPr/>
        </p:nvSpPr>
        <p:spPr>
          <a:xfrm>
            <a:off x="914400" y="3261946"/>
            <a:ext cx="102694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US" sz="1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&lt;meta charset="UTF-8"&gt;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&lt;meta name="viewport" content="width=device-width, initial-scale=1.0"&gt;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&lt;meta http-</a:t>
            </a:r>
            <a:r>
              <a:rPr lang="en-US" sz="1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="X-UA-Compatible" content="</a:t>
            </a:r>
            <a:r>
              <a:rPr lang="en-US" sz="1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ie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=edge"&gt;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1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Minicurso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Django&lt;/title&gt;</a:t>
            </a:r>
          </a:p>
          <a:p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US" sz="1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Minicurso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Django LP3 2019/1&lt;/h1&gt;</a:t>
            </a:r>
          </a:p>
          <a:p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0867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DE35-950D-4BAE-92CD-EDDDD357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7.2. Templates no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AFE5-19AE-4C80-AAC4-A874B4335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Na pasta do seu app, abra o arquivo views.py e altere o retorno que estava na função para a seguinte: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django.shortcuts</a:t>
            </a:r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import render</a:t>
            </a:r>
          </a:p>
          <a:p>
            <a:pPr marL="0" indent="0">
              <a:buNone/>
            </a:pPr>
            <a:b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 home(request):</a:t>
            </a:r>
          </a:p>
          <a:p>
            <a:pPr marL="0" indent="0">
              <a:buNone/>
            </a:pPr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return render(request, 'index.html')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57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FF2B-D1C2-4CA8-8193-B274A67F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7.3. Utilizando variáveis nos Templates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EB082-999B-43E9-86CD-00EBACAC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No arquivo views.py adicione o seguinte: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 home(request):</a:t>
            </a:r>
          </a:p>
          <a:p>
            <a:pPr marL="0" indent="0">
              <a:buNone/>
            </a:pPr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'Douglas’</a:t>
            </a:r>
          </a:p>
          <a:p>
            <a:pPr marL="0" indent="0">
              <a:buNone/>
            </a:pPr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return render(request, 'index.html', {'</a:t>
            </a:r>
            <a:r>
              <a:rPr lang="en-US" sz="20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sz="20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34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79E9-7E70-4E8D-8081-6157F551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7.3. Utilizando variáveis nos Templates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4C5CD-22A2-4954-AD22-085439A17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7237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No template que você já tinha criado, abaixo das tags de cabeçalho, deixe dessa forma: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5B02D-BD99-4A42-B2D6-DF5AE39ECAD4}"/>
              </a:ext>
            </a:extLst>
          </p:cNvPr>
          <p:cNvSpPr txBox="1"/>
          <p:nvPr/>
        </p:nvSpPr>
        <p:spPr>
          <a:xfrm>
            <a:off x="838200" y="2971800"/>
            <a:ext cx="10515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US" sz="1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lvl="1"/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&lt;meta charset="UTF-8"&gt;</a:t>
            </a:r>
          </a:p>
          <a:p>
            <a:pPr lvl="1"/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&lt;meta name="viewport" content="width=device-width, initial-scale=1.0"&gt;</a:t>
            </a:r>
          </a:p>
          <a:p>
            <a:pPr lvl="1"/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&lt;meta http-</a:t>
            </a:r>
            <a:r>
              <a:rPr lang="en-US" sz="1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="X-UA-Compatible" content="</a:t>
            </a:r>
            <a:r>
              <a:rPr lang="en-US" sz="1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ie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=edge"&gt;</a:t>
            </a:r>
          </a:p>
          <a:p>
            <a:pPr lvl="1"/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1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Minicurso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Django&lt;/title&gt;</a:t>
            </a:r>
          </a:p>
          <a:p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lvl="1"/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US" sz="1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Minicurso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Django LP3 2019/1&lt;/h1&gt;</a:t>
            </a:r>
          </a:p>
          <a:p>
            <a:pPr lvl="1"/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Olá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eu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sou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 {{ </a:t>
            </a:r>
            <a:r>
              <a:rPr lang="en-US" sz="1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}}! =D&lt;/p&gt;</a:t>
            </a:r>
          </a:p>
          <a:p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10630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C253-C991-4F54-9C70-2DBBCA82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7.4. Models no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F73ED-AD4C-4EFB-88FD-0B9E8DC30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3613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Dentro da pasta do seu app, abra o arquivo models.py e adicione o seguinte: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9248E-1FD5-41AC-B28D-794F08ED3095}"/>
              </a:ext>
            </a:extLst>
          </p:cNvPr>
          <p:cNvSpPr txBox="1"/>
          <p:nvPr/>
        </p:nvSpPr>
        <p:spPr>
          <a:xfrm>
            <a:off x="949569" y="2825382"/>
            <a:ext cx="987376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models.Model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ECO = 'ECO’</a:t>
            </a:r>
          </a:p>
          <a:p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ECA = 'ECA’</a:t>
            </a:r>
          </a:p>
          <a:p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SPI = 'SPI’</a:t>
            </a:r>
          </a:p>
          <a:p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TUR = 'TUR’</a:t>
            </a:r>
          </a:p>
          <a:p>
            <a:b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CURSO_ESCOLHAS = (</a:t>
            </a:r>
          </a:p>
          <a:p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(ECO, '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Engenharia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Computação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’),</a:t>
            </a:r>
          </a:p>
          <a:p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(ECA, 'Eng. de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Controle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Automação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’),</a:t>
            </a:r>
          </a:p>
          <a:p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(SPI, '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Sistemas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 Internet’),</a:t>
            </a:r>
          </a:p>
          <a:p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(TUR, 'Turismo’)</a:t>
            </a:r>
          </a:p>
          <a:p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b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models.CharField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max_length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=256)</a:t>
            </a:r>
          </a:p>
          <a:p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models.IntegerField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models.CharField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max_length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=3, choices=CURSO_ESCOLHAS, default=ECO)</a:t>
            </a:r>
          </a:p>
          <a:p>
            <a:b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def __str__(self):</a:t>
            </a:r>
          </a:p>
          <a:p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self.nome</a:t>
            </a:r>
            <a:endParaRPr lang="en-US" sz="1200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54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610D-550D-4326-A02E-DAEFD916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7.4. Models no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62DB-908B-4EA9-8949-D5AC62EAE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Faça as migrações utilizando os comandos: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 manage.py makemigrations</a:t>
            </a:r>
          </a:p>
          <a:p>
            <a:pPr marL="0" indent="0">
              <a:buNone/>
            </a:pPr>
            <a:r>
              <a:rPr lang="pt-BR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 manage.py migrate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Depois rode o servidor novamente:</a:t>
            </a: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pt-BR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 manage.py runserver</a:t>
            </a:r>
          </a:p>
        </p:txBody>
      </p:sp>
    </p:spTree>
    <p:extLst>
      <p:ext uri="{BB962C8B-B14F-4D97-AF65-F5344CB8AC3E}">
        <p14:creationId xmlns:p14="http://schemas.microsoft.com/office/powerpoint/2010/main" val="7780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2109-D0E1-42E5-A80A-88DF60ED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7.4. Models no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7D74-840F-493D-ABFC-9039101DD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Após fazer as migrações, registre o model no arquivo admin.py da seguinte forma: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django.contrib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import admin</a:t>
            </a:r>
          </a:p>
          <a:p>
            <a:pPr marL="0" indent="0">
              <a:buNone/>
            </a:pP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. models import 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endParaRPr lang="en-US" sz="2400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admin.site.register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Após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registrar no admin.py,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acesse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http://localhost:8000/admin/ e entre com o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usuário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senha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criado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anteriormente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60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2568-C99A-4AA5-9697-A5144569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1.1. Comentários sobre o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ED0E3-7164-49B1-9F7B-140F66298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Django é uma framework de alto nível, escrita em Python, que encoraja o desenvolvimento limpo de aplicações web.</a:t>
            </a:r>
          </a:p>
          <a:p>
            <a:pPr>
              <a:lnSpc>
                <a:spcPct val="100000"/>
              </a:lnSpc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Toma conta da parte </a:t>
            </a:r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“pesada”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do desenvolvimento web como tratamento de requisições, mapeamento objeto-relacional e preparação de respostas HTTP.</a:t>
            </a:r>
          </a:p>
          <a:p>
            <a:pPr>
              <a:lnSpc>
                <a:spcPct val="100000"/>
              </a:lnSpc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É um framework MTV (Model-Template-View). A View no Django representa qual informação você vê, não como você vê.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38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208D-6688-4A78-A837-7D032F04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7.4. Models no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657EE-848B-4FC6-8D98-C353936DB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No arquivos views.py adicione essa função abaixo da função home: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. models import </a:t>
            </a:r>
            <a:r>
              <a:rPr lang="en-US" sz="20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endParaRPr lang="en-US" sz="1600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alunos</a:t>
            </a:r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(request):</a:t>
            </a:r>
          </a:p>
          <a:p>
            <a:pPr marL="0" indent="0">
              <a:buNone/>
            </a:pPr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alunos</a:t>
            </a:r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Aluno.objects.all</a:t>
            </a:r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return render(request, 'alunos.html', {'</a:t>
            </a:r>
            <a:r>
              <a:rPr lang="en-US" sz="20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alunos</a:t>
            </a:r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sz="20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alunos</a:t>
            </a:r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01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AD1B-A982-4F66-A3A9-603198B6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7.4. Models no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2AE98-D348-4EA1-8768-56B3F067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No arquivos urls.py deixe o url patterns dessa forma: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urlpatterns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path('', 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views.home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path('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alunos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/', 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views.alunos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44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6A4D-69C3-4562-ACBA-1C824298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7.4. Models no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F1F19-1DAC-46B5-8CE3-7BD2AC1B5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3275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Na pasta do seu app, dentro da pasta templates, crie um novo arquivo html chamado “alunos.html” e adicione: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C5C90-F562-4EAC-A9B5-28A0B5933F67}"/>
              </a:ext>
            </a:extLst>
          </p:cNvPr>
          <p:cNvSpPr txBox="1"/>
          <p:nvPr/>
        </p:nvSpPr>
        <p:spPr>
          <a:xfrm>
            <a:off x="838200" y="2628900"/>
            <a:ext cx="88069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lvl="1"/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&lt;meta charset="UTF-8"&gt;</a:t>
            </a:r>
          </a:p>
          <a:p>
            <a:pPr lvl="1"/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&lt;meta name="viewport" content="width=device-width, initial-scale=1.0"&gt;</a:t>
            </a:r>
          </a:p>
          <a:p>
            <a:pPr lvl="1"/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&lt;meta http-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="X-UA-Compatible" content="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ie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=edge"&gt;</a:t>
            </a:r>
          </a:p>
          <a:p>
            <a:pPr lvl="1"/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Alunos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Minicurso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Django&lt;/title&gt;</a:t>
            </a:r>
          </a:p>
          <a:p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lvl="1"/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&lt;h3&gt;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Mostrando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dados do banco no template&lt;/h3&gt;</a:t>
            </a:r>
          </a:p>
          <a:p>
            <a:pPr lvl="1"/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&lt;ul&gt;</a:t>
            </a:r>
          </a:p>
          <a:p>
            <a:pPr lvl="1"/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{% if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alunos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%}</a:t>
            </a:r>
          </a:p>
          <a:p>
            <a:pPr lvl="2"/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{% for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alunos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%}</a:t>
            </a:r>
          </a:p>
          <a:p>
            <a:pPr lvl="2"/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&lt;li&gt;{{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}}&lt;/li&gt;</a:t>
            </a:r>
          </a:p>
          <a:p>
            <a:pPr lvl="2"/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%}</a:t>
            </a:r>
          </a:p>
          <a:p>
            <a:pPr lvl="1"/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{% else %}</a:t>
            </a:r>
          </a:p>
          <a:p>
            <a:pPr lvl="1"/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&lt;p&gt;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Não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nenhum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cadastrado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momento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.&lt;/p&gt;</a:t>
            </a:r>
          </a:p>
          <a:p>
            <a:pPr lvl="1"/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{% endif %}</a:t>
            </a:r>
          </a:p>
          <a:p>
            <a:pPr lvl="1"/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&lt;/ul&gt;</a:t>
            </a:r>
          </a:p>
          <a:p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endParaRPr lang="en-US" sz="1200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883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FAD-0D37-42DF-8A18-D151A17E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7.5. Views com argumentos no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2F750-B674-4168-BC3B-72D77CE0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Na pasta do seu app, abra o arquivo views.py e adicione mais essa função: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detalhes</a:t>
            </a:r>
            <a:r>
              <a:rPr lang="en-US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(request, id):</a:t>
            </a:r>
          </a:p>
          <a:p>
            <a:pPr marL="0" indent="0">
              <a:buNone/>
            </a:pPr>
            <a:r>
              <a:rPr lang="en-US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a_detalhe</a:t>
            </a:r>
            <a:r>
              <a:rPr lang="en-US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Aluno.objects.get</a:t>
            </a:r>
            <a:r>
              <a:rPr lang="en-US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(id=id)</a:t>
            </a:r>
          </a:p>
          <a:p>
            <a:pPr marL="0" indent="0">
              <a:buNone/>
            </a:pPr>
            <a:r>
              <a:rPr lang="en-US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return render(request, 'detalhes.html', {'</a:t>
            </a:r>
            <a:r>
              <a:rPr lang="en-US" sz="18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detalhe</a:t>
            </a:r>
            <a:r>
              <a:rPr lang="en-US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sz="18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a_detalhe</a:t>
            </a:r>
            <a:r>
              <a:rPr lang="en-US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10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8A77-D439-44D8-9754-A1CC8801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7.5. Views com argumentos no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A467-88D3-40C8-807B-B2C76830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Na pasta do seu app, no arquivo urls.py, adicione mais esse caminho no urlpatterns: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urlpatterns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path('', 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views.home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path('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alunos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/', 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views.alunos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path('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alunos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int:id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&gt;/', 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views.detalhes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073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CE32-3A46-4523-874B-4E500CF9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7.5. Views com argumentos no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B1442-46AC-429D-A6E9-F6E669099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9652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Crie um novo arquivo html na pasta templates do seu app com o nome de “detalhes.html” e adicione o seguinte: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E0A57-02D4-4125-9C20-68E5F052CB1D}"/>
              </a:ext>
            </a:extLst>
          </p:cNvPr>
          <p:cNvSpPr txBox="1"/>
          <p:nvPr/>
        </p:nvSpPr>
        <p:spPr>
          <a:xfrm>
            <a:off x="838200" y="2655277"/>
            <a:ext cx="1029286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lvl="1"/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&lt;meta charset="UTF-8"&gt;</a:t>
            </a:r>
          </a:p>
          <a:p>
            <a:pPr lvl="1"/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&lt;meta name="viewport" content="width=device-width, initial-scale=1.0"&gt;</a:t>
            </a:r>
          </a:p>
          <a:p>
            <a:pPr lvl="1"/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&lt;meta http-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="X-UA-Compatible" content="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ie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=edge"&gt;</a:t>
            </a:r>
          </a:p>
          <a:p>
            <a:pPr lvl="1"/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Detalhe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sobre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lvl="1"/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&lt;h3&gt;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Informações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sobre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&lt;/h3&gt;</a:t>
            </a:r>
          </a:p>
          <a:p>
            <a:pPr lvl="1"/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&lt;p&gt;O 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{{ 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detalhe.nome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}} 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{{ 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detalhe.idade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}} 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anos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faz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de {{ 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detalhe.curso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}} &lt;/p&gt;</a:t>
            </a:r>
          </a:p>
          <a:p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27688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53CC-3AD3-486C-A3C5-0BF1C50E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7.6. Desafios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566E6-DA77-4FC6-91A1-0AA7C15E5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Adicione um model chamado Servidor com os atributos nome, cargo (utilizando o CHOICES) e contratacao utilizando um field de Data (Procurar na documentação do Django 2.2)</a:t>
            </a:r>
          </a:p>
          <a:p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(No CHOICES coloque apenas Servidor e Professor)</a:t>
            </a:r>
          </a:p>
          <a:p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Crie um template pra mostrar os servidores e outro pros detalhes do servidor.</a:t>
            </a:r>
          </a:p>
          <a:p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Na página inicial que criamos, crie dois links que redirecionem para a página aluno e servidor.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Image result for challenge meme">
            <a:extLst>
              <a:ext uri="{FF2B5EF4-FFF2-40B4-BE49-F238E27FC236}">
                <a16:creationId xmlns:a16="http://schemas.microsoft.com/office/drawing/2014/main" id="{E816F961-9364-40CB-8259-1095BD24D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973" y="4482371"/>
            <a:ext cx="2072054" cy="20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012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04E2-687D-42E0-875C-B7F08639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Obrigado!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1F840-7286-4694-8138-7FE2673C2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Douglas Frota Brandão</a:t>
            </a:r>
          </a:p>
          <a:p>
            <a:pPr marL="0" indent="0" algn="ctr">
              <a:buNone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douglasfrb@gmail.com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Agradecimentos</a:t>
            </a:r>
          </a:p>
        </p:txBody>
      </p:sp>
      <p:pic>
        <p:nvPicPr>
          <p:cNvPr id="1026" name="Picture 2" descr="Image result for ifmt logo">
            <a:extLst>
              <a:ext uri="{FF2B5EF4-FFF2-40B4-BE49-F238E27FC236}">
                <a16:creationId xmlns:a16="http://schemas.microsoft.com/office/drawing/2014/main" id="{EE1931DE-B736-46D9-816B-ADE2F6F7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326" y="4411296"/>
            <a:ext cx="1797347" cy="2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39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20AC-8706-490C-A487-627088F3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1.2. Arquitetura do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16A9D-2E5F-428E-9E07-373014739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368" y="1547446"/>
            <a:ext cx="4739055" cy="4629517"/>
          </a:xfrm>
        </p:spPr>
      </p:pic>
    </p:spTree>
    <p:extLst>
      <p:ext uri="{BB962C8B-B14F-4D97-AF65-F5344CB8AC3E}">
        <p14:creationId xmlns:p14="http://schemas.microsoft.com/office/powerpoint/2010/main" val="23478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EDC7-87E0-49DA-8C0F-F45332D8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1.3 Comentários sobre Python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9F61-9651-4A03-9393-1DC90669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Multiparadigma: Orientada a objetos, imperativa e funcional</a:t>
            </a:r>
          </a:p>
          <a:p>
            <a:pPr>
              <a:lnSpc>
                <a:spcPct val="100000"/>
              </a:lnSpc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Interpretada</a:t>
            </a:r>
          </a:p>
          <a:p>
            <a:pPr>
              <a:lnSpc>
                <a:spcPct val="100000"/>
              </a:lnSpc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Tipagem forte e dinâmica</a:t>
            </a:r>
          </a:p>
          <a:p>
            <a:pPr>
              <a:lnSpc>
                <a:spcPct val="100000"/>
              </a:lnSpc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Depende da identação para definir o escopo no código ao invés de chaves como outras linguagens.</a:t>
            </a:r>
          </a:p>
        </p:txBody>
      </p:sp>
    </p:spTree>
    <p:extLst>
      <p:ext uri="{BB962C8B-B14F-4D97-AF65-F5344CB8AC3E}">
        <p14:creationId xmlns:p14="http://schemas.microsoft.com/office/powerpoint/2010/main" val="12471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0A0F-D105-47DB-8F76-30E9641D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1.3 Comentários sobre Python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19DA-A3BC-4148-B637-8ED253FA2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Declaração de variáveis é direta:</a:t>
            </a:r>
          </a:p>
          <a:p>
            <a:pPr>
              <a:lnSpc>
                <a:spcPct val="100000"/>
              </a:lnSpc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Declaração de dicionários: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{‘chave’: </a:t>
            </a:r>
            <a:r>
              <a:rPr lang="pt-BR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Laços de repetição: for, while</a:t>
            </a:r>
          </a:p>
          <a:p>
            <a:pPr>
              <a:lnSpc>
                <a:spcPct val="100000"/>
              </a:lnSpc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Estruturas de decisão: if, elif, else</a:t>
            </a:r>
          </a:p>
          <a:p>
            <a:pPr>
              <a:lnSpc>
                <a:spcPct val="100000"/>
              </a:lnSpc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Condicionais: &lt;, &gt;, &lt;=, &gt;=, ==, !=, and, 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DFC72-1F2D-4198-97E6-1514A795F58F}"/>
              </a:ext>
            </a:extLst>
          </p:cNvPr>
          <p:cNvSpPr txBox="1"/>
          <p:nvPr/>
        </p:nvSpPr>
        <p:spPr>
          <a:xfrm>
            <a:off x="6418384" y="1910373"/>
            <a:ext cx="4642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10, ‘String’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3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3A23-947C-40B2-B875-94FCDEE1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1.3 Comentários sobre Python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C427E-FE97-4988-9991-D5A0F27A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Declaração de funções:</a:t>
            </a:r>
            <a:endParaRPr lang="pt-BR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Declaração de classes: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5C585-C886-4504-A979-3F02052607FD}"/>
              </a:ext>
            </a:extLst>
          </p:cNvPr>
          <p:cNvSpPr txBox="1"/>
          <p:nvPr/>
        </p:nvSpPr>
        <p:spPr>
          <a:xfrm>
            <a:off x="1318846" y="2373923"/>
            <a:ext cx="520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soma(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2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C22D2-0981-494E-9F41-D4D8CA34E347}"/>
              </a:ext>
            </a:extLst>
          </p:cNvPr>
          <p:cNvSpPr txBox="1"/>
          <p:nvPr/>
        </p:nvSpPr>
        <p:spPr>
          <a:xfrm>
            <a:off x="1318846" y="4001294"/>
            <a:ext cx="5205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Pessoa:</a:t>
            </a:r>
          </a:p>
          <a:p>
            <a:pPr lvl="2"/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 15</a:t>
            </a:r>
          </a:p>
          <a:p>
            <a:pPr lvl="2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p1 = Pessoa()</a:t>
            </a:r>
          </a:p>
          <a:p>
            <a:pPr lvl="2"/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(p1.x)</a:t>
            </a:r>
          </a:p>
        </p:txBody>
      </p:sp>
    </p:spTree>
    <p:extLst>
      <p:ext uri="{BB962C8B-B14F-4D97-AF65-F5344CB8AC3E}">
        <p14:creationId xmlns:p14="http://schemas.microsoft.com/office/powerpoint/2010/main" val="91380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19FF-0479-4F3C-8E59-1FAAF453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2. Plataformas desenvolvidas com Django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1EF88E-2F14-4859-AB01-34772F77B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940" y="2177804"/>
            <a:ext cx="6810375" cy="26193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ED6969-F828-4722-BBAE-F167F7B740C2}"/>
              </a:ext>
            </a:extLst>
          </p:cNvPr>
          <p:cNvSpPr txBox="1"/>
          <p:nvPr/>
        </p:nvSpPr>
        <p:spPr>
          <a:xfrm>
            <a:off x="2394857" y="5512526"/>
            <a:ext cx="769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Mais: </a:t>
            </a:r>
            <a:r>
              <a:rPr lang="en-US" dirty="0">
                <a:hlinkClick r:id="rId3"/>
              </a:rPr>
              <a:t>http://ddi-dev.com/blog/programming/top-sites-built-django-framework/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0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1A58-1826-4A22-86BB-6DBEC13C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3. Preparando ambiente virtual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619F-4542-4226-AD02-3902C63CC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Ative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ambiente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virtual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nomeEnv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/Scripts/activate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(Windows)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nomeEnv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/bin/activate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(Linux/Mac)</a:t>
            </a:r>
          </a:p>
        </p:txBody>
      </p:sp>
    </p:spTree>
    <p:extLst>
      <p:ext uri="{BB962C8B-B14F-4D97-AF65-F5344CB8AC3E}">
        <p14:creationId xmlns:p14="http://schemas.microsoft.com/office/powerpoint/2010/main" val="126902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1783</TotalTime>
  <Words>1715</Words>
  <Application>Microsoft Office PowerPoint</Application>
  <PresentationFormat>Widescreen</PresentationFormat>
  <Paragraphs>277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Segoe UI</vt:lpstr>
      <vt:lpstr>Office Theme</vt:lpstr>
      <vt:lpstr>Introdução a Django</vt:lpstr>
      <vt:lpstr>Cronograma</vt:lpstr>
      <vt:lpstr>1.1. Comentários sobre o Django</vt:lpstr>
      <vt:lpstr>1.2. Arquitetura do Django</vt:lpstr>
      <vt:lpstr>1.3 Comentários sobre Python</vt:lpstr>
      <vt:lpstr>1.3 Comentários sobre Python</vt:lpstr>
      <vt:lpstr>1.3 Comentários sobre Python</vt:lpstr>
      <vt:lpstr>2. Plataformas desenvolvidas com Django</vt:lpstr>
      <vt:lpstr>3. Preparando ambiente virtual</vt:lpstr>
      <vt:lpstr>4. Primeiro projeto com Django</vt:lpstr>
      <vt:lpstr>4. Estrutura de um projeto Django</vt:lpstr>
      <vt:lpstr>4. Primeiro projeto com Django</vt:lpstr>
      <vt:lpstr>4. Primeiro projeto com Django</vt:lpstr>
      <vt:lpstr>5. Rodando o seu projeto com Django</vt:lpstr>
      <vt:lpstr>5. Rodando o seu projeto com Django</vt:lpstr>
      <vt:lpstr>5. Rodando o seu projeto com Django</vt:lpstr>
      <vt:lpstr>6.1. Primeira aplicação dentro do Django</vt:lpstr>
      <vt:lpstr>6.2. Estrutura de um App no Django</vt:lpstr>
      <vt:lpstr>6.3. Registro da aplicação no Django</vt:lpstr>
      <vt:lpstr>7.1. Hello World com Django</vt:lpstr>
      <vt:lpstr>7.1. Hello World com Django</vt:lpstr>
      <vt:lpstr>7.1. Hello World com Django</vt:lpstr>
      <vt:lpstr>7.2. Templates no Django</vt:lpstr>
      <vt:lpstr>7.2. Templates no Django</vt:lpstr>
      <vt:lpstr>7.3. Utilizando variáveis nos Templates</vt:lpstr>
      <vt:lpstr>7.3. Utilizando variáveis nos Templates</vt:lpstr>
      <vt:lpstr>7.4. Models no Django</vt:lpstr>
      <vt:lpstr>7.4. Models no Django</vt:lpstr>
      <vt:lpstr>7.4. Models no Django</vt:lpstr>
      <vt:lpstr>7.4. Models no Django</vt:lpstr>
      <vt:lpstr>7.4. Models no Django</vt:lpstr>
      <vt:lpstr>7.4. Models no Django</vt:lpstr>
      <vt:lpstr>7.5. Views com argumentos no Django</vt:lpstr>
      <vt:lpstr>7.5. Views com argumentos no Django</vt:lpstr>
      <vt:lpstr>7.5. Views com argumentos no Django</vt:lpstr>
      <vt:lpstr>7.6. Desafios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Django</dc:title>
  <dc:creator>Douglas Brandão</dc:creator>
  <cp:lastModifiedBy>Douglas Brandão</cp:lastModifiedBy>
  <cp:revision>246</cp:revision>
  <dcterms:created xsi:type="dcterms:W3CDTF">2019-04-24T22:07:58Z</dcterms:created>
  <dcterms:modified xsi:type="dcterms:W3CDTF">2019-05-21T01:26:07Z</dcterms:modified>
</cp:coreProperties>
</file>