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2ecf2c37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2ecf2c37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2ecf2c3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2ecf2c3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2ecf2c37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2ecf2c37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ecf2c3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ecf2c3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ecf2c37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ecf2c37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ecf2c37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ecf2c37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2ecf2c37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2ecf2c37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ecf2c37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ecf2c37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3600"/>
              <a:t>A Personalized Pedagogical Objectives Based on a Genetic Algorithm in an Adaptive Learning System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9" name="Google Shape;59;p13"/>
          <p:cNvSpPr txBox="1"/>
          <p:nvPr/>
        </p:nvSpPr>
        <p:spPr>
          <a:xfrm>
            <a:off x="1266300" y="4500000"/>
            <a:ext cx="78015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Douglas Chalegre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Grupo de estudos inteligência artificial, UNIT-AL 2020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padronização do ensino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Sistemas educacionais, modelos de aprendizado e programas de </a:t>
            </a:r>
            <a:r>
              <a:rPr i="1" lang="pt-BR">
                <a:solidFill>
                  <a:srgbClr val="000000"/>
                </a:solidFill>
              </a:rPr>
              <a:t>continuing education</a:t>
            </a:r>
            <a:r>
              <a:rPr lang="pt-BR">
                <a:solidFill>
                  <a:srgbClr val="000000"/>
                </a:solidFill>
              </a:rPr>
              <a:t>, todos são baseados em uma abordagem uniforme de aprendizado. Graças a pesquisa em </a:t>
            </a:r>
            <a:r>
              <a:rPr lang="pt-BR">
                <a:solidFill>
                  <a:srgbClr val="000000"/>
                </a:solidFill>
              </a:rPr>
              <a:t>ciência</a:t>
            </a:r>
            <a:r>
              <a:rPr lang="pt-BR">
                <a:solidFill>
                  <a:srgbClr val="000000"/>
                </a:solidFill>
              </a:rPr>
              <a:t> cognitiva e inteligência artificial, é possível migrar para uma forma mais </a:t>
            </a:r>
            <a:r>
              <a:rPr lang="pt-BR">
                <a:solidFill>
                  <a:srgbClr val="000000"/>
                </a:solidFill>
              </a:rPr>
              <a:t>rápida</a:t>
            </a:r>
            <a:r>
              <a:rPr lang="pt-BR">
                <a:solidFill>
                  <a:srgbClr val="000000"/>
                </a:solidFill>
              </a:rPr>
              <a:t> e mais </a:t>
            </a:r>
            <a:r>
              <a:rPr lang="pt-BR">
                <a:solidFill>
                  <a:srgbClr val="000000"/>
                </a:solidFill>
              </a:rPr>
              <a:t>sustentável</a:t>
            </a:r>
            <a:r>
              <a:rPr lang="pt-BR">
                <a:solidFill>
                  <a:srgbClr val="000000"/>
                </a:solidFill>
              </a:rPr>
              <a:t> de aprendizado chamada de </a:t>
            </a:r>
            <a:r>
              <a:rPr b="1" lang="pt-BR">
                <a:solidFill>
                  <a:srgbClr val="000000"/>
                </a:solidFill>
              </a:rPr>
              <a:t>Adaptive Learning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Cada indivíduo é único no seu processo de aprendizado e com o intuito de reduzir o risco de desencorajamento devido ao aprendizado uniforme, alguns softwares podem ser utilizados para ajudar o </a:t>
            </a:r>
            <a:r>
              <a:rPr lang="pt-BR">
                <a:solidFill>
                  <a:srgbClr val="000000"/>
                </a:solidFill>
              </a:rPr>
              <a:t>usuário.  Resumidamente, o algoritmo genético adaptativo pode ser usado para explorar os traços do usuário e estabelecer um mapa de aprendizado personalizado baseado em seu perfil.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927703"/>
            <a:ext cx="8520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Na etapa de </a:t>
            </a:r>
            <a:r>
              <a:rPr i="1" lang="pt-BR"/>
              <a:t>adaptation methods and techniques</a:t>
            </a:r>
            <a:r>
              <a:rPr lang="pt-BR"/>
              <a:t> é onde podemos aplicar </a:t>
            </a:r>
            <a:r>
              <a:rPr lang="pt-BR"/>
              <a:t>algoritmos</a:t>
            </a:r>
            <a:r>
              <a:rPr lang="pt-BR"/>
              <a:t> genéticos, que tornam possível a automação da busca por caminho de aprendizado de acordo com o perfil do aluno.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1853063"/>
            <a:ext cx="8657138" cy="19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150050" y="319475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Adaptive E-Learning</a:t>
            </a:r>
            <a:endParaRPr sz="3600"/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4195250" y="413525"/>
            <a:ext cx="4234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>
                <a:solidFill>
                  <a:srgbClr val="000000"/>
                </a:solidFill>
              </a:rPr>
              <a:t>Adaptive E-Learning</a:t>
            </a:r>
            <a:r>
              <a:rPr lang="pt-BR">
                <a:solidFill>
                  <a:srgbClr val="000000"/>
                </a:solidFill>
              </a:rPr>
              <a:t> é uma forma de ensino que utiliza um sistema de tutoria inteligente que pode dinamicamente e sistematicamente adaptar o </a:t>
            </a:r>
            <a:r>
              <a:rPr i="1" lang="pt-BR">
                <a:solidFill>
                  <a:srgbClr val="000000"/>
                </a:solidFill>
              </a:rPr>
              <a:t>e-learning</a:t>
            </a:r>
            <a:r>
              <a:rPr lang="pt-BR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419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Source Sans Pro"/>
                <a:ea typeface="Source Sans Pro"/>
                <a:cs typeface="Source Sans Pro"/>
                <a:sym typeface="Source Sans Pro"/>
              </a:rPr>
              <a:t>Algoritmo</a:t>
            </a:r>
            <a:r>
              <a:rPr lang="pt-BR" sz="3600">
                <a:latin typeface="Source Sans Pro"/>
                <a:ea typeface="Source Sans Pro"/>
                <a:cs typeface="Source Sans Pro"/>
                <a:sym typeface="Source Sans Pro"/>
              </a:rPr>
              <a:t> Genético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600" y="496126"/>
            <a:ext cx="4450399" cy="38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170850" y="2307475"/>
            <a:ext cx="4234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</a:rPr>
              <a:t>Algoritmos</a:t>
            </a:r>
            <a:r>
              <a:rPr lang="pt-BR" sz="2000">
                <a:solidFill>
                  <a:srgbClr val="000000"/>
                </a:solidFill>
              </a:rPr>
              <a:t> genéticos são </a:t>
            </a:r>
            <a:r>
              <a:rPr lang="pt-BR" sz="2000">
                <a:solidFill>
                  <a:srgbClr val="000000"/>
                </a:solidFill>
              </a:rPr>
              <a:t>algoritmos</a:t>
            </a:r>
            <a:r>
              <a:rPr lang="pt-BR" sz="2000">
                <a:solidFill>
                  <a:srgbClr val="000000"/>
                </a:solidFill>
              </a:rPr>
              <a:t> </a:t>
            </a:r>
            <a:r>
              <a:rPr lang="pt-BR" sz="2000">
                <a:solidFill>
                  <a:srgbClr val="000000"/>
                </a:solidFill>
              </a:rPr>
              <a:t>evolucionários</a:t>
            </a:r>
            <a:r>
              <a:rPr lang="pt-BR" sz="2000">
                <a:solidFill>
                  <a:srgbClr val="000000"/>
                </a:solidFill>
              </a:rPr>
              <a:t>, que são inspirados na teoria da evolução com o intuito de resolver vários problemas, O </a:t>
            </a:r>
            <a:r>
              <a:rPr lang="pt-BR" sz="2000">
                <a:solidFill>
                  <a:srgbClr val="000000"/>
                </a:solidFill>
              </a:rPr>
              <a:t>algoritmo</a:t>
            </a:r>
            <a:r>
              <a:rPr lang="pt-BR" sz="2000">
                <a:solidFill>
                  <a:srgbClr val="000000"/>
                </a:solidFill>
              </a:rPr>
              <a:t> genético é dividido de uma forma que simula a evolução de uma população, que pode ser separado em várias etapas conforme a imagem.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Adequação de algoritmos genéticos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Algoritmos</a:t>
            </a:r>
            <a:r>
              <a:rPr lang="pt-BR">
                <a:solidFill>
                  <a:srgbClr val="000000"/>
                </a:solidFill>
              </a:rPr>
              <a:t> genéticos são capazes de se adaptarem a qualquer espaço de pesquisa, eles requerem uma medição de qualidade de sua solução e requerem uma definição de espaço através da codificação e operadores. Uma implementação requer a definição dos seguintes </a:t>
            </a:r>
            <a:r>
              <a:rPr lang="pt-BR">
                <a:solidFill>
                  <a:srgbClr val="000000"/>
                </a:solidFill>
              </a:rPr>
              <a:t>parâmetros</a:t>
            </a:r>
            <a:r>
              <a:rPr lang="pt-BR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Tamanho de </a:t>
            </a:r>
            <a:r>
              <a:rPr lang="pt-BR">
                <a:solidFill>
                  <a:srgbClr val="000000"/>
                </a:solidFill>
              </a:rPr>
              <a:t>cromossomos</a:t>
            </a:r>
            <a:r>
              <a:rPr lang="pt-BR">
                <a:solidFill>
                  <a:srgbClr val="000000"/>
                </a:solidFill>
              </a:rPr>
              <a:t> n, que representa o número de conceitos no </a:t>
            </a:r>
            <a:r>
              <a:rPr lang="pt-BR">
                <a:solidFill>
                  <a:srgbClr val="000000"/>
                </a:solidFill>
              </a:rPr>
              <a:t>módulo</a:t>
            </a:r>
            <a:r>
              <a:rPr lang="pt-BR">
                <a:solidFill>
                  <a:srgbClr val="000000"/>
                </a:solidFill>
              </a:rPr>
              <a:t> de treinamento atual.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Probabilidade de </a:t>
            </a:r>
            <a:r>
              <a:rPr i="1" lang="pt-BR">
                <a:solidFill>
                  <a:srgbClr val="000000"/>
                </a:solidFill>
              </a:rPr>
              <a:t>crossing (Pc)</a:t>
            </a:r>
            <a:r>
              <a:rPr lang="pt-BR">
                <a:solidFill>
                  <a:srgbClr val="000000"/>
                </a:solidFill>
              </a:rPr>
              <a:t> usado</a:t>
            </a:r>
            <a:r>
              <a:rPr i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é a probabilidade de adquirir conceitos para o aluno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Probabilidade de mutação (Pm) é a </a:t>
            </a:r>
            <a:r>
              <a:rPr lang="pt-BR">
                <a:solidFill>
                  <a:srgbClr val="000000"/>
                </a:solidFill>
              </a:rPr>
              <a:t>probabilidade</a:t>
            </a:r>
            <a:r>
              <a:rPr lang="pt-BR">
                <a:solidFill>
                  <a:srgbClr val="000000"/>
                </a:solidFill>
              </a:rPr>
              <a:t> de deduzir conceitos de outros para o aluno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No artigo, foi utilizado uma Pc de 0.7 e Pm de 0.02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80150" y="735675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 para gerar o caminho de aprendizado personalizado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450" y="2120125"/>
            <a:ext cx="7388525" cy="2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2019175"/>
            <a:ext cx="4045200" cy="8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Tornar o ensino mais adaptativo é importante por tornar ele mais:</a:t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Engajador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Eficiente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Atrativo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Reduz a evasão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23200" y="2173200"/>
            <a:ext cx="4045200" cy="7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Fitness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Crossover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 algoritmo sabe o melhor caminho para o aprendizado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 algoritmo relaciona o caminho do aluno com o resultado dele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PC e 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Porque algoritmos genéticos em si são bons para solução desse problema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