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65eeaa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65eeaa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65eeaa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65eeaa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350974b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350974b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50974b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50974b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50974b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50974b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50974be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50974b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50974b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50974b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50974b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50974b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65eeaa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65eeaa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65eeaa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65eeaa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re.ac.uk/download/pdf/33884677.pdf" TargetMode="External"/><Relationship Id="rId4" Type="http://schemas.openxmlformats.org/officeDocument/2006/relationships/hyperlink" Target="http://www.fsma.edu.br/si/edicao3/aplicacoes_de_alg_genetico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Genéticos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756000" y="3707150"/>
            <a:ext cx="2076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Douglas Chalegre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Grupo de estudos de IA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Unit AL, 2020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	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Fácil implementação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Bom desempenho para uma grande escala de problemas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Aplicáveis em diversos problemas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Simplificação de problemas de otimização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a forma de representação das variáveis não for bem feita pode fazer com que o algoritmo tenha mais trabalho que o necessário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população pode deixar de evoluir e ser necessário um critério de parada após algumas gerações sem mudança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É utilizado para soluções aproximadas</a:t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4584650" y="694050"/>
            <a:ext cx="0" cy="37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688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Dúvidas</a:t>
            </a:r>
            <a:endParaRPr sz="36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Outras técnicas de realizar </a:t>
            </a:r>
            <a:r>
              <a:rPr lang="pt-BR"/>
              <a:t>seleção e </a:t>
            </a:r>
            <a:r>
              <a:rPr lang="pt-BR"/>
              <a:t>reprodução de indivíduos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Como seria uma aplicação de AG em um problema de otimização de busca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</a:t>
            </a:r>
            <a:r>
              <a:rPr lang="pt-BR"/>
              <a:t>lgoritmos híbridos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AG faz parte de IA?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Estratégias</a:t>
            </a:r>
            <a:r>
              <a:rPr lang="pt-BR"/>
              <a:t> de evolução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AG vs RN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Computational intelligence concepts to implementation, Eberhart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Estudo sobre algoritimos genéticos (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https://core.ac.uk/download/pdf/33884677.pdf</a:t>
            </a:r>
            <a:r>
              <a:rPr lang="pt-BR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Aplicações de algoritmos genéticos (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http://www.fsma.edu.br/si/edicao3/aplicacoes_de_alg_geneticos.pdf</a:t>
            </a:r>
            <a:r>
              <a:rPr lang="pt-BR" sz="1200"/>
              <a:t>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4832400" y="4917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Referências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evolucionária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campo da computação pode ser dividido em 5 áreas: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Algoritmos genéticos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 evolucionária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Estratégias</a:t>
            </a:r>
            <a:r>
              <a:rPr lang="pt-BR"/>
              <a:t> de evolução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 genética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Otimização de enxame de </a:t>
            </a:r>
            <a:r>
              <a:rPr lang="pt-BR"/>
              <a:t>partículas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Dos acima, a área com mais trabalhos é a de algoritmos genéticos.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sobre Algoritmos Genéticos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Reflete de forma primitiva o processo de evolução natural, são </a:t>
            </a:r>
            <a:r>
              <a:rPr lang="pt-BR"/>
              <a:t>úteis</a:t>
            </a:r>
            <a:r>
              <a:rPr lang="pt-BR"/>
              <a:t> como uma ferramenta de análise.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série</a:t>
            </a:r>
            <a:r>
              <a:rPr lang="pt-BR"/>
              <a:t> de operações necessárias para um paradigma de </a:t>
            </a:r>
            <a:r>
              <a:rPr lang="pt-BR"/>
              <a:t>algoritmos</a:t>
            </a:r>
            <a:r>
              <a:rPr lang="pt-BR"/>
              <a:t> genéticos simples são os seguintes: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Inicializar a população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Calcular a aptidão de cada </a:t>
            </a:r>
            <a:r>
              <a:rPr lang="pt-BR"/>
              <a:t>indivíduo</a:t>
            </a:r>
            <a:r>
              <a:rPr lang="pt-BR"/>
              <a:t> (cromossomo) da população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Reproduzir </a:t>
            </a:r>
            <a:r>
              <a:rPr lang="pt-BR"/>
              <a:t>indivíduos</a:t>
            </a:r>
            <a:r>
              <a:rPr lang="pt-BR"/>
              <a:t> selecionados para formar uma nova população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Realizar crossover e mutation na população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Loop do passo 2 até alguma condição ser satisfeita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um problema de AG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implementação de um AG básico envolve apenas: copiar strings, trocar porções de strings, e sacudir bits em strings.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problema que usarei como um exemplo para demonstrar o básico dos conceitos e métodos de </a:t>
            </a:r>
            <a:r>
              <a:rPr lang="pt-BR"/>
              <a:t>algoritmos</a:t>
            </a:r>
            <a:r>
              <a:rPr lang="pt-BR"/>
              <a:t> genéticos é o de achar um valor de x que maximize o valor da função f(x) = sen(π x / 256) sendo 0 ≤ x ≤ 255, e que seja um valor inteiro.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075" y="3264525"/>
            <a:ext cx="2776274" cy="17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11700" y="3690875"/>
            <a:ext cx="5379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 gráfico da função se dá pela imagem ao lado, e como podemos ver ela atinge seu ápice no valor de 128, sendo assim esse o valor ideal de x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Decisões para solução do problema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644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Como representar as variáveis do problema? Que no caso, só temos uma, o x.</a:t>
            </a:r>
            <a:r>
              <a:rPr lang="pt-BR"/>
              <a:t> </a:t>
            </a:r>
            <a:endParaRPr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Como ele pode assumir apenas valores de 0 a 255 então uma string binária de 8 bits pode representar todos os valores possíveis.</a:t>
            </a:r>
            <a:endParaRPr sz="1600"/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Quantos indivíduos vão existir na população?</a:t>
            </a:r>
            <a:endParaRPr b="1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É comum ter algumas dúzias ou algumas centenas de cromossomos, mas apenas para ilustração no exemplo utilizaremos só 8.</a:t>
            </a:r>
            <a:endParaRPr sz="16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Como inicializar a população?</a:t>
            </a:r>
            <a:endParaRPr b="1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É realizado de forma aleatória geralmente. Aqui usaremos um gerador </a:t>
            </a:r>
            <a:r>
              <a:rPr lang="pt-BR" sz="1600"/>
              <a:t>aleatório</a:t>
            </a:r>
            <a:r>
              <a:rPr lang="pt-BR" sz="1600"/>
              <a:t> de 0 ou 1 que vai definir cada um dos 8 bits dos cromossomos.</a:t>
            </a:r>
            <a:endParaRPr sz="16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Como realizar o </a:t>
            </a:r>
            <a:r>
              <a:rPr b="1" lang="pt-BR"/>
              <a:t>cálculo</a:t>
            </a:r>
            <a:r>
              <a:rPr b="1" lang="pt-BR"/>
              <a:t> da aptidão?</a:t>
            </a:r>
            <a:endParaRPr b="1"/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Pelo valor do F(x)</a:t>
            </a:r>
            <a:endParaRPr sz="16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Como realizar a reprodução?</a:t>
            </a:r>
            <a:endParaRPr b="1"/>
          </a:p>
          <a:p>
            <a:pPr indent="0" lvl="0" marL="91440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realizar a reprodução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6592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 primeira geração a soma de todos os valores da</a:t>
            </a:r>
            <a:r>
              <a:rPr lang="pt-BR"/>
              <a:t> avaliação </a:t>
            </a:r>
            <a:r>
              <a:rPr lang="pt-BR"/>
              <a:t>da aptidão foi de 5.083, se dividirmos todas as </a:t>
            </a:r>
            <a:r>
              <a:rPr lang="pt-BR"/>
              <a:t>aptidões</a:t>
            </a:r>
            <a:r>
              <a:rPr lang="pt-BR"/>
              <a:t> por 5.083 temos um valor normalizado chamado de </a:t>
            </a:r>
            <a:r>
              <a:rPr b="1" lang="pt-BR"/>
              <a:t>fnorm </a:t>
            </a:r>
            <a:r>
              <a:rPr lang="pt-BR"/>
              <a:t>para cada </a:t>
            </a:r>
            <a:r>
              <a:rPr lang="pt-BR"/>
              <a:t>indivíduo</a:t>
            </a:r>
            <a:r>
              <a:rPr lang="pt-BR"/>
              <a:t>, a soma de todos fnorm é 1. Os valores de </a:t>
            </a:r>
            <a:r>
              <a:rPr lang="pt-BR"/>
              <a:t>aptidão normalizados serão utilizados em um processo chamado de seleção roleta, aonde o seu espaço na roleta é proporcional ao seu valor de aptidão normalizado.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725" y="2873425"/>
            <a:ext cx="6331575" cy="21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940825"/>
            <a:ext cx="20970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Sendo assim, sua probabilidade de ser selecionado é proporcional ao seu valor fnorm.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59300" y="1076275"/>
            <a:ext cx="86592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roleta será girada, gerando oito números aleatorios de 0 a 1. Se um número aleatório tem valor entre 0 e 0.144, o primeiro individuo da população atual é selecionado para a próxima, se for entre 0.144 e 0.237 o segundo indivíduo é o selecionado e assim por diante. Por último se um número está entre ( 1 - 0.128) = 0.872 e 1.0 o último indivíduo é o escolhido. O mesmo cromossomo pode ser 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realizar a reprodução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325" y="2873425"/>
            <a:ext cx="6331575" cy="21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28700" y="2590800"/>
            <a:ext cx="25350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escolhido mais de </a:t>
            </a:r>
            <a:b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uma vez. Os valores</a:t>
            </a:r>
            <a:b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gerados : 0.293 0.971, 0.160, 0,469,</a:t>
            </a:r>
            <a:b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0.664, 0,568, 0,371 e </a:t>
            </a:r>
            <a:b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0.109. Sendo assim os membros 3,8,2,5,6,5, 3 e 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Crossover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069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Crossover é o processo de troca de porções das strings entre dois “pais”. Uma probabilidade geral é </a:t>
            </a:r>
            <a:r>
              <a:rPr lang="pt-BR"/>
              <a:t>atribuída</a:t>
            </a:r>
            <a:r>
              <a:rPr lang="pt-BR"/>
              <a:t> ao processo de crossover, que é a probabilidade que o crossover vá acontecer. Essa taxa é comumente encontrada em uma faixa de 0.65 a 0.80. Nesse exemplo será de 0.75. Os pares são </a:t>
            </a:r>
            <a:r>
              <a:rPr lang="pt-BR"/>
              <a:t>atribuídos</a:t>
            </a:r>
            <a:r>
              <a:rPr lang="pt-BR"/>
              <a:t> de forma aleatória e para cada par é gerado um número </a:t>
            </a:r>
            <a:r>
              <a:rPr lang="pt-BR"/>
              <a:t>aleatório</a:t>
            </a:r>
            <a:r>
              <a:rPr lang="pt-BR"/>
              <a:t> que vai definir se vai acontecer o crossover ou não.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650" y="445025"/>
            <a:ext cx="4451500" cy="26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476700" y="3276250"/>
            <a:ext cx="44514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Depois são definidos também de forma randomica dois pontos de crossover onde é feita a troca do  conteúdo entre os cromossomos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Mutation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mutation consistem em alterar o valor dos bits de forma aleatória, isso sendo, se um bit tem o valor 0 ele terá seu valor alterado para 1. Essa operação é realizada para cada bit da população de forma individual.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Não são incomuns que valores para que a mutation ocorra sejam entre 0.001 e 0.01, o que significa que um bit é alterado de 0.1 a 1.0 </a:t>
            </a:r>
            <a:r>
              <a:rPr lang="pt-BR"/>
              <a:t>porcento</a:t>
            </a:r>
            <a:r>
              <a:rPr lang="pt-BR"/>
              <a:t> das vezes.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 exemplo, temos 64 bits (8 bits x 8 população), oq torna muito possível que nenhum bit sofra a mutation, e então a primeira geração seria a da imagem mostrada no slide anterior, onde o valor de aptidão total subiu de 5.083 para 6.313.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