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0421b007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0421b007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421b007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421b007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3bb5cda4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3bb5cda4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03bb5cda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03bb5cda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3bb5cda4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3bb5cda4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421b00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421b00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421b007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421b00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421b007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421b007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421b007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421b007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0421b007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0421b007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Neuro-Fuzzy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 combinação das técnicas fuzzy e redes neurais artificiais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342500" y="4576200"/>
            <a:ext cx="78015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Douglas Chalegre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Grupo de estudos inteligência artificial, UNIT-AL 2020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188475"/>
            <a:ext cx="8520600" cy="10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latin typeface="Montserrat"/>
                <a:ea typeface="Montserrat"/>
                <a:cs typeface="Montserrat"/>
                <a:sym typeface="Montserrat"/>
              </a:rPr>
              <a:t>Dúvidas</a:t>
            </a:r>
            <a:endParaRPr sz="7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85875"/>
            <a:ext cx="8520600" cy="38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SIF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são definidas as regras dos SIF para a rede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é um Modelo Fuzzy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Qual impacto dos conjuntos fuzzy tipo 1 contra os tipo 2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Particionamento do espaço entrada e saída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Referências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>
            <p:ph idx="4294967295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https://www.maxwell.vrac.puc-rio.br/32823/32823_5.PDF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https://www.maxwell.vrac.puc-rio.br/10862/10862_3.PDF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http://www.cear.ufpb.br/juan/wp-content/uploads/2016/08/Aula-1-L%C3%B3gica-Fuzzy.pdf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Computational Intelligence: Concepts to Implementations, Russell Eberhart, Yuhui Shi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72325" y="445025"/>
            <a:ext cx="439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Redes Neurais Artificiais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762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Sistemas de redes neurais artificiais são utilizados quando existe um grande conjunto de dados, é a partir do conhecimento implícito daqueles dados que é tirada a sua conclusão. Dependem de dados disponíveis para o sistema analisá-los, não possuindo tais informações, o sistema torna-se impreciso ou até mesmo aleatório, podemos dizer então que o desempenho do sistema depende da quantidade e qualidade de dados disponíveis.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832400" y="1762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Com sistemas Fuzzy, sua informação é tirada a partir de especialistas invés de conjuntos de dados, portanto, seu desempenho depende da experiência do especialista, sendo assim, sem especialista ou o sistema será impreciso ou não seria possível a construção do mesmo.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45720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Fuzzy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4553996" y="471751"/>
            <a:ext cx="36000" cy="42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Sistemas 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Híbridos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311700" y="1404150"/>
            <a:ext cx="3999900" cy="1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Sistemas híbridos foram criados para aproveitar ao máximo as vantagens de um sistema e ao mesmo tempo tentar diminuir as suas deficiências através da junção de duas técnicas.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900" y="445025"/>
            <a:ext cx="3248025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952225" y="2864375"/>
            <a:ext cx="32634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</a:rPr>
              <a:t>Imagem de um sistema </a:t>
            </a:r>
            <a:r>
              <a:rPr lang="pt-BR" sz="1000">
                <a:solidFill>
                  <a:srgbClr val="999999"/>
                </a:solidFill>
              </a:rPr>
              <a:t>híbrido</a:t>
            </a:r>
            <a:r>
              <a:rPr lang="pt-BR" sz="1000">
                <a:solidFill>
                  <a:srgbClr val="999999"/>
                </a:solidFill>
              </a:rPr>
              <a:t> incorporado.</a:t>
            </a:r>
            <a:endParaRPr sz="1000">
              <a:solidFill>
                <a:srgbClr val="999999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3320114"/>
            <a:ext cx="4520700" cy="148896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4311600" y="4809075"/>
            <a:ext cx="32634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</a:rPr>
              <a:t>Imagem de um sistema híbrido sequencial.</a:t>
            </a:r>
            <a:endParaRPr sz="1000">
              <a:solidFill>
                <a:srgbClr val="999999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711975"/>
            <a:ext cx="2598339" cy="21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11700" y="4846325"/>
            <a:ext cx="32634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</a:rPr>
              <a:t>Imagem de um sistema híbrido sequencial.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Neuro-Fuzzy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São sistemas híbridos que juntam as técnicas fuzzy e redes neurais artificiais. </a:t>
            </a: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r>
              <a:rPr lang="pt-BR">
                <a:latin typeface="Arial"/>
                <a:ea typeface="Arial"/>
                <a:cs typeface="Arial"/>
                <a:sym typeface="Arial"/>
              </a:rPr>
              <a:t>A ideia básica de um sistema neuro-fuzzy é um sistema de inferência fuzzy.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7675"/>
            <a:ext cx="57340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Estrutura de um SNF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39960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4 - Camada consequente da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camada de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regras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5 - Camada de saída, onde ocorre a defuzzificação e onde é calculado o valor numérico de saída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405308" cy="28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83275" y="1170075"/>
            <a:ext cx="4281600" cy="28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1 - Camada de entrada, apresenta variáveis de entrada e são escalonadas no intervalo numérico de [0,1] ou [-1,1]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2 - Onde ocorre a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fuzzificação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das entradas, ou seja, os intervalos de cada variável de entrada são divididos em níveis.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3 - Camadas de regras do SIF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Características do SNF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Como sistemas neuro fuzzy são criados a partir da junção de duas técnicas diferentes de inteligência artificial, herdam características tanto de redes neurais artificiais, quanto de sistemas de inferência fuzzy.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088" y="2386075"/>
            <a:ext cx="4269825" cy="24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Características SIF dos SNF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71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Modelo Fuzzy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Determina o formato das regras fuzzy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Formato das funções de pertinência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Influenciam nos graus de pertinência associados a cada variável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Particionamento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do espaço de variáveis de E/S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Define internamente regiões fuzzy de espaço, os quais são relacionados através das regras fuzzy.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Método utilizado para a defuzzificação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Determina o valor de saída do sistema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Características RNA dos SNF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95575"/>
            <a:ext cx="85206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Tipo de aprendizado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aprendizado pode ser feito após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apresentados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todos dados de um conjunto ou após a cada padrão apresentado.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Identificação de estrutura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elacionada   com   a determinação  do  número  adequado  de  regras  fuzzy,  e  de  um  particionamento satisfatório das E/S. Na Identificação Prévia, o conhecimento  da estrutura  do  sistema  é  feito  apoio de algum especialista ou método auto-organizado. Na Identificação Automática, o conhecimento é obtido de forma incremental ou decremental.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Identificação dos parâmetros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são baseadas no método utilizado para o ajuste dos pesos fuzzy que definem os perfis das FP’s dos antecedentes e conseqüentes das regras fuzzy.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572000" y="949400"/>
            <a:ext cx="4572000" cy="41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Combina as vantagens dos sistemas fuzzy e de redes neurais artificiais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 lógica fuzzy permite que o  especialista se concentre nos objetivos funcionais em vez  dos detalhes matemáticos.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RNA são convenientes para a   extração de conhecimento  através do aprendizado.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Os  modelos  Neuro-Fuzzy,  podem  lidar  de  uma  maneira  melhor  que  as RNA com os ruídos nos dados.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Arial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Capacidade de auto-aprendizado, auto-organização e auto-direcionamento.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199225" y="14600"/>
            <a:ext cx="4045200" cy="93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Desvantagens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4835400" y="14600"/>
            <a:ext cx="4045200" cy="93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Vantagens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0" y="949400"/>
            <a:ext cx="4572000" cy="41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Trabalhar com um número reduzido de entradas devido a quantidade crescente combinatória no número de regras. Um sistema com muitas regras demanda muito esforço computacional.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Limitação na construção de sua própria  estrutura, devido à estrutura fixa; quando há a capacidade de alterar sua estrutura, são limitados pelo elevado número de regras.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