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3.jpg" ContentType="image/jpg"/>
  <Override PartName="/ppt/media/image14.jpg" ContentType="image/jpg"/>
  <Override PartName="/ppt/media/image15.jpg" ContentType="image/jpg"/>
  <Override PartName="/ppt/media/image16.jpg" ContentType="image/jpg"/>
  <Override PartName="/ppt/media/image17.jpg" ContentType="image/jpg"/>
  <Override PartName="/ppt/media/image18.jpg" ContentType="image/jpg"/>
  <Override PartName="/ppt/media/image21.jpg" ContentType="image/jpg"/>
  <Override PartName="/ppt/media/image22.jpg" ContentType="image/jpg"/>
  <Override PartName="/ppt/media/image25.jpg" ContentType="image/jpg"/>
  <Override PartName="/ppt/media/image27.jpg" ContentType="image/jpg"/>
  <Override PartName="/ppt/media/image28.jpg" ContentType="image/jpg"/>
  <Override PartName="/ppt/media/image29.jpg" ContentType="image/jpg"/>
  <Override PartName="/ppt/media/image30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60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80" r:id="rId18"/>
    <p:sldId id="277" r:id="rId19"/>
    <p:sldId id="278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1E3C"/>
    <a:srgbClr val="A322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2"/>
    <p:restoredTop sz="94674"/>
  </p:normalViewPr>
  <p:slideViewPr>
    <p:cSldViewPr snapToGrid="0" snapToObjects="1">
      <p:cViewPr varScale="1">
        <p:scale>
          <a:sx n="102" d="100"/>
          <a:sy n="102" d="100"/>
        </p:scale>
        <p:origin x="15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5" d="100"/>
          <a:sy n="95" d="100"/>
        </p:scale>
        <p:origin x="315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3A1DF-988C-DD47-A2FC-66E8BC3ADC5C}" type="datetimeFigureOut">
              <a:rPr lang="pt-BR" smtClean="0"/>
              <a:t>16/03/2022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6F525-BAAF-C84F-B813-5FFD2F2D03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646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85060" y="2074736"/>
            <a:ext cx="8915514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85060" y="3165925"/>
            <a:ext cx="3496729" cy="34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84350" y="3686175"/>
            <a:ext cx="8323263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2CD3EFA3-E8FF-4777-8F73-3A0ED7F42E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-195445" y="2677574"/>
            <a:ext cx="1367759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50" b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2019</a:t>
            </a:r>
          </a:p>
        </p:txBody>
      </p:sp>
    </p:spTree>
    <p:extLst>
      <p:ext uri="{BB962C8B-B14F-4D97-AF65-F5344CB8AC3E}">
        <p14:creationId xmlns:p14="http://schemas.microsoft.com/office/powerpoint/2010/main" val="4196019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94384EF9-9F88-3F44-960E-23228F2B7B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16800" y="1"/>
            <a:ext cx="4675200" cy="68580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091D4AD5-11DD-4E82-960B-C503F0BDD19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21485" y="5652000"/>
            <a:ext cx="1783316" cy="600900"/>
          </a:xfrm>
          <a:prstGeom prst="rect">
            <a:avLst/>
          </a:prstGeom>
        </p:spPr>
      </p:pic>
      <p:sp>
        <p:nvSpPr>
          <p:cNvPr id="12" name="Espaço Reservado para Texto 14">
            <a:extLst>
              <a:ext uri="{FF2B5EF4-FFF2-40B4-BE49-F238E27FC236}">
                <a16:creationId xmlns:a16="http://schemas.microsoft.com/office/drawing/2014/main" id="{E8B551AC-1062-45BF-8F6C-49BD2028664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34452" y="2472844"/>
            <a:ext cx="4547502" cy="9561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sp>
        <p:nvSpPr>
          <p:cNvPr id="13" name="Espaço Reservado para Texto 16">
            <a:extLst>
              <a:ext uri="{FF2B5EF4-FFF2-40B4-BE49-F238E27FC236}">
                <a16:creationId xmlns:a16="http://schemas.microsoft.com/office/drawing/2014/main" id="{A0D0365B-6FD1-4482-BC3D-ADA1653172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34452" y="2109725"/>
            <a:ext cx="3496729" cy="34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14" name="Espaço Reservado para Texto 18">
            <a:extLst>
              <a:ext uri="{FF2B5EF4-FFF2-40B4-BE49-F238E27FC236}">
                <a16:creationId xmlns:a16="http://schemas.microsoft.com/office/drawing/2014/main" id="{E0957A65-0BA6-4042-A566-FBBCD4E11B1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33743" y="3783198"/>
            <a:ext cx="4848358" cy="101914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digníssimos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  <p:sp>
        <p:nvSpPr>
          <p:cNvPr id="15" name="Espaço Reservado para Texto 20">
            <a:extLst>
              <a:ext uri="{FF2B5EF4-FFF2-40B4-BE49-F238E27FC236}">
                <a16:creationId xmlns:a16="http://schemas.microsoft.com/office/drawing/2014/main" id="{D769B9D2-9F94-480A-B9CA-79C5B8EC806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195445" y="2677574"/>
            <a:ext cx="1367759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50" b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2019</a:t>
            </a:r>
          </a:p>
        </p:txBody>
      </p:sp>
    </p:spTree>
    <p:extLst>
      <p:ext uri="{BB962C8B-B14F-4D97-AF65-F5344CB8AC3E}">
        <p14:creationId xmlns:p14="http://schemas.microsoft.com/office/powerpoint/2010/main" val="1513852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20">
            <a:extLst>
              <a:ext uri="{FF2B5EF4-FFF2-40B4-BE49-F238E27FC236}">
                <a16:creationId xmlns:a16="http://schemas.microsoft.com/office/drawing/2014/main" id="{28CAF223-2313-4CD7-91B6-501139C3D33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195445" y="2677574"/>
            <a:ext cx="1367759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50" b="0">
                <a:solidFill>
                  <a:schemeClr val="bg1"/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2019</a:t>
            </a:r>
          </a:p>
        </p:txBody>
      </p:sp>
      <p:sp>
        <p:nvSpPr>
          <p:cNvPr id="12" name="Espaço Reservado para Texto 14">
            <a:extLst>
              <a:ext uri="{FF2B5EF4-FFF2-40B4-BE49-F238E27FC236}">
                <a16:creationId xmlns:a16="http://schemas.microsoft.com/office/drawing/2014/main" id="{960D71C8-8756-424E-9251-B869DC4BD8D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34451" y="2295927"/>
            <a:ext cx="8661274" cy="1816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sp>
        <p:nvSpPr>
          <p:cNvPr id="13" name="Espaço Reservado para Texto 16">
            <a:extLst>
              <a:ext uri="{FF2B5EF4-FFF2-40B4-BE49-F238E27FC236}">
                <a16:creationId xmlns:a16="http://schemas.microsoft.com/office/drawing/2014/main" id="{985EDE45-596F-455F-8CFD-3A4E0528687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34452" y="1946038"/>
            <a:ext cx="6010507" cy="3193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</p:spTree>
    <p:extLst>
      <p:ext uri="{BB962C8B-B14F-4D97-AF65-F5344CB8AC3E}">
        <p14:creationId xmlns:p14="http://schemas.microsoft.com/office/powerpoint/2010/main" val="117422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Imagem 7">
            <a:extLst>
              <a:ext uri="{FF2B5EF4-FFF2-40B4-BE49-F238E27FC236}">
                <a16:creationId xmlns:a16="http://schemas.microsoft.com/office/drawing/2014/main" id="{B8881B08-C114-41E0-A225-495C930B29F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11200" y="1"/>
            <a:ext cx="8080800" cy="6858000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17" name="Espaço Reservado para Texto 20">
            <a:extLst>
              <a:ext uri="{FF2B5EF4-FFF2-40B4-BE49-F238E27FC236}">
                <a16:creationId xmlns:a16="http://schemas.microsoft.com/office/drawing/2014/main" id="{D162C169-6ADC-4BE6-8F66-076EE57B47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195445" y="2973741"/>
            <a:ext cx="1367759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50" b="0">
                <a:solidFill>
                  <a:schemeClr val="bg1"/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2019</a:t>
            </a:r>
          </a:p>
        </p:txBody>
      </p:sp>
      <p:sp>
        <p:nvSpPr>
          <p:cNvPr id="18" name="Espaço Reservado para Texto 14">
            <a:extLst>
              <a:ext uri="{FF2B5EF4-FFF2-40B4-BE49-F238E27FC236}">
                <a16:creationId xmlns:a16="http://schemas.microsoft.com/office/drawing/2014/main" id="{1954C29C-77FC-4A9B-89A4-F058AC1802F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65189" y="2063631"/>
            <a:ext cx="3040877" cy="10000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D851C657-C4B4-42FD-80F9-BE66B0D5DD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65189" y="3429000"/>
            <a:ext cx="2981286" cy="11732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At vero </a:t>
            </a:r>
            <a:r>
              <a:rPr lang="pt-BR" dirty="0" err="1"/>
              <a:t>eos</a:t>
            </a:r>
            <a:r>
              <a:rPr lang="pt-BR" dirty="0"/>
              <a:t> et </a:t>
            </a:r>
            <a:r>
              <a:rPr lang="pt-BR" dirty="0" err="1"/>
              <a:t>accus</a:t>
            </a:r>
            <a:r>
              <a:rPr lang="pt-BR" dirty="0"/>
              <a:t> </a:t>
            </a:r>
            <a:r>
              <a:rPr lang="pt-BR" dirty="0" err="1"/>
              <a:t>amus</a:t>
            </a:r>
            <a:r>
              <a:rPr lang="pt-BR" dirty="0"/>
              <a:t> et </a:t>
            </a:r>
            <a:r>
              <a:rPr lang="pt-BR" dirty="0" err="1"/>
              <a:t>iusto</a:t>
            </a:r>
            <a:r>
              <a:rPr lang="pt-BR" dirty="0"/>
              <a:t> </a:t>
            </a:r>
            <a:r>
              <a:rPr lang="pt-BR" dirty="0" err="1"/>
              <a:t>djanl</a:t>
            </a:r>
            <a:r>
              <a:rPr lang="pt-BR" dirty="0"/>
              <a:t> </a:t>
            </a:r>
            <a:r>
              <a:rPr lang="pt-BR" dirty="0" err="1"/>
              <a:t>kdepoe</a:t>
            </a:r>
            <a:r>
              <a:rPr lang="pt-BR" dirty="0"/>
              <a:t> p </a:t>
            </a:r>
            <a:r>
              <a:rPr lang="pt-BR" dirty="0" err="1"/>
              <a:t>kdpe</a:t>
            </a:r>
            <a:r>
              <a:rPr lang="pt-BR" dirty="0"/>
              <a:t> </a:t>
            </a:r>
            <a:r>
              <a:rPr lang="pt-BR" dirty="0" err="1"/>
              <a:t>poe</a:t>
            </a:r>
            <a:r>
              <a:rPr lang="pt-BR" dirty="0"/>
              <a:t> </a:t>
            </a:r>
            <a:r>
              <a:rPr lang="pt-BR" dirty="0" err="1"/>
              <a:t>dekpepd</a:t>
            </a:r>
            <a:r>
              <a:rPr lang="pt-BR" dirty="0"/>
              <a:t> </a:t>
            </a:r>
            <a:r>
              <a:rPr lang="pt-BR" dirty="0" err="1"/>
              <a:t>dkep</a:t>
            </a:r>
            <a:endParaRPr lang="pt-BR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2ACA8FCE-2A40-4A5E-8EDF-17CAC0C73E61}"/>
              </a:ext>
            </a:extLst>
          </p:cNvPr>
          <p:cNvSpPr/>
          <p:nvPr userDrawn="1"/>
        </p:nvSpPr>
        <p:spPr>
          <a:xfrm>
            <a:off x="4111200" y="0"/>
            <a:ext cx="8080800" cy="6858001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7468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20">
            <a:extLst>
              <a:ext uri="{FF2B5EF4-FFF2-40B4-BE49-F238E27FC236}">
                <a16:creationId xmlns:a16="http://schemas.microsoft.com/office/drawing/2014/main" id="{B292629F-8599-4F92-A11D-198792AE743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195445" y="2544954"/>
            <a:ext cx="1367759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50" b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2019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D6232B5F-98D9-4309-9DC0-CCF0ABEE97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49643" y="2324513"/>
            <a:ext cx="8822865" cy="1884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Loren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Daef</a:t>
            </a:r>
            <a:endParaRPr lang="pt-BR" dirty="0"/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1C1E4346-AF9D-4723-AC91-8D1439E715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49643" y="1880046"/>
            <a:ext cx="7308850" cy="302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>
                <a:latin typeface="Montserrat" panose="00000500000000000000" pitchFamily="2" charset="0"/>
              </a:rPr>
              <a:t>Et vero et </a:t>
            </a:r>
            <a:r>
              <a:rPr lang="pt-BR" dirty="0" err="1">
                <a:latin typeface="Montserrat" panose="00000500000000000000" pitchFamily="2" charset="0"/>
              </a:rPr>
              <a:t>iusto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efsd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apae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729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6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7">
            <a:extLst>
              <a:ext uri="{FF2B5EF4-FFF2-40B4-BE49-F238E27FC236}">
                <a16:creationId xmlns:a16="http://schemas.microsoft.com/office/drawing/2014/main" id="{5520EFA0-1772-403D-A062-E6DD5F2BB24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FFA5671-E4C1-4C02-9619-5D3BBC96BA0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21485" y="5652000"/>
            <a:ext cx="1783316" cy="600900"/>
          </a:xfrm>
          <a:prstGeom prst="rect">
            <a:avLst/>
          </a:prstGeom>
        </p:spPr>
      </p:pic>
      <p:sp>
        <p:nvSpPr>
          <p:cNvPr id="11" name="Espaço Reservado para Texto 14">
            <a:extLst>
              <a:ext uri="{FF2B5EF4-FFF2-40B4-BE49-F238E27FC236}">
                <a16:creationId xmlns:a16="http://schemas.microsoft.com/office/drawing/2014/main" id="{4AD7BF10-3B9A-4CAF-A211-E259F6A586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49643" y="2324513"/>
            <a:ext cx="8822865" cy="1884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Loren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Daef</a:t>
            </a:r>
            <a:endParaRPr lang="pt-BR" dirty="0"/>
          </a:p>
        </p:txBody>
      </p:sp>
      <p:sp>
        <p:nvSpPr>
          <p:cNvPr id="12" name="Espaço Reservado para Texto 16">
            <a:extLst>
              <a:ext uri="{FF2B5EF4-FFF2-40B4-BE49-F238E27FC236}">
                <a16:creationId xmlns:a16="http://schemas.microsoft.com/office/drawing/2014/main" id="{C9666645-D8A0-4DFC-AED3-612867001E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49643" y="1880046"/>
            <a:ext cx="7308850" cy="302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>
                <a:latin typeface="Montserrat" panose="00000500000000000000" pitchFamily="2" charset="0"/>
              </a:rPr>
              <a:t>Et vero et </a:t>
            </a:r>
            <a:r>
              <a:rPr lang="pt-BR" dirty="0" err="1">
                <a:latin typeface="Montserrat" panose="00000500000000000000" pitchFamily="2" charset="0"/>
              </a:rPr>
              <a:t>iusto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efsd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apae</a:t>
            </a:r>
            <a:endParaRPr lang="pt-BR" dirty="0"/>
          </a:p>
        </p:txBody>
      </p:sp>
      <p:sp>
        <p:nvSpPr>
          <p:cNvPr id="13" name="Espaço Reservado para Texto 20">
            <a:extLst>
              <a:ext uri="{FF2B5EF4-FFF2-40B4-BE49-F238E27FC236}">
                <a16:creationId xmlns:a16="http://schemas.microsoft.com/office/drawing/2014/main" id="{B08148B9-3BB7-4F2F-B353-8B1E8ACDC3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195445" y="2754008"/>
            <a:ext cx="1367759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50" b="0">
                <a:solidFill>
                  <a:schemeClr val="bg1"/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2019</a:t>
            </a:r>
          </a:p>
        </p:txBody>
      </p:sp>
    </p:spTree>
    <p:extLst>
      <p:ext uri="{BB962C8B-B14F-4D97-AF65-F5344CB8AC3E}">
        <p14:creationId xmlns:p14="http://schemas.microsoft.com/office/powerpoint/2010/main" val="4050657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9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7">
            <a:extLst>
              <a:ext uri="{FF2B5EF4-FFF2-40B4-BE49-F238E27FC236}">
                <a16:creationId xmlns:a16="http://schemas.microsoft.com/office/drawing/2014/main" id="{5B078085-CFB3-474A-8AB2-6057F16676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9200" y="892800"/>
            <a:ext cx="3247200" cy="50832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10" name="Espaço Reservado para Texto 20">
            <a:extLst>
              <a:ext uri="{FF2B5EF4-FFF2-40B4-BE49-F238E27FC236}">
                <a16:creationId xmlns:a16="http://schemas.microsoft.com/office/drawing/2014/main" id="{2EA6C8C7-5399-4A1E-86C0-1D1FD1BFB4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195445" y="2691537"/>
            <a:ext cx="1367759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50" b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2019</a:t>
            </a:r>
          </a:p>
        </p:txBody>
      </p:sp>
      <p:sp>
        <p:nvSpPr>
          <p:cNvPr id="11" name="Espaço Reservado para Texto 14">
            <a:extLst>
              <a:ext uri="{FF2B5EF4-FFF2-40B4-BE49-F238E27FC236}">
                <a16:creationId xmlns:a16="http://schemas.microsoft.com/office/drawing/2014/main" id="{00C13B46-ABB9-4116-865F-2BE6FE1A470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34452" y="2472844"/>
            <a:ext cx="4547502" cy="9561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sp>
        <p:nvSpPr>
          <p:cNvPr id="12" name="Espaço Reservado para Texto 16">
            <a:extLst>
              <a:ext uri="{FF2B5EF4-FFF2-40B4-BE49-F238E27FC236}">
                <a16:creationId xmlns:a16="http://schemas.microsoft.com/office/drawing/2014/main" id="{98DB5B05-5EC5-4378-B425-3F331258D7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34452" y="2109725"/>
            <a:ext cx="3496729" cy="34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13" name="Espaço Reservado para Texto 18">
            <a:extLst>
              <a:ext uri="{FF2B5EF4-FFF2-40B4-BE49-F238E27FC236}">
                <a16:creationId xmlns:a16="http://schemas.microsoft.com/office/drawing/2014/main" id="{2225EEEF-C35B-4BE1-9090-F3515CBF38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33743" y="3783198"/>
            <a:ext cx="4848358" cy="101914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digníssimos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5343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7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Imagem 7">
            <a:extLst>
              <a:ext uri="{FF2B5EF4-FFF2-40B4-BE49-F238E27FC236}">
                <a16:creationId xmlns:a16="http://schemas.microsoft.com/office/drawing/2014/main" id="{27491348-2904-4E3C-976D-C9D70E984E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3941022-81D3-45E0-90AF-0C893CAC7DF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21485" y="5652000"/>
            <a:ext cx="1783316" cy="600900"/>
          </a:xfrm>
          <a:prstGeom prst="rect">
            <a:avLst/>
          </a:prstGeom>
        </p:spPr>
      </p:pic>
      <p:sp>
        <p:nvSpPr>
          <p:cNvPr id="14" name="Espaço Reservado para Texto 20">
            <a:extLst>
              <a:ext uri="{FF2B5EF4-FFF2-40B4-BE49-F238E27FC236}">
                <a16:creationId xmlns:a16="http://schemas.microsoft.com/office/drawing/2014/main" id="{E170FF94-C7C6-416D-A6D7-0E6AAF9DB80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195445" y="2708495"/>
            <a:ext cx="1367759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50" b="0">
                <a:solidFill>
                  <a:schemeClr val="bg1"/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2019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F336D416-E3A3-4C43-A714-47FF94D554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49643" y="2324513"/>
            <a:ext cx="8822865" cy="1884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Loren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Daef</a:t>
            </a:r>
            <a:endParaRPr lang="pt-BR" dirty="0"/>
          </a:p>
        </p:txBody>
      </p:sp>
      <p:sp>
        <p:nvSpPr>
          <p:cNvPr id="16" name="Espaço Reservado para Texto 16">
            <a:extLst>
              <a:ext uri="{FF2B5EF4-FFF2-40B4-BE49-F238E27FC236}">
                <a16:creationId xmlns:a16="http://schemas.microsoft.com/office/drawing/2014/main" id="{74F99CB3-0673-4FF3-9B85-3B8440FFC62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49643" y="1880046"/>
            <a:ext cx="7308850" cy="302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>
                <a:latin typeface="Montserrat" panose="00000500000000000000" pitchFamily="2" charset="0"/>
              </a:rPr>
              <a:t>Et vero et </a:t>
            </a:r>
            <a:r>
              <a:rPr lang="pt-BR" dirty="0" err="1">
                <a:latin typeface="Montserrat" panose="00000500000000000000" pitchFamily="2" charset="0"/>
              </a:rPr>
              <a:t>iusto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efsd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apae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9885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8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Imagem 7">
            <a:extLst>
              <a:ext uri="{FF2B5EF4-FFF2-40B4-BE49-F238E27FC236}">
                <a16:creationId xmlns:a16="http://schemas.microsoft.com/office/drawing/2014/main" id="{D4967DCA-7669-49F9-A658-8E70FD0991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52800" y="1713600"/>
            <a:ext cx="6105600" cy="34488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13" name="Espaço Reservado para Texto 20">
            <a:extLst>
              <a:ext uri="{FF2B5EF4-FFF2-40B4-BE49-F238E27FC236}">
                <a16:creationId xmlns:a16="http://schemas.microsoft.com/office/drawing/2014/main" id="{26989E0A-3159-456E-8FF7-4A7FA0348C8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195445" y="2691537"/>
            <a:ext cx="1367759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50" b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2019</a:t>
            </a:r>
          </a:p>
        </p:txBody>
      </p:sp>
      <p:sp>
        <p:nvSpPr>
          <p:cNvPr id="17" name="Espaço Reservado para Texto 14">
            <a:extLst>
              <a:ext uri="{FF2B5EF4-FFF2-40B4-BE49-F238E27FC236}">
                <a16:creationId xmlns:a16="http://schemas.microsoft.com/office/drawing/2014/main" id="{D14B1311-0417-45F1-9983-D3ECF2644E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09462" y="2833431"/>
            <a:ext cx="3607643" cy="8337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sp>
        <p:nvSpPr>
          <p:cNvPr id="18" name="Espaço Reservado para Texto 16">
            <a:extLst>
              <a:ext uri="{FF2B5EF4-FFF2-40B4-BE49-F238E27FC236}">
                <a16:creationId xmlns:a16="http://schemas.microsoft.com/office/drawing/2014/main" id="{34CD557F-3E3F-43FE-AAD8-486BF7897E4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09462" y="3955431"/>
            <a:ext cx="3496729" cy="2620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0817470E-A528-433B-BD72-A4E57D729F9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08888" y="4235210"/>
            <a:ext cx="3608217" cy="9423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 err="1">
                <a:latin typeface="Montserrat" panose="00000500000000000000" pitchFamily="2" charset="0"/>
              </a:rPr>
              <a:t>Mondwd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jqwod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dsoa</a:t>
            </a:r>
            <a:r>
              <a:rPr lang="pt-BR" dirty="0">
                <a:latin typeface="Montserrat" panose="00000500000000000000" pitchFamily="2" charset="0"/>
              </a:rPr>
              <a:t> os </a:t>
            </a:r>
            <a:r>
              <a:rPr lang="pt-BR" dirty="0" err="1">
                <a:latin typeface="Montserrat" panose="00000500000000000000" pitchFamily="2" charset="0"/>
              </a:rPr>
              <a:t>wdwo</a:t>
            </a:r>
            <a:r>
              <a:rPr lang="pt-BR" dirty="0">
                <a:latin typeface="Montserrat" panose="00000500000000000000" pitchFamily="2" charset="0"/>
              </a:rPr>
              <a:t> das </a:t>
            </a:r>
            <a:r>
              <a:rPr lang="pt-BR" dirty="0" err="1">
                <a:latin typeface="Montserrat" panose="00000500000000000000" pitchFamily="2" charset="0"/>
              </a:rPr>
              <a:t>oswo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szoas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osaowo</a:t>
            </a:r>
            <a:r>
              <a:rPr lang="pt-BR" dirty="0">
                <a:latin typeface="Montserrat" panose="00000500000000000000" pitchFamily="2" charset="0"/>
              </a:rPr>
              <a:t> soas </a:t>
            </a:r>
            <a:r>
              <a:rPr lang="pt-BR" dirty="0" err="1">
                <a:latin typeface="Montserrat" panose="00000500000000000000" pitchFamily="2" charset="0"/>
              </a:rPr>
              <a:t>dsaso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owq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2155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3908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hyperlink" Target="http://www.figma.com/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53194A3-C034-4215-98BF-5769431781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Senai - 2021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FB7406F-F29A-4BA7-9EC8-B283FD489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807" y="1203705"/>
            <a:ext cx="8465574" cy="435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59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95D227C-4F7E-49DB-BA7F-EBA87DC6145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058F02A9-8D94-4B60-A728-21670A6E7F67}"/>
              </a:ext>
            </a:extLst>
          </p:cNvPr>
          <p:cNvSpPr txBox="1"/>
          <p:nvPr/>
        </p:nvSpPr>
        <p:spPr>
          <a:xfrm>
            <a:off x="5752274" y="642366"/>
            <a:ext cx="3275965" cy="27379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140335">
              <a:lnSpc>
                <a:spcPct val="100000"/>
              </a:lnSpc>
              <a:spcBef>
                <a:spcPts val="575"/>
              </a:spcBef>
            </a:pPr>
            <a:r>
              <a:rPr sz="1300" spc="-5" dirty="0">
                <a:latin typeface="Roboto"/>
                <a:cs typeface="Roboto"/>
              </a:rPr>
              <a:t>Para</a:t>
            </a:r>
            <a:r>
              <a:rPr sz="1300" spc="-15" dirty="0">
                <a:latin typeface="Roboto"/>
                <a:cs typeface="Roboto"/>
              </a:rPr>
              <a:t> </a:t>
            </a:r>
            <a:r>
              <a:rPr sz="1300" spc="-5" dirty="0">
                <a:latin typeface="Roboto"/>
                <a:cs typeface="Roboto"/>
              </a:rPr>
              <a:t>adicionar</a:t>
            </a:r>
            <a:r>
              <a:rPr sz="1300" spc="-25" dirty="0">
                <a:latin typeface="Roboto"/>
                <a:cs typeface="Roboto"/>
              </a:rPr>
              <a:t> </a:t>
            </a:r>
            <a:r>
              <a:rPr sz="1300" spc="-5" dirty="0">
                <a:latin typeface="Roboto"/>
                <a:cs typeface="Roboto"/>
              </a:rPr>
              <a:t>formas,</a:t>
            </a:r>
            <a:r>
              <a:rPr sz="1300" dirty="0">
                <a:latin typeface="Roboto"/>
                <a:cs typeface="Roboto"/>
              </a:rPr>
              <a:t> </a:t>
            </a:r>
            <a:r>
              <a:rPr sz="1300" spc="-5" dirty="0">
                <a:latin typeface="Roboto"/>
                <a:cs typeface="Roboto"/>
              </a:rPr>
              <a:t>clicar</a:t>
            </a:r>
            <a:r>
              <a:rPr sz="1300" spc="-25" dirty="0">
                <a:latin typeface="Roboto"/>
                <a:cs typeface="Roboto"/>
              </a:rPr>
              <a:t> </a:t>
            </a:r>
            <a:r>
              <a:rPr sz="1300" spc="-5" dirty="0">
                <a:latin typeface="Roboto"/>
                <a:cs typeface="Roboto"/>
              </a:rPr>
              <a:t>Shape</a:t>
            </a:r>
            <a:r>
              <a:rPr sz="1300" dirty="0">
                <a:latin typeface="Roboto"/>
                <a:cs typeface="Roboto"/>
              </a:rPr>
              <a:t> </a:t>
            </a:r>
            <a:r>
              <a:rPr sz="1300" spc="-5" dirty="0">
                <a:latin typeface="Roboto"/>
                <a:cs typeface="Roboto"/>
              </a:rPr>
              <a:t>tools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4" name="object 5">
            <a:extLst>
              <a:ext uri="{FF2B5EF4-FFF2-40B4-BE49-F238E27FC236}">
                <a16:creationId xmlns:a16="http://schemas.microsoft.com/office/drawing/2014/main" id="{9490A4BD-EA19-40F4-A1E8-E64E57EEC943}"/>
              </a:ext>
            </a:extLst>
          </p:cNvPr>
          <p:cNvGrpSpPr/>
          <p:nvPr/>
        </p:nvGrpSpPr>
        <p:grpSpPr>
          <a:xfrm>
            <a:off x="1931987" y="1374266"/>
            <a:ext cx="8328025" cy="3933190"/>
            <a:chOff x="2627376" y="2291333"/>
            <a:chExt cx="8328025" cy="3933190"/>
          </a:xfrm>
        </p:grpSpPr>
        <p:pic>
          <p:nvPicPr>
            <p:cNvPr id="5" name="object 6">
              <a:extLst>
                <a:ext uri="{FF2B5EF4-FFF2-40B4-BE49-F238E27FC236}">
                  <a16:creationId xmlns:a16="http://schemas.microsoft.com/office/drawing/2014/main" id="{F4EDE101-6A24-4539-8278-1FC1037E771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27376" y="2298191"/>
              <a:ext cx="8327897" cy="3925811"/>
            </a:xfrm>
            <a:prstGeom prst="rect">
              <a:avLst/>
            </a:prstGeom>
          </p:spPr>
        </p:pic>
        <p:sp>
          <p:nvSpPr>
            <p:cNvPr id="6" name="object 7">
              <a:extLst>
                <a:ext uri="{FF2B5EF4-FFF2-40B4-BE49-F238E27FC236}">
                  <a16:creationId xmlns:a16="http://schemas.microsoft.com/office/drawing/2014/main" id="{77D14D7E-B844-4C18-81DC-4CF8FB39AA6F}"/>
                </a:ext>
              </a:extLst>
            </p:cNvPr>
            <p:cNvSpPr/>
            <p:nvPr/>
          </p:nvSpPr>
          <p:spPr>
            <a:xfrm>
              <a:off x="3344799" y="2300858"/>
              <a:ext cx="273050" cy="247015"/>
            </a:xfrm>
            <a:custGeom>
              <a:avLst/>
              <a:gdLst/>
              <a:ahLst/>
              <a:cxnLst/>
              <a:rect l="l" t="t" r="r" b="b"/>
              <a:pathLst>
                <a:path w="273050" h="247014">
                  <a:moveTo>
                    <a:pt x="0" y="41148"/>
                  </a:moveTo>
                  <a:lnTo>
                    <a:pt x="3234" y="25133"/>
                  </a:lnTo>
                  <a:lnTo>
                    <a:pt x="12053" y="12053"/>
                  </a:lnTo>
                  <a:lnTo>
                    <a:pt x="25133" y="3234"/>
                  </a:lnTo>
                  <a:lnTo>
                    <a:pt x="41148" y="0"/>
                  </a:lnTo>
                  <a:lnTo>
                    <a:pt x="231647" y="0"/>
                  </a:lnTo>
                  <a:lnTo>
                    <a:pt x="247662" y="3234"/>
                  </a:lnTo>
                  <a:lnTo>
                    <a:pt x="260742" y="12053"/>
                  </a:lnTo>
                  <a:lnTo>
                    <a:pt x="269561" y="25133"/>
                  </a:lnTo>
                  <a:lnTo>
                    <a:pt x="272796" y="41148"/>
                  </a:lnTo>
                  <a:lnTo>
                    <a:pt x="272796" y="205740"/>
                  </a:lnTo>
                  <a:lnTo>
                    <a:pt x="269561" y="221754"/>
                  </a:lnTo>
                  <a:lnTo>
                    <a:pt x="260742" y="234834"/>
                  </a:lnTo>
                  <a:lnTo>
                    <a:pt x="247662" y="243653"/>
                  </a:lnTo>
                  <a:lnTo>
                    <a:pt x="231647" y="246888"/>
                  </a:lnTo>
                  <a:lnTo>
                    <a:pt x="41148" y="246888"/>
                  </a:lnTo>
                  <a:lnTo>
                    <a:pt x="25133" y="243653"/>
                  </a:lnTo>
                  <a:lnTo>
                    <a:pt x="12053" y="234834"/>
                  </a:lnTo>
                  <a:lnTo>
                    <a:pt x="3234" y="221754"/>
                  </a:lnTo>
                  <a:lnTo>
                    <a:pt x="0" y="205740"/>
                  </a:lnTo>
                  <a:lnTo>
                    <a:pt x="0" y="41148"/>
                  </a:lnTo>
                  <a:close/>
                </a:path>
              </a:pathLst>
            </a:custGeom>
            <a:ln w="19050">
              <a:solidFill>
                <a:srgbClr val="ECAD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8">
            <a:extLst>
              <a:ext uri="{FF2B5EF4-FFF2-40B4-BE49-F238E27FC236}">
                <a16:creationId xmlns:a16="http://schemas.microsoft.com/office/drawing/2014/main" id="{97947E59-CF2C-4E6A-BDEF-5001EA78606F}"/>
              </a:ext>
            </a:extLst>
          </p:cNvPr>
          <p:cNvSpPr txBox="1"/>
          <p:nvPr/>
        </p:nvSpPr>
        <p:spPr>
          <a:xfrm>
            <a:off x="2452433" y="641985"/>
            <a:ext cx="1113790" cy="276860"/>
          </a:xfrm>
          <a:prstGeom prst="rect">
            <a:avLst/>
          </a:prstGeom>
          <a:solidFill>
            <a:srgbClr val="EFD1FF"/>
          </a:solidFill>
        </p:spPr>
        <p:txBody>
          <a:bodyPr vert="horz" wrap="square" lIns="0" tIns="36195" rIns="0" bIns="0" rtlCol="0">
            <a:spAutoFit/>
          </a:bodyPr>
          <a:lstStyle/>
          <a:p>
            <a:pPr marL="149860">
              <a:lnSpc>
                <a:spcPct val="100000"/>
              </a:lnSpc>
              <a:spcBef>
                <a:spcPts val="285"/>
              </a:spcBef>
            </a:pPr>
            <a:r>
              <a:rPr sz="1200" spc="-5" dirty="0">
                <a:solidFill>
                  <a:srgbClr val="602A89"/>
                </a:solidFill>
                <a:latin typeface="Roboto"/>
                <a:cs typeface="Roboto"/>
              </a:rPr>
              <a:t>Shape</a:t>
            </a:r>
            <a:r>
              <a:rPr sz="1200" spc="-20" dirty="0">
                <a:solidFill>
                  <a:srgbClr val="602A89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602A89"/>
                </a:solidFill>
                <a:latin typeface="Roboto"/>
                <a:cs typeface="Roboto"/>
              </a:rPr>
              <a:t>tools</a:t>
            </a:r>
            <a:endParaRPr sz="1200">
              <a:latin typeface="Roboto"/>
              <a:cs typeface="Roboto"/>
            </a:endParaRPr>
          </a:p>
        </p:txBody>
      </p:sp>
      <p:grpSp>
        <p:nvGrpSpPr>
          <p:cNvPr id="8" name="object 9">
            <a:extLst>
              <a:ext uri="{FF2B5EF4-FFF2-40B4-BE49-F238E27FC236}">
                <a16:creationId xmlns:a16="http://schemas.microsoft.com/office/drawing/2014/main" id="{7016A521-37E3-4BC2-9660-E7370E846CFD}"/>
              </a:ext>
            </a:extLst>
          </p:cNvPr>
          <p:cNvGrpSpPr/>
          <p:nvPr/>
        </p:nvGrpSpPr>
        <p:grpSpPr>
          <a:xfrm>
            <a:off x="2747711" y="1001268"/>
            <a:ext cx="76200" cy="298450"/>
            <a:chOff x="3443100" y="1918335"/>
            <a:chExt cx="76200" cy="298450"/>
          </a:xfrm>
        </p:grpSpPr>
        <p:sp>
          <p:nvSpPr>
            <p:cNvPr id="9" name="object 10">
              <a:extLst>
                <a:ext uri="{FF2B5EF4-FFF2-40B4-BE49-F238E27FC236}">
                  <a16:creationId xmlns:a16="http://schemas.microsoft.com/office/drawing/2014/main" id="{1E4EF0E0-9F72-42B6-91EE-51EAB59B2E37}"/>
                </a:ext>
              </a:extLst>
            </p:cNvPr>
            <p:cNvSpPr/>
            <p:nvPr/>
          </p:nvSpPr>
          <p:spPr>
            <a:xfrm>
              <a:off x="3481196" y="1918335"/>
              <a:ext cx="0" cy="234950"/>
            </a:xfrm>
            <a:custGeom>
              <a:avLst/>
              <a:gdLst/>
              <a:ahLst/>
              <a:cxnLst/>
              <a:rect l="l" t="t" r="r" b="b"/>
              <a:pathLst>
                <a:path h="234950">
                  <a:moveTo>
                    <a:pt x="0" y="0"/>
                  </a:moveTo>
                  <a:lnTo>
                    <a:pt x="0" y="234886"/>
                  </a:lnTo>
                </a:path>
              </a:pathLst>
            </a:custGeom>
            <a:ln w="19050">
              <a:solidFill>
                <a:srgbClr val="ECAD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1">
              <a:extLst>
                <a:ext uri="{FF2B5EF4-FFF2-40B4-BE49-F238E27FC236}">
                  <a16:creationId xmlns:a16="http://schemas.microsoft.com/office/drawing/2014/main" id="{DB4AA1FC-E551-4852-83CB-0F30F09F5FF2}"/>
                </a:ext>
              </a:extLst>
            </p:cNvPr>
            <p:cNvSpPr/>
            <p:nvPr/>
          </p:nvSpPr>
          <p:spPr>
            <a:xfrm>
              <a:off x="3443100" y="214051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ECAD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92723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95D227C-4F7E-49DB-BA7F-EBA87DC6145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6B02DC04-15DA-4F94-8655-9DB6C0C70E44}"/>
              </a:ext>
            </a:extLst>
          </p:cNvPr>
          <p:cNvSpPr txBox="1"/>
          <p:nvPr/>
        </p:nvSpPr>
        <p:spPr>
          <a:xfrm>
            <a:off x="6177139" y="663320"/>
            <a:ext cx="3276600" cy="5604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marL="221615">
              <a:lnSpc>
                <a:spcPct val="100000"/>
              </a:lnSpc>
              <a:spcBef>
                <a:spcPts val="450"/>
              </a:spcBef>
            </a:pPr>
            <a:r>
              <a:rPr sz="1300" spc="-5" dirty="0">
                <a:latin typeface="Roboto"/>
                <a:cs typeface="Roboto"/>
              </a:rPr>
              <a:t>Inserir</a:t>
            </a:r>
            <a:r>
              <a:rPr sz="1300" spc="-30" dirty="0">
                <a:latin typeface="Roboto"/>
                <a:cs typeface="Roboto"/>
              </a:rPr>
              <a:t> </a:t>
            </a:r>
            <a:r>
              <a:rPr sz="1300" spc="-5" dirty="0">
                <a:latin typeface="Roboto"/>
                <a:cs typeface="Roboto"/>
              </a:rPr>
              <a:t>formas</a:t>
            </a:r>
            <a:r>
              <a:rPr sz="1300" spc="-25" dirty="0">
                <a:latin typeface="Roboto"/>
                <a:cs typeface="Roboto"/>
              </a:rPr>
              <a:t> </a:t>
            </a:r>
            <a:r>
              <a:rPr sz="1300" dirty="0">
                <a:latin typeface="Roboto"/>
                <a:cs typeface="Roboto"/>
              </a:rPr>
              <a:t>e</a:t>
            </a:r>
            <a:r>
              <a:rPr sz="1300" spc="-10" dirty="0">
                <a:latin typeface="Roboto"/>
                <a:cs typeface="Roboto"/>
              </a:rPr>
              <a:t> </a:t>
            </a:r>
            <a:r>
              <a:rPr sz="1300" spc="-5" dirty="0">
                <a:latin typeface="Roboto"/>
                <a:cs typeface="Roboto"/>
              </a:rPr>
              <a:t>espaçamentos</a:t>
            </a:r>
            <a:r>
              <a:rPr sz="1300" spc="-15" dirty="0">
                <a:latin typeface="Roboto"/>
                <a:cs typeface="Roboto"/>
              </a:rPr>
              <a:t> </a:t>
            </a:r>
            <a:r>
              <a:rPr sz="1300" spc="-10" dirty="0">
                <a:latin typeface="Roboto"/>
                <a:cs typeface="Roboto"/>
              </a:rPr>
              <a:t>sempre</a:t>
            </a:r>
            <a:endParaRPr sz="1300" dirty="0">
              <a:latin typeface="Roboto"/>
              <a:cs typeface="Roboto"/>
            </a:endParaRPr>
          </a:p>
          <a:p>
            <a:pPr marL="221615">
              <a:lnSpc>
                <a:spcPct val="100000"/>
              </a:lnSpc>
              <a:spcBef>
                <a:spcPts val="780"/>
              </a:spcBef>
            </a:pPr>
            <a:r>
              <a:rPr sz="1300" spc="-5" dirty="0">
                <a:latin typeface="Roboto"/>
                <a:cs typeface="Roboto"/>
              </a:rPr>
              <a:t>múltiplos</a:t>
            </a:r>
            <a:r>
              <a:rPr sz="1300" spc="-30" dirty="0">
                <a:latin typeface="Roboto"/>
                <a:cs typeface="Roboto"/>
              </a:rPr>
              <a:t> </a:t>
            </a:r>
            <a:r>
              <a:rPr sz="1300" spc="-5" dirty="0">
                <a:latin typeface="Roboto"/>
                <a:cs typeface="Roboto"/>
              </a:rPr>
              <a:t>de</a:t>
            </a:r>
            <a:r>
              <a:rPr sz="1300" dirty="0">
                <a:latin typeface="Roboto"/>
                <a:cs typeface="Roboto"/>
              </a:rPr>
              <a:t> </a:t>
            </a:r>
            <a:r>
              <a:rPr sz="1300" spc="-5" dirty="0">
                <a:latin typeface="Roboto"/>
                <a:cs typeface="Roboto"/>
              </a:rPr>
              <a:t>oito.</a:t>
            </a:r>
            <a:r>
              <a:rPr sz="1300" spc="-10" dirty="0">
                <a:latin typeface="Roboto"/>
                <a:cs typeface="Roboto"/>
              </a:rPr>
              <a:t> </a:t>
            </a:r>
            <a:r>
              <a:rPr sz="1300" spc="-5" dirty="0">
                <a:latin typeface="Roboto"/>
                <a:cs typeface="Roboto"/>
              </a:rPr>
              <a:t>Ex. </a:t>
            </a:r>
            <a:r>
              <a:rPr sz="1300" spc="-10" dirty="0">
                <a:latin typeface="Roboto"/>
                <a:cs typeface="Roboto"/>
              </a:rPr>
              <a:t>8px,</a:t>
            </a:r>
            <a:r>
              <a:rPr sz="1300" spc="10" dirty="0">
                <a:latin typeface="Roboto"/>
                <a:cs typeface="Roboto"/>
              </a:rPr>
              <a:t> </a:t>
            </a:r>
            <a:r>
              <a:rPr sz="1300" spc="-5" dirty="0">
                <a:latin typeface="Roboto"/>
                <a:cs typeface="Roboto"/>
              </a:rPr>
              <a:t>16</a:t>
            </a:r>
            <a:r>
              <a:rPr sz="1300" spc="15" dirty="0">
                <a:latin typeface="Roboto"/>
                <a:cs typeface="Roboto"/>
              </a:rPr>
              <a:t> </a:t>
            </a:r>
            <a:r>
              <a:rPr sz="1300" spc="-10" dirty="0">
                <a:latin typeface="Roboto"/>
                <a:cs typeface="Roboto"/>
              </a:rPr>
              <a:t>px,</a:t>
            </a:r>
            <a:r>
              <a:rPr sz="1300" dirty="0">
                <a:latin typeface="Roboto"/>
                <a:cs typeface="Roboto"/>
              </a:rPr>
              <a:t> </a:t>
            </a:r>
            <a:r>
              <a:rPr sz="1300" spc="-5" dirty="0">
                <a:latin typeface="Roboto"/>
                <a:cs typeface="Roboto"/>
              </a:rPr>
              <a:t>24</a:t>
            </a:r>
            <a:r>
              <a:rPr sz="1300" spc="15" dirty="0">
                <a:latin typeface="Roboto"/>
                <a:cs typeface="Roboto"/>
              </a:rPr>
              <a:t> </a:t>
            </a:r>
            <a:r>
              <a:rPr sz="1300" spc="-10" dirty="0">
                <a:latin typeface="Roboto"/>
                <a:cs typeface="Roboto"/>
              </a:rPr>
              <a:t>px</a:t>
            </a:r>
            <a:r>
              <a:rPr sz="1300" spc="-10" dirty="0">
                <a:solidFill>
                  <a:srgbClr val="FFF6DD"/>
                </a:solidFill>
                <a:latin typeface="Roboto"/>
                <a:cs typeface="Roboto"/>
              </a:rPr>
              <a:t>.</a:t>
            </a:r>
            <a:endParaRPr sz="1300" dirty="0">
              <a:latin typeface="Roboto"/>
              <a:cs typeface="Roboto"/>
            </a:endParaRPr>
          </a:p>
        </p:txBody>
      </p:sp>
      <p:grpSp>
        <p:nvGrpSpPr>
          <p:cNvPr id="6" name="object 5">
            <a:extLst>
              <a:ext uri="{FF2B5EF4-FFF2-40B4-BE49-F238E27FC236}">
                <a16:creationId xmlns:a16="http://schemas.microsoft.com/office/drawing/2014/main" id="{3BD34F05-70C4-4CC5-9374-1B1C6B89C780}"/>
              </a:ext>
            </a:extLst>
          </p:cNvPr>
          <p:cNvGrpSpPr/>
          <p:nvPr/>
        </p:nvGrpSpPr>
        <p:grpSpPr>
          <a:xfrm>
            <a:off x="1491982" y="1607058"/>
            <a:ext cx="8943340" cy="4090670"/>
            <a:chOff x="2023110" y="2132076"/>
            <a:chExt cx="8943340" cy="4090670"/>
          </a:xfrm>
        </p:grpSpPr>
        <p:pic>
          <p:nvPicPr>
            <p:cNvPr id="7" name="object 6">
              <a:extLst>
                <a:ext uri="{FF2B5EF4-FFF2-40B4-BE49-F238E27FC236}">
                  <a16:creationId xmlns:a16="http://schemas.microsoft.com/office/drawing/2014/main" id="{8327A0B6-3A2B-4D74-AC37-010B3F24D3A3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37282" y="2299716"/>
              <a:ext cx="8328659" cy="3922776"/>
            </a:xfrm>
            <a:prstGeom prst="rect">
              <a:avLst/>
            </a:prstGeom>
          </p:spPr>
        </p:pic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26DE4CFF-0499-48FF-8600-E99424DDDA65}"/>
                </a:ext>
              </a:extLst>
            </p:cNvPr>
            <p:cNvSpPr/>
            <p:nvPr/>
          </p:nvSpPr>
          <p:spPr>
            <a:xfrm>
              <a:off x="3344799" y="2290954"/>
              <a:ext cx="273050" cy="247015"/>
            </a:xfrm>
            <a:custGeom>
              <a:avLst/>
              <a:gdLst/>
              <a:ahLst/>
              <a:cxnLst/>
              <a:rect l="l" t="t" r="r" b="b"/>
              <a:pathLst>
                <a:path w="273050" h="247014">
                  <a:moveTo>
                    <a:pt x="0" y="41148"/>
                  </a:moveTo>
                  <a:lnTo>
                    <a:pt x="3234" y="25133"/>
                  </a:lnTo>
                  <a:lnTo>
                    <a:pt x="12053" y="12053"/>
                  </a:lnTo>
                  <a:lnTo>
                    <a:pt x="25133" y="3234"/>
                  </a:lnTo>
                  <a:lnTo>
                    <a:pt x="41148" y="0"/>
                  </a:lnTo>
                  <a:lnTo>
                    <a:pt x="231647" y="0"/>
                  </a:lnTo>
                  <a:lnTo>
                    <a:pt x="247662" y="3234"/>
                  </a:lnTo>
                  <a:lnTo>
                    <a:pt x="260742" y="12053"/>
                  </a:lnTo>
                  <a:lnTo>
                    <a:pt x="269561" y="25133"/>
                  </a:lnTo>
                  <a:lnTo>
                    <a:pt x="272796" y="41148"/>
                  </a:lnTo>
                  <a:lnTo>
                    <a:pt x="272796" y="205740"/>
                  </a:lnTo>
                  <a:lnTo>
                    <a:pt x="269561" y="221754"/>
                  </a:lnTo>
                  <a:lnTo>
                    <a:pt x="260742" y="234834"/>
                  </a:lnTo>
                  <a:lnTo>
                    <a:pt x="247662" y="243653"/>
                  </a:lnTo>
                  <a:lnTo>
                    <a:pt x="231647" y="246888"/>
                  </a:lnTo>
                  <a:lnTo>
                    <a:pt x="41148" y="246888"/>
                  </a:lnTo>
                  <a:lnTo>
                    <a:pt x="25133" y="243653"/>
                  </a:lnTo>
                  <a:lnTo>
                    <a:pt x="12053" y="234834"/>
                  </a:lnTo>
                  <a:lnTo>
                    <a:pt x="3234" y="221754"/>
                  </a:lnTo>
                  <a:lnTo>
                    <a:pt x="0" y="205740"/>
                  </a:lnTo>
                  <a:lnTo>
                    <a:pt x="0" y="41148"/>
                  </a:lnTo>
                  <a:close/>
                </a:path>
              </a:pathLst>
            </a:custGeom>
            <a:ln w="19050">
              <a:solidFill>
                <a:srgbClr val="ECAD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8">
              <a:extLst>
                <a:ext uri="{FF2B5EF4-FFF2-40B4-BE49-F238E27FC236}">
                  <a16:creationId xmlns:a16="http://schemas.microsoft.com/office/drawing/2014/main" id="{439E7FA2-193C-4970-9FEC-6346BA8572A1}"/>
                </a:ext>
              </a:extLst>
            </p:cNvPr>
            <p:cNvSpPr/>
            <p:nvPr/>
          </p:nvSpPr>
          <p:spPr>
            <a:xfrm>
              <a:off x="9654920" y="2687194"/>
              <a:ext cx="1247775" cy="310515"/>
            </a:xfrm>
            <a:custGeom>
              <a:avLst/>
              <a:gdLst/>
              <a:ahLst/>
              <a:cxnLst/>
              <a:rect l="l" t="t" r="r" b="b"/>
              <a:pathLst>
                <a:path w="1247775" h="310514">
                  <a:moveTo>
                    <a:pt x="0" y="51688"/>
                  </a:moveTo>
                  <a:lnTo>
                    <a:pt x="4061" y="31568"/>
                  </a:lnTo>
                  <a:lnTo>
                    <a:pt x="15138" y="15138"/>
                  </a:lnTo>
                  <a:lnTo>
                    <a:pt x="31568" y="4061"/>
                  </a:lnTo>
                  <a:lnTo>
                    <a:pt x="51689" y="0"/>
                  </a:lnTo>
                  <a:lnTo>
                    <a:pt x="1195705" y="0"/>
                  </a:lnTo>
                  <a:lnTo>
                    <a:pt x="1215825" y="4061"/>
                  </a:lnTo>
                  <a:lnTo>
                    <a:pt x="1232255" y="15138"/>
                  </a:lnTo>
                  <a:lnTo>
                    <a:pt x="1243332" y="31568"/>
                  </a:lnTo>
                  <a:lnTo>
                    <a:pt x="1247394" y="51688"/>
                  </a:lnTo>
                  <a:lnTo>
                    <a:pt x="1247394" y="258444"/>
                  </a:lnTo>
                  <a:lnTo>
                    <a:pt x="1243332" y="278565"/>
                  </a:lnTo>
                  <a:lnTo>
                    <a:pt x="1232255" y="294995"/>
                  </a:lnTo>
                  <a:lnTo>
                    <a:pt x="1215825" y="306072"/>
                  </a:lnTo>
                  <a:lnTo>
                    <a:pt x="1195705" y="310133"/>
                  </a:lnTo>
                  <a:lnTo>
                    <a:pt x="51689" y="310133"/>
                  </a:lnTo>
                  <a:lnTo>
                    <a:pt x="31568" y="306072"/>
                  </a:lnTo>
                  <a:lnTo>
                    <a:pt x="15138" y="294995"/>
                  </a:lnTo>
                  <a:lnTo>
                    <a:pt x="4061" y="278565"/>
                  </a:lnTo>
                  <a:lnTo>
                    <a:pt x="0" y="258444"/>
                  </a:lnTo>
                  <a:lnTo>
                    <a:pt x="0" y="51688"/>
                  </a:lnTo>
                  <a:close/>
                </a:path>
              </a:pathLst>
            </a:custGeom>
            <a:ln w="19050">
              <a:solidFill>
                <a:srgbClr val="ECAD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9">
              <a:extLst>
                <a:ext uri="{FF2B5EF4-FFF2-40B4-BE49-F238E27FC236}">
                  <a16:creationId xmlns:a16="http://schemas.microsoft.com/office/drawing/2014/main" id="{08E4C215-BA6B-4D09-A4CE-6C58C797BABF}"/>
                </a:ext>
              </a:extLst>
            </p:cNvPr>
            <p:cNvSpPr/>
            <p:nvPr/>
          </p:nvSpPr>
          <p:spPr>
            <a:xfrm>
              <a:off x="10435322" y="2141601"/>
              <a:ext cx="142240" cy="412115"/>
            </a:xfrm>
            <a:custGeom>
              <a:avLst/>
              <a:gdLst/>
              <a:ahLst/>
              <a:cxnLst/>
              <a:rect l="l" t="t" r="r" b="b"/>
              <a:pathLst>
                <a:path w="142240" h="412114">
                  <a:moveTo>
                    <a:pt x="141871" y="0"/>
                  </a:moveTo>
                  <a:lnTo>
                    <a:pt x="0" y="411632"/>
                  </a:lnTo>
                </a:path>
              </a:pathLst>
            </a:custGeom>
            <a:ln w="19050">
              <a:solidFill>
                <a:srgbClr val="ECAD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0">
              <a:extLst>
                <a:ext uri="{FF2B5EF4-FFF2-40B4-BE49-F238E27FC236}">
                  <a16:creationId xmlns:a16="http://schemas.microsoft.com/office/drawing/2014/main" id="{1B08F466-977D-4E66-BEC9-1285D45F88C1}"/>
                </a:ext>
              </a:extLst>
            </p:cNvPr>
            <p:cNvSpPr/>
            <p:nvPr/>
          </p:nvSpPr>
          <p:spPr>
            <a:xfrm>
              <a:off x="10403440" y="2528806"/>
              <a:ext cx="72390" cy="84455"/>
            </a:xfrm>
            <a:custGeom>
              <a:avLst/>
              <a:gdLst/>
              <a:ahLst/>
              <a:cxnLst/>
              <a:rect l="l" t="t" r="r" b="b"/>
              <a:pathLst>
                <a:path w="72390" h="84455">
                  <a:moveTo>
                    <a:pt x="0" y="0"/>
                  </a:moveTo>
                  <a:lnTo>
                    <a:pt x="11201" y="84455"/>
                  </a:lnTo>
                  <a:lnTo>
                    <a:pt x="72047" y="248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AD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1">
              <a:extLst>
                <a:ext uri="{FF2B5EF4-FFF2-40B4-BE49-F238E27FC236}">
                  <a16:creationId xmlns:a16="http://schemas.microsoft.com/office/drawing/2014/main" id="{50EA216F-8537-4284-849C-106FECE0C281}"/>
                </a:ext>
              </a:extLst>
            </p:cNvPr>
            <p:cNvSpPr/>
            <p:nvPr/>
          </p:nvSpPr>
          <p:spPr>
            <a:xfrm>
              <a:off x="2647569" y="3983351"/>
              <a:ext cx="1285240" cy="1005840"/>
            </a:xfrm>
            <a:custGeom>
              <a:avLst/>
              <a:gdLst/>
              <a:ahLst/>
              <a:cxnLst/>
              <a:rect l="l" t="t" r="r" b="b"/>
              <a:pathLst>
                <a:path w="1285239" h="1005839">
                  <a:moveTo>
                    <a:pt x="1284732" y="838200"/>
                  </a:moveTo>
                  <a:lnTo>
                    <a:pt x="1278743" y="882764"/>
                  </a:lnTo>
                  <a:lnTo>
                    <a:pt x="1261843" y="922810"/>
                  </a:lnTo>
                  <a:lnTo>
                    <a:pt x="1235630" y="956738"/>
                  </a:lnTo>
                  <a:lnTo>
                    <a:pt x="1201702" y="982951"/>
                  </a:lnTo>
                  <a:lnTo>
                    <a:pt x="1161656" y="999851"/>
                  </a:lnTo>
                  <a:lnTo>
                    <a:pt x="1117092" y="1005840"/>
                  </a:lnTo>
                  <a:lnTo>
                    <a:pt x="167640" y="1005840"/>
                  </a:lnTo>
                  <a:lnTo>
                    <a:pt x="123075" y="999851"/>
                  </a:lnTo>
                  <a:lnTo>
                    <a:pt x="83029" y="982951"/>
                  </a:lnTo>
                  <a:lnTo>
                    <a:pt x="49101" y="956738"/>
                  </a:lnTo>
                  <a:lnTo>
                    <a:pt x="22888" y="922810"/>
                  </a:lnTo>
                  <a:lnTo>
                    <a:pt x="5988" y="882764"/>
                  </a:lnTo>
                  <a:lnTo>
                    <a:pt x="0" y="838200"/>
                  </a:lnTo>
                  <a:lnTo>
                    <a:pt x="0" y="167652"/>
                  </a:lnTo>
                  <a:lnTo>
                    <a:pt x="5988" y="123082"/>
                  </a:lnTo>
                  <a:lnTo>
                    <a:pt x="22888" y="83033"/>
                  </a:lnTo>
                  <a:lnTo>
                    <a:pt x="49101" y="49102"/>
                  </a:lnTo>
                  <a:lnTo>
                    <a:pt x="83029" y="22888"/>
                  </a:lnTo>
                  <a:lnTo>
                    <a:pt x="123075" y="5988"/>
                  </a:lnTo>
                  <a:lnTo>
                    <a:pt x="167640" y="0"/>
                  </a:lnTo>
                  <a:lnTo>
                    <a:pt x="1117092" y="0"/>
                  </a:lnTo>
                  <a:lnTo>
                    <a:pt x="1161656" y="5988"/>
                  </a:lnTo>
                  <a:lnTo>
                    <a:pt x="1201702" y="22888"/>
                  </a:lnTo>
                  <a:lnTo>
                    <a:pt x="1235630" y="49102"/>
                  </a:lnTo>
                  <a:lnTo>
                    <a:pt x="1261843" y="83033"/>
                  </a:lnTo>
                  <a:lnTo>
                    <a:pt x="1278743" y="123082"/>
                  </a:lnTo>
                  <a:lnTo>
                    <a:pt x="1284732" y="167652"/>
                  </a:lnTo>
                  <a:lnTo>
                    <a:pt x="1284732" y="838200"/>
                  </a:lnTo>
                  <a:close/>
                </a:path>
              </a:pathLst>
            </a:custGeom>
            <a:ln w="19050">
              <a:solidFill>
                <a:srgbClr val="ECAD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2">
              <a:extLst>
                <a:ext uri="{FF2B5EF4-FFF2-40B4-BE49-F238E27FC236}">
                  <a16:creationId xmlns:a16="http://schemas.microsoft.com/office/drawing/2014/main" id="{F7302429-B875-42DF-A224-28E5A3B3D21B}"/>
                </a:ext>
              </a:extLst>
            </p:cNvPr>
            <p:cNvSpPr/>
            <p:nvPr/>
          </p:nvSpPr>
          <p:spPr>
            <a:xfrm>
              <a:off x="9549003" y="4915282"/>
              <a:ext cx="1058545" cy="407034"/>
            </a:xfrm>
            <a:custGeom>
              <a:avLst/>
              <a:gdLst/>
              <a:ahLst/>
              <a:cxnLst/>
              <a:rect l="l" t="t" r="r" b="b"/>
              <a:pathLst>
                <a:path w="1058545" h="407035">
                  <a:moveTo>
                    <a:pt x="0" y="67818"/>
                  </a:moveTo>
                  <a:lnTo>
                    <a:pt x="5329" y="41421"/>
                  </a:lnTo>
                  <a:lnTo>
                    <a:pt x="19864" y="19864"/>
                  </a:lnTo>
                  <a:lnTo>
                    <a:pt x="41421" y="5329"/>
                  </a:lnTo>
                  <a:lnTo>
                    <a:pt x="67818" y="0"/>
                  </a:lnTo>
                  <a:lnTo>
                    <a:pt x="990600" y="0"/>
                  </a:lnTo>
                  <a:lnTo>
                    <a:pt x="1016996" y="5329"/>
                  </a:lnTo>
                  <a:lnTo>
                    <a:pt x="1038553" y="19864"/>
                  </a:lnTo>
                  <a:lnTo>
                    <a:pt x="1053088" y="41421"/>
                  </a:lnTo>
                  <a:lnTo>
                    <a:pt x="1058418" y="67818"/>
                  </a:lnTo>
                  <a:lnTo>
                    <a:pt x="1058418" y="339090"/>
                  </a:lnTo>
                  <a:lnTo>
                    <a:pt x="1053088" y="365486"/>
                  </a:lnTo>
                  <a:lnTo>
                    <a:pt x="1038553" y="387043"/>
                  </a:lnTo>
                  <a:lnTo>
                    <a:pt x="1016996" y="401578"/>
                  </a:lnTo>
                  <a:lnTo>
                    <a:pt x="990600" y="406908"/>
                  </a:lnTo>
                  <a:lnTo>
                    <a:pt x="67818" y="406908"/>
                  </a:lnTo>
                  <a:lnTo>
                    <a:pt x="41421" y="401578"/>
                  </a:lnTo>
                  <a:lnTo>
                    <a:pt x="19864" y="387043"/>
                  </a:lnTo>
                  <a:lnTo>
                    <a:pt x="5329" y="365486"/>
                  </a:lnTo>
                  <a:lnTo>
                    <a:pt x="0" y="339090"/>
                  </a:lnTo>
                  <a:lnTo>
                    <a:pt x="0" y="67818"/>
                  </a:lnTo>
                  <a:close/>
                </a:path>
              </a:pathLst>
            </a:custGeom>
            <a:ln w="19050">
              <a:solidFill>
                <a:srgbClr val="ECAD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3">
              <a:extLst>
                <a:ext uri="{FF2B5EF4-FFF2-40B4-BE49-F238E27FC236}">
                  <a16:creationId xmlns:a16="http://schemas.microsoft.com/office/drawing/2014/main" id="{31C13836-0DBE-4C5B-BF0E-EC2AB55B6746}"/>
                </a:ext>
              </a:extLst>
            </p:cNvPr>
            <p:cNvSpPr/>
            <p:nvPr/>
          </p:nvSpPr>
          <p:spPr>
            <a:xfrm>
              <a:off x="2032635" y="3328797"/>
              <a:ext cx="650875" cy="548005"/>
            </a:xfrm>
            <a:custGeom>
              <a:avLst/>
              <a:gdLst/>
              <a:ahLst/>
              <a:cxnLst/>
              <a:rect l="l" t="t" r="r" b="b"/>
              <a:pathLst>
                <a:path w="650875" h="548004">
                  <a:moveTo>
                    <a:pt x="0" y="0"/>
                  </a:moveTo>
                  <a:lnTo>
                    <a:pt x="650544" y="547776"/>
                  </a:lnTo>
                </a:path>
              </a:pathLst>
            </a:custGeom>
            <a:ln w="19050">
              <a:solidFill>
                <a:srgbClr val="ECAD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4">
              <a:extLst>
                <a:ext uri="{FF2B5EF4-FFF2-40B4-BE49-F238E27FC236}">
                  <a16:creationId xmlns:a16="http://schemas.microsoft.com/office/drawing/2014/main" id="{932457A8-D958-4C0C-A39A-EED32BFD84D2}"/>
                </a:ext>
              </a:extLst>
            </p:cNvPr>
            <p:cNvSpPr/>
            <p:nvPr/>
          </p:nvSpPr>
          <p:spPr>
            <a:xfrm>
              <a:off x="2648919" y="3839244"/>
              <a:ext cx="83185" cy="78740"/>
            </a:xfrm>
            <a:custGeom>
              <a:avLst/>
              <a:gdLst/>
              <a:ahLst/>
              <a:cxnLst/>
              <a:rect l="l" t="t" r="r" b="b"/>
              <a:pathLst>
                <a:path w="83185" h="78739">
                  <a:moveTo>
                    <a:pt x="49085" y="0"/>
                  </a:moveTo>
                  <a:lnTo>
                    <a:pt x="0" y="58280"/>
                  </a:lnTo>
                  <a:lnTo>
                    <a:pt x="82829" y="78232"/>
                  </a:lnTo>
                  <a:lnTo>
                    <a:pt x="49085" y="0"/>
                  </a:lnTo>
                  <a:close/>
                </a:path>
              </a:pathLst>
            </a:custGeom>
            <a:solidFill>
              <a:srgbClr val="ECAD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5">
              <a:extLst>
                <a:ext uri="{FF2B5EF4-FFF2-40B4-BE49-F238E27FC236}">
                  <a16:creationId xmlns:a16="http://schemas.microsoft.com/office/drawing/2014/main" id="{C2A1D624-0239-48E6-A883-2CC4F130ED2D}"/>
                </a:ext>
              </a:extLst>
            </p:cNvPr>
            <p:cNvSpPr/>
            <p:nvPr/>
          </p:nvSpPr>
          <p:spPr>
            <a:xfrm>
              <a:off x="9200768" y="4915280"/>
              <a:ext cx="218440" cy="165735"/>
            </a:xfrm>
            <a:custGeom>
              <a:avLst/>
              <a:gdLst/>
              <a:ahLst/>
              <a:cxnLst/>
              <a:rect l="l" t="t" r="r" b="b"/>
              <a:pathLst>
                <a:path w="218440" h="165735">
                  <a:moveTo>
                    <a:pt x="0" y="0"/>
                  </a:moveTo>
                  <a:lnTo>
                    <a:pt x="217995" y="165163"/>
                  </a:lnTo>
                </a:path>
              </a:pathLst>
            </a:custGeom>
            <a:ln w="19050">
              <a:solidFill>
                <a:srgbClr val="ECAD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6">
              <a:extLst>
                <a:ext uri="{FF2B5EF4-FFF2-40B4-BE49-F238E27FC236}">
                  <a16:creationId xmlns:a16="http://schemas.microsoft.com/office/drawing/2014/main" id="{65C62CC4-3A31-42EC-AA22-35F4547977D1}"/>
                </a:ext>
              </a:extLst>
            </p:cNvPr>
            <p:cNvSpPr/>
            <p:nvPr/>
          </p:nvSpPr>
          <p:spPr>
            <a:xfrm>
              <a:off x="9385635" y="5042404"/>
              <a:ext cx="83820" cy="76835"/>
            </a:xfrm>
            <a:custGeom>
              <a:avLst/>
              <a:gdLst/>
              <a:ahLst/>
              <a:cxnLst/>
              <a:rect l="l" t="t" r="r" b="b"/>
              <a:pathLst>
                <a:path w="83820" h="76835">
                  <a:moveTo>
                    <a:pt x="46024" y="0"/>
                  </a:moveTo>
                  <a:lnTo>
                    <a:pt x="0" y="60731"/>
                  </a:lnTo>
                  <a:lnTo>
                    <a:pt x="83756" y="76390"/>
                  </a:lnTo>
                  <a:lnTo>
                    <a:pt x="46024" y="0"/>
                  </a:lnTo>
                  <a:close/>
                </a:path>
              </a:pathLst>
            </a:custGeom>
            <a:solidFill>
              <a:srgbClr val="ECAD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7">
            <a:extLst>
              <a:ext uri="{FF2B5EF4-FFF2-40B4-BE49-F238E27FC236}">
                <a16:creationId xmlns:a16="http://schemas.microsoft.com/office/drawing/2014/main" id="{D8B8FB19-4087-42D6-8B26-F5F90D35FDDC}"/>
              </a:ext>
            </a:extLst>
          </p:cNvPr>
          <p:cNvSpPr txBox="1"/>
          <p:nvPr/>
        </p:nvSpPr>
        <p:spPr>
          <a:xfrm>
            <a:off x="2616694" y="1034034"/>
            <a:ext cx="1113790" cy="276860"/>
          </a:xfrm>
          <a:prstGeom prst="rect">
            <a:avLst/>
          </a:prstGeom>
          <a:solidFill>
            <a:srgbClr val="EFD1FF"/>
          </a:solidFill>
        </p:spPr>
        <p:txBody>
          <a:bodyPr vert="horz" wrap="square" lIns="0" tIns="36195" rIns="0" bIns="0" rtlCol="0">
            <a:spAutoFit/>
          </a:bodyPr>
          <a:lstStyle/>
          <a:p>
            <a:pPr marL="149860">
              <a:lnSpc>
                <a:spcPct val="100000"/>
              </a:lnSpc>
              <a:spcBef>
                <a:spcPts val="285"/>
              </a:spcBef>
            </a:pPr>
            <a:r>
              <a:rPr sz="1200" spc="-5" dirty="0">
                <a:solidFill>
                  <a:srgbClr val="602A89"/>
                </a:solidFill>
                <a:latin typeface="Roboto"/>
                <a:cs typeface="Roboto"/>
              </a:rPr>
              <a:t>Shape</a:t>
            </a:r>
            <a:r>
              <a:rPr sz="1200" spc="-20" dirty="0">
                <a:solidFill>
                  <a:srgbClr val="602A89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602A89"/>
                </a:solidFill>
                <a:latin typeface="Roboto"/>
                <a:cs typeface="Roboto"/>
              </a:rPr>
              <a:t>tools</a:t>
            </a:r>
            <a:endParaRPr sz="1200">
              <a:latin typeface="Roboto"/>
              <a:cs typeface="Roboto"/>
            </a:endParaRPr>
          </a:p>
        </p:txBody>
      </p:sp>
      <p:grpSp>
        <p:nvGrpSpPr>
          <p:cNvPr id="19" name="object 18">
            <a:extLst>
              <a:ext uri="{FF2B5EF4-FFF2-40B4-BE49-F238E27FC236}">
                <a16:creationId xmlns:a16="http://schemas.microsoft.com/office/drawing/2014/main" id="{0B51AE31-7B21-4215-9AFB-C76D519D6DBA}"/>
              </a:ext>
            </a:extLst>
          </p:cNvPr>
          <p:cNvGrpSpPr/>
          <p:nvPr/>
        </p:nvGrpSpPr>
        <p:grpSpPr>
          <a:xfrm>
            <a:off x="2911972" y="1393317"/>
            <a:ext cx="76200" cy="298450"/>
            <a:chOff x="3443100" y="1918335"/>
            <a:chExt cx="76200" cy="298450"/>
          </a:xfrm>
        </p:grpSpPr>
        <p:sp>
          <p:nvSpPr>
            <p:cNvPr id="20" name="object 19">
              <a:extLst>
                <a:ext uri="{FF2B5EF4-FFF2-40B4-BE49-F238E27FC236}">
                  <a16:creationId xmlns:a16="http://schemas.microsoft.com/office/drawing/2014/main" id="{6E41F794-CE6C-4617-92B9-E7306BE777DE}"/>
                </a:ext>
              </a:extLst>
            </p:cNvPr>
            <p:cNvSpPr/>
            <p:nvPr/>
          </p:nvSpPr>
          <p:spPr>
            <a:xfrm>
              <a:off x="3481196" y="1918335"/>
              <a:ext cx="0" cy="234950"/>
            </a:xfrm>
            <a:custGeom>
              <a:avLst/>
              <a:gdLst/>
              <a:ahLst/>
              <a:cxnLst/>
              <a:rect l="l" t="t" r="r" b="b"/>
              <a:pathLst>
                <a:path h="234950">
                  <a:moveTo>
                    <a:pt x="0" y="0"/>
                  </a:moveTo>
                  <a:lnTo>
                    <a:pt x="0" y="234886"/>
                  </a:lnTo>
                </a:path>
              </a:pathLst>
            </a:custGeom>
            <a:ln w="19050">
              <a:solidFill>
                <a:srgbClr val="ECAD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0">
              <a:extLst>
                <a:ext uri="{FF2B5EF4-FFF2-40B4-BE49-F238E27FC236}">
                  <a16:creationId xmlns:a16="http://schemas.microsoft.com/office/drawing/2014/main" id="{712FA7D9-7729-4D70-B2B3-F439C60B8E40}"/>
                </a:ext>
              </a:extLst>
            </p:cNvPr>
            <p:cNvSpPr/>
            <p:nvPr/>
          </p:nvSpPr>
          <p:spPr>
            <a:xfrm>
              <a:off x="3443100" y="214051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ECAD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1">
            <a:extLst>
              <a:ext uri="{FF2B5EF4-FFF2-40B4-BE49-F238E27FC236}">
                <a16:creationId xmlns:a16="http://schemas.microsoft.com/office/drawing/2014/main" id="{B0750B7E-B823-4B2E-B217-1400921BBF93}"/>
              </a:ext>
            </a:extLst>
          </p:cNvPr>
          <p:cNvSpPr txBox="1"/>
          <p:nvPr/>
        </p:nvSpPr>
        <p:spPr>
          <a:xfrm>
            <a:off x="9583660" y="1082040"/>
            <a:ext cx="1834514" cy="462280"/>
          </a:xfrm>
          <a:prstGeom prst="rect">
            <a:avLst/>
          </a:prstGeom>
          <a:solidFill>
            <a:srgbClr val="EFD1FF"/>
          </a:solidFill>
        </p:spPr>
        <p:txBody>
          <a:bodyPr vert="horz" wrap="square" lIns="0" tIns="45085" rIns="0" bIns="0" rtlCol="0">
            <a:spAutoFit/>
          </a:bodyPr>
          <a:lstStyle/>
          <a:p>
            <a:pPr marL="122555" marR="116205" indent="186690">
              <a:lnSpc>
                <a:spcPts val="1430"/>
              </a:lnSpc>
              <a:spcBef>
                <a:spcPts val="355"/>
              </a:spcBef>
            </a:pPr>
            <a:r>
              <a:rPr sz="1200" spc="-5" dirty="0">
                <a:solidFill>
                  <a:srgbClr val="602A89"/>
                </a:solidFill>
                <a:latin typeface="Roboto"/>
                <a:cs typeface="Roboto"/>
              </a:rPr>
              <a:t>Ferramentas </a:t>
            </a:r>
            <a:r>
              <a:rPr sz="1200" dirty="0">
                <a:solidFill>
                  <a:srgbClr val="602A89"/>
                </a:solidFill>
                <a:latin typeface="Roboto"/>
                <a:cs typeface="Roboto"/>
              </a:rPr>
              <a:t>para </a:t>
            </a:r>
            <a:r>
              <a:rPr sz="1200" spc="5" dirty="0">
                <a:solidFill>
                  <a:srgbClr val="602A89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602A89"/>
                </a:solidFill>
                <a:latin typeface="Roboto"/>
                <a:cs typeface="Roboto"/>
              </a:rPr>
              <a:t>alinhamento </a:t>
            </a:r>
            <a:r>
              <a:rPr sz="1200" dirty="0">
                <a:solidFill>
                  <a:srgbClr val="602A89"/>
                </a:solidFill>
                <a:latin typeface="Roboto"/>
                <a:cs typeface="Roboto"/>
              </a:rPr>
              <a:t>de</a:t>
            </a:r>
            <a:r>
              <a:rPr sz="1200" spc="-20" dirty="0">
                <a:solidFill>
                  <a:srgbClr val="602A89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602A89"/>
                </a:solidFill>
                <a:latin typeface="Roboto"/>
                <a:cs typeface="Roboto"/>
              </a:rPr>
              <a:t>formas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23" name="object 22">
            <a:extLst>
              <a:ext uri="{FF2B5EF4-FFF2-40B4-BE49-F238E27FC236}">
                <a16:creationId xmlns:a16="http://schemas.microsoft.com/office/drawing/2014/main" id="{1FCCAF67-BD61-45B0-9BF8-0EBB3DC22993}"/>
              </a:ext>
            </a:extLst>
          </p:cNvPr>
          <p:cNvSpPr txBox="1"/>
          <p:nvPr/>
        </p:nvSpPr>
        <p:spPr>
          <a:xfrm>
            <a:off x="859522" y="2431542"/>
            <a:ext cx="1113790" cy="276860"/>
          </a:xfrm>
          <a:prstGeom prst="rect">
            <a:avLst/>
          </a:prstGeom>
          <a:solidFill>
            <a:srgbClr val="EFD1FF"/>
          </a:solidFill>
        </p:spPr>
        <p:txBody>
          <a:bodyPr vert="horz" wrap="square" lIns="0" tIns="36195" rIns="0" bIns="0" rtlCol="0">
            <a:spAutoFit/>
          </a:bodyPr>
          <a:lstStyle/>
          <a:p>
            <a:pPr marL="328295">
              <a:lnSpc>
                <a:spcPct val="100000"/>
              </a:lnSpc>
              <a:spcBef>
                <a:spcPts val="285"/>
              </a:spcBef>
            </a:pPr>
            <a:r>
              <a:rPr sz="1200" spc="-5" dirty="0">
                <a:solidFill>
                  <a:srgbClr val="602A89"/>
                </a:solidFill>
                <a:latin typeface="Roboto"/>
                <a:cs typeface="Roboto"/>
              </a:rPr>
              <a:t>Layers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7218B322-5463-4B4F-B5A7-FF4356AC4713}"/>
              </a:ext>
            </a:extLst>
          </p:cNvPr>
          <p:cNvSpPr txBox="1"/>
          <p:nvPr/>
        </p:nvSpPr>
        <p:spPr>
          <a:xfrm>
            <a:off x="7041628" y="4214622"/>
            <a:ext cx="1546860" cy="277495"/>
          </a:xfrm>
          <a:prstGeom prst="rect">
            <a:avLst/>
          </a:prstGeom>
          <a:solidFill>
            <a:srgbClr val="EFD1FF"/>
          </a:solidFill>
        </p:spPr>
        <p:txBody>
          <a:bodyPr vert="horz" wrap="square" lIns="0" tIns="36195" rIns="0" bIns="0" rtlCol="0">
            <a:spAutoFit/>
          </a:bodyPr>
          <a:lstStyle/>
          <a:p>
            <a:pPr marL="140970">
              <a:lnSpc>
                <a:spcPct val="100000"/>
              </a:lnSpc>
              <a:spcBef>
                <a:spcPts val="285"/>
              </a:spcBef>
            </a:pPr>
            <a:r>
              <a:rPr sz="1200" spc="-5" dirty="0">
                <a:solidFill>
                  <a:srgbClr val="602A89"/>
                </a:solidFill>
                <a:latin typeface="Roboto"/>
                <a:cs typeface="Roboto"/>
              </a:rPr>
              <a:t>Cores</a:t>
            </a:r>
            <a:r>
              <a:rPr sz="1200" spc="-20" dirty="0">
                <a:solidFill>
                  <a:srgbClr val="602A89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602A89"/>
                </a:solidFill>
                <a:latin typeface="Roboto"/>
                <a:cs typeface="Roboto"/>
              </a:rPr>
              <a:t>e</a:t>
            </a:r>
            <a:r>
              <a:rPr sz="1200" spc="-25" dirty="0">
                <a:solidFill>
                  <a:srgbClr val="602A89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602A89"/>
                </a:solidFill>
                <a:latin typeface="Roboto"/>
                <a:cs typeface="Roboto"/>
              </a:rPr>
              <a:t>opacidade</a:t>
            </a:r>
            <a:endParaRPr sz="1200">
              <a:latin typeface="Roboto"/>
              <a:cs typeface="Roboto"/>
            </a:endParaRPr>
          </a:p>
        </p:txBody>
      </p:sp>
      <p:grpSp>
        <p:nvGrpSpPr>
          <p:cNvPr id="25" name="object 25">
            <a:extLst>
              <a:ext uri="{FF2B5EF4-FFF2-40B4-BE49-F238E27FC236}">
                <a16:creationId xmlns:a16="http://schemas.microsoft.com/office/drawing/2014/main" id="{9F483429-1107-4523-9FAA-5C86773C2C9B}"/>
              </a:ext>
            </a:extLst>
          </p:cNvPr>
          <p:cNvGrpSpPr/>
          <p:nvPr/>
        </p:nvGrpSpPr>
        <p:grpSpPr>
          <a:xfrm>
            <a:off x="3624057" y="2863596"/>
            <a:ext cx="696595" cy="176530"/>
            <a:chOff x="4155185" y="3388614"/>
            <a:chExt cx="696595" cy="176530"/>
          </a:xfrm>
        </p:grpSpPr>
        <p:sp>
          <p:nvSpPr>
            <p:cNvPr id="26" name="object 26">
              <a:extLst>
                <a:ext uri="{FF2B5EF4-FFF2-40B4-BE49-F238E27FC236}">
                  <a16:creationId xmlns:a16="http://schemas.microsoft.com/office/drawing/2014/main" id="{D19F6C90-17D8-4087-8F18-D048BF5B329E}"/>
                </a:ext>
              </a:extLst>
            </p:cNvPr>
            <p:cNvSpPr/>
            <p:nvPr/>
          </p:nvSpPr>
          <p:spPr>
            <a:xfrm>
              <a:off x="4155185" y="3388614"/>
              <a:ext cx="274320" cy="59690"/>
            </a:xfrm>
            <a:custGeom>
              <a:avLst/>
              <a:gdLst/>
              <a:ahLst/>
              <a:cxnLst/>
              <a:rect l="l" t="t" r="r" b="b"/>
              <a:pathLst>
                <a:path w="274320" h="59689">
                  <a:moveTo>
                    <a:pt x="274320" y="0"/>
                  </a:moveTo>
                  <a:lnTo>
                    <a:pt x="0" y="0"/>
                  </a:lnTo>
                  <a:lnTo>
                    <a:pt x="0" y="59436"/>
                  </a:lnTo>
                  <a:lnTo>
                    <a:pt x="274320" y="59436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B096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>
              <a:extLst>
                <a:ext uri="{FF2B5EF4-FFF2-40B4-BE49-F238E27FC236}">
                  <a16:creationId xmlns:a16="http://schemas.microsoft.com/office/drawing/2014/main" id="{C323FEC0-7F5E-4F7F-957E-0DE8BD0B9FBA}"/>
                </a:ext>
              </a:extLst>
            </p:cNvPr>
            <p:cNvSpPr/>
            <p:nvPr/>
          </p:nvSpPr>
          <p:spPr>
            <a:xfrm>
              <a:off x="4454651" y="3505200"/>
              <a:ext cx="397510" cy="59690"/>
            </a:xfrm>
            <a:custGeom>
              <a:avLst/>
              <a:gdLst/>
              <a:ahLst/>
              <a:cxnLst/>
              <a:rect l="l" t="t" r="r" b="b"/>
              <a:pathLst>
                <a:path w="397510" h="59689">
                  <a:moveTo>
                    <a:pt x="397001" y="0"/>
                  </a:moveTo>
                  <a:lnTo>
                    <a:pt x="0" y="0"/>
                  </a:lnTo>
                  <a:lnTo>
                    <a:pt x="0" y="59436"/>
                  </a:lnTo>
                  <a:lnTo>
                    <a:pt x="397001" y="59436"/>
                  </a:lnTo>
                  <a:lnTo>
                    <a:pt x="397001" y="0"/>
                  </a:lnTo>
                  <a:close/>
                </a:path>
              </a:pathLst>
            </a:custGeom>
            <a:solidFill>
              <a:srgbClr val="E9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24974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95D227C-4F7E-49DB-BA7F-EBA87DC6145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8889E36D-9E88-4310-95FF-8A51EAE418FA}"/>
              </a:ext>
            </a:extLst>
          </p:cNvPr>
          <p:cNvSpPr txBox="1"/>
          <p:nvPr/>
        </p:nvSpPr>
        <p:spPr>
          <a:xfrm>
            <a:off x="5803293" y="702374"/>
            <a:ext cx="3238500" cy="85292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 marL="130175" marR="92710">
              <a:lnSpc>
                <a:spcPts val="2340"/>
              </a:lnSpc>
              <a:spcBef>
                <a:spcPts val="30"/>
              </a:spcBef>
            </a:pPr>
            <a:r>
              <a:rPr sz="1300" spc="-5" dirty="0">
                <a:latin typeface="Roboto"/>
                <a:cs typeface="Roboto"/>
              </a:rPr>
              <a:t>Para alterar as bordas de ângulo </a:t>
            </a:r>
            <a:r>
              <a:rPr sz="1300" spc="-10" dirty="0">
                <a:latin typeface="Roboto"/>
                <a:cs typeface="Roboto"/>
              </a:rPr>
              <a:t>reto, </a:t>
            </a:r>
            <a:r>
              <a:rPr sz="1300" spc="-5" dirty="0">
                <a:latin typeface="Roboto"/>
                <a:cs typeface="Roboto"/>
              </a:rPr>
              <a:t> clicar </a:t>
            </a:r>
            <a:r>
              <a:rPr sz="1300" dirty="0">
                <a:latin typeface="Roboto"/>
                <a:cs typeface="Roboto"/>
              </a:rPr>
              <a:t>em </a:t>
            </a:r>
            <a:r>
              <a:rPr sz="1300" spc="-5" dirty="0">
                <a:latin typeface="Roboto"/>
                <a:cs typeface="Roboto"/>
              </a:rPr>
              <a:t>corner radius. Determinar </a:t>
            </a:r>
            <a:r>
              <a:rPr sz="1300" spc="-10" dirty="0">
                <a:latin typeface="Roboto"/>
                <a:cs typeface="Roboto"/>
              </a:rPr>
              <a:t>valor </a:t>
            </a:r>
            <a:r>
              <a:rPr sz="1300" spc="-310" dirty="0">
                <a:latin typeface="Roboto"/>
                <a:cs typeface="Roboto"/>
              </a:rPr>
              <a:t> </a:t>
            </a:r>
            <a:r>
              <a:rPr sz="1300" spc="-5" dirty="0">
                <a:latin typeface="Roboto"/>
                <a:cs typeface="Roboto"/>
              </a:rPr>
              <a:t>do</a:t>
            </a:r>
            <a:r>
              <a:rPr sz="1300" spc="-10" dirty="0">
                <a:latin typeface="Roboto"/>
                <a:cs typeface="Roboto"/>
              </a:rPr>
              <a:t> </a:t>
            </a:r>
            <a:r>
              <a:rPr sz="1300" spc="-5" dirty="0">
                <a:latin typeface="Roboto"/>
                <a:cs typeface="Roboto"/>
              </a:rPr>
              <a:t>ângulo</a:t>
            </a:r>
            <a:r>
              <a:rPr sz="1300" spc="-10" dirty="0">
                <a:latin typeface="Roboto"/>
                <a:cs typeface="Roboto"/>
              </a:rPr>
              <a:t> </a:t>
            </a:r>
            <a:r>
              <a:rPr sz="1300" spc="-5" dirty="0">
                <a:latin typeface="Roboto"/>
                <a:cs typeface="Roboto"/>
              </a:rPr>
              <a:t>desejado.</a:t>
            </a:r>
            <a:endParaRPr sz="1300" dirty="0">
              <a:latin typeface="Roboto"/>
              <a:cs typeface="Roboto"/>
            </a:endParaRPr>
          </a:p>
        </p:txBody>
      </p:sp>
      <p:grpSp>
        <p:nvGrpSpPr>
          <p:cNvPr id="4" name="object 5">
            <a:extLst>
              <a:ext uri="{FF2B5EF4-FFF2-40B4-BE49-F238E27FC236}">
                <a16:creationId xmlns:a16="http://schemas.microsoft.com/office/drawing/2014/main" id="{F20CC309-5D7F-4BD8-BC85-1BA4BE60146B}"/>
              </a:ext>
            </a:extLst>
          </p:cNvPr>
          <p:cNvGrpSpPr/>
          <p:nvPr/>
        </p:nvGrpSpPr>
        <p:grpSpPr>
          <a:xfrm>
            <a:off x="1738403" y="1721550"/>
            <a:ext cx="8305800" cy="4015104"/>
            <a:chOff x="2643377" y="2207514"/>
            <a:chExt cx="8305800" cy="4015104"/>
          </a:xfrm>
        </p:grpSpPr>
        <p:pic>
          <p:nvPicPr>
            <p:cNvPr id="5" name="object 6">
              <a:extLst>
                <a:ext uri="{FF2B5EF4-FFF2-40B4-BE49-F238E27FC236}">
                  <a16:creationId xmlns:a16="http://schemas.microsoft.com/office/drawing/2014/main" id="{8DEDC13A-683B-4B62-B596-D74EFD6B409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43377" y="2299716"/>
              <a:ext cx="8295881" cy="3922775"/>
            </a:xfrm>
            <a:prstGeom prst="rect">
              <a:avLst/>
            </a:prstGeom>
          </p:spPr>
        </p:pic>
        <p:sp>
          <p:nvSpPr>
            <p:cNvPr id="6" name="object 7">
              <a:extLst>
                <a:ext uri="{FF2B5EF4-FFF2-40B4-BE49-F238E27FC236}">
                  <a16:creationId xmlns:a16="http://schemas.microsoft.com/office/drawing/2014/main" id="{A001EB3E-0230-4019-B9E4-7F208BF76A6D}"/>
                </a:ext>
              </a:extLst>
            </p:cNvPr>
            <p:cNvSpPr/>
            <p:nvPr/>
          </p:nvSpPr>
          <p:spPr>
            <a:xfrm>
              <a:off x="10227945" y="3490342"/>
              <a:ext cx="288290" cy="238760"/>
            </a:xfrm>
            <a:custGeom>
              <a:avLst/>
              <a:gdLst/>
              <a:ahLst/>
              <a:cxnLst/>
              <a:rect l="l" t="t" r="r" b="b"/>
              <a:pathLst>
                <a:path w="288290" h="238760">
                  <a:moveTo>
                    <a:pt x="0" y="39750"/>
                  </a:moveTo>
                  <a:lnTo>
                    <a:pt x="3123" y="24276"/>
                  </a:lnTo>
                  <a:lnTo>
                    <a:pt x="11641" y="11641"/>
                  </a:lnTo>
                  <a:lnTo>
                    <a:pt x="24276" y="3123"/>
                  </a:lnTo>
                  <a:lnTo>
                    <a:pt x="39751" y="0"/>
                  </a:lnTo>
                  <a:lnTo>
                    <a:pt x="248285" y="0"/>
                  </a:lnTo>
                  <a:lnTo>
                    <a:pt x="263759" y="3123"/>
                  </a:lnTo>
                  <a:lnTo>
                    <a:pt x="276394" y="11641"/>
                  </a:lnTo>
                  <a:lnTo>
                    <a:pt x="284912" y="24276"/>
                  </a:lnTo>
                  <a:lnTo>
                    <a:pt x="288036" y="39750"/>
                  </a:lnTo>
                  <a:lnTo>
                    <a:pt x="288036" y="198754"/>
                  </a:lnTo>
                  <a:lnTo>
                    <a:pt x="284912" y="214229"/>
                  </a:lnTo>
                  <a:lnTo>
                    <a:pt x="276394" y="226864"/>
                  </a:lnTo>
                  <a:lnTo>
                    <a:pt x="263759" y="235382"/>
                  </a:lnTo>
                  <a:lnTo>
                    <a:pt x="248285" y="238505"/>
                  </a:lnTo>
                  <a:lnTo>
                    <a:pt x="39751" y="238505"/>
                  </a:lnTo>
                  <a:lnTo>
                    <a:pt x="24276" y="235382"/>
                  </a:lnTo>
                  <a:lnTo>
                    <a:pt x="11641" y="226864"/>
                  </a:lnTo>
                  <a:lnTo>
                    <a:pt x="3123" y="214229"/>
                  </a:lnTo>
                  <a:lnTo>
                    <a:pt x="0" y="198754"/>
                  </a:lnTo>
                  <a:lnTo>
                    <a:pt x="0" y="39750"/>
                  </a:lnTo>
                  <a:close/>
                </a:path>
              </a:pathLst>
            </a:custGeom>
            <a:ln w="19050">
              <a:solidFill>
                <a:srgbClr val="ECAD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8">
              <a:extLst>
                <a:ext uri="{FF2B5EF4-FFF2-40B4-BE49-F238E27FC236}">
                  <a16:creationId xmlns:a16="http://schemas.microsoft.com/office/drawing/2014/main" id="{32E7E09D-06D0-403D-8111-BC6624DB9427}"/>
                </a:ext>
              </a:extLst>
            </p:cNvPr>
            <p:cNvSpPr/>
            <p:nvPr/>
          </p:nvSpPr>
          <p:spPr>
            <a:xfrm>
              <a:off x="10536026" y="2217039"/>
              <a:ext cx="403860" cy="1213485"/>
            </a:xfrm>
            <a:custGeom>
              <a:avLst/>
              <a:gdLst/>
              <a:ahLst/>
              <a:cxnLst/>
              <a:rect l="l" t="t" r="r" b="b"/>
              <a:pathLst>
                <a:path w="403859" h="1213485">
                  <a:moveTo>
                    <a:pt x="403605" y="0"/>
                  </a:moveTo>
                  <a:lnTo>
                    <a:pt x="0" y="1213294"/>
                  </a:lnTo>
                </a:path>
              </a:pathLst>
            </a:custGeom>
            <a:ln w="19050">
              <a:solidFill>
                <a:srgbClr val="ECAD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9">
              <a:extLst>
                <a:ext uri="{FF2B5EF4-FFF2-40B4-BE49-F238E27FC236}">
                  <a16:creationId xmlns:a16="http://schemas.microsoft.com/office/drawing/2014/main" id="{F5EF87A7-E2A6-4655-8840-FA86522A5F8A}"/>
                </a:ext>
              </a:extLst>
            </p:cNvPr>
            <p:cNvSpPr/>
            <p:nvPr/>
          </p:nvSpPr>
          <p:spPr>
            <a:xfrm>
              <a:off x="10503878" y="3406259"/>
              <a:ext cx="72390" cy="84455"/>
            </a:xfrm>
            <a:custGeom>
              <a:avLst/>
              <a:gdLst/>
              <a:ahLst/>
              <a:cxnLst/>
              <a:rect l="l" t="t" r="r" b="b"/>
              <a:pathLst>
                <a:path w="72390" h="84454">
                  <a:moveTo>
                    <a:pt x="0" y="0"/>
                  </a:moveTo>
                  <a:lnTo>
                    <a:pt x="12103" y="84328"/>
                  </a:lnTo>
                  <a:lnTo>
                    <a:pt x="72301" y="240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AD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0">
              <a:extLst>
                <a:ext uri="{FF2B5EF4-FFF2-40B4-BE49-F238E27FC236}">
                  <a16:creationId xmlns:a16="http://schemas.microsoft.com/office/drawing/2014/main" id="{56C98C05-2640-4C13-A2AC-D8138FD8EA3C}"/>
                </a:ext>
              </a:extLst>
            </p:cNvPr>
            <p:cNvSpPr/>
            <p:nvPr/>
          </p:nvSpPr>
          <p:spPr>
            <a:xfrm>
              <a:off x="3932300" y="4023739"/>
              <a:ext cx="1066800" cy="518159"/>
            </a:xfrm>
            <a:custGeom>
              <a:avLst/>
              <a:gdLst/>
              <a:ahLst/>
              <a:cxnLst/>
              <a:rect l="l" t="t" r="r" b="b"/>
              <a:pathLst>
                <a:path w="1066800" h="518160">
                  <a:moveTo>
                    <a:pt x="1066800" y="431800"/>
                  </a:moveTo>
                  <a:lnTo>
                    <a:pt x="1060012" y="465417"/>
                  </a:lnTo>
                  <a:lnTo>
                    <a:pt x="1041503" y="492867"/>
                  </a:lnTo>
                  <a:lnTo>
                    <a:pt x="1014052" y="511374"/>
                  </a:lnTo>
                  <a:lnTo>
                    <a:pt x="980440" y="518159"/>
                  </a:lnTo>
                  <a:lnTo>
                    <a:pt x="86359" y="518159"/>
                  </a:lnTo>
                  <a:lnTo>
                    <a:pt x="52742" y="511374"/>
                  </a:lnTo>
                  <a:lnTo>
                    <a:pt x="25292" y="492867"/>
                  </a:lnTo>
                  <a:lnTo>
                    <a:pt x="6785" y="465417"/>
                  </a:lnTo>
                  <a:lnTo>
                    <a:pt x="0" y="431800"/>
                  </a:lnTo>
                  <a:lnTo>
                    <a:pt x="0" y="86360"/>
                  </a:lnTo>
                  <a:lnTo>
                    <a:pt x="6785" y="52747"/>
                  </a:lnTo>
                  <a:lnTo>
                    <a:pt x="25292" y="25296"/>
                  </a:lnTo>
                  <a:lnTo>
                    <a:pt x="52742" y="6787"/>
                  </a:lnTo>
                  <a:lnTo>
                    <a:pt x="86359" y="0"/>
                  </a:lnTo>
                  <a:lnTo>
                    <a:pt x="980440" y="0"/>
                  </a:lnTo>
                  <a:lnTo>
                    <a:pt x="1014052" y="6787"/>
                  </a:lnTo>
                  <a:lnTo>
                    <a:pt x="1041503" y="25296"/>
                  </a:lnTo>
                  <a:lnTo>
                    <a:pt x="1060012" y="52747"/>
                  </a:lnTo>
                  <a:lnTo>
                    <a:pt x="1066800" y="86360"/>
                  </a:lnTo>
                  <a:lnTo>
                    <a:pt x="1066800" y="431800"/>
                  </a:lnTo>
                  <a:close/>
                </a:path>
              </a:pathLst>
            </a:custGeom>
            <a:ln w="19050">
              <a:solidFill>
                <a:srgbClr val="ECAD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1">
              <a:extLst>
                <a:ext uri="{FF2B5EF4-FFF2-40B4-BE49-F238E27FC236}">
                  <a16:creationId xmlns:a16="http://schemas.microsoft.com/office/drawing/2014/main" id="{4B0A2243-F4AA-44AE-BEA5-54EF93039EDC}"/>
                </a:ext>
              </a:extLst>
            </p:cNvPr>
            <p:cNvSpPr/>
            <p:nvPr/>
          </p:nvSpPr>
          <p:spPr>
            <a:xfrm>
              <a:off x="9200769" y="4915281"/>
              <a:ext cx="218440" cy="165735"/>
            </a:xfrm>
            <a:custGeom>
              <a:avLst/>
              <a:gdLst/>
              <a:ahLst/>
              <a:cxnLst/>
              <a:rect l="l" t="t" r="r" b="b"/>
              <a:pathLst>
                <a:path w="218440" h="165735">
                  <a:moveTo>
                    <a:pt x="0" y="0"/>
                  </a:moveTo>
                  <a:lnTo>
                    <a:pt x="217995" y="165163"/>
                  </a:lnTo>
                </a:path>
              </a:pathLst>
            </a:custGeom>
            <a:ln w="19050">
              <a:solidFill>
                <a:srgbClr val="ECAD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2">
              <a:extLst>
                <a:ext uri="{FF2B5EF4-FFF2-40B4-BE49-F238E27FC236}">
                  <a16:creationId xmlns:a16="http://schemas.microsoft.com/office/drawing/2014/main" id="{ED177DDE-8F32-4F16-8126-8DDE2861C909}"/>
                </a:ext>
              </a:extLst>
            </p:cNvPr>
            <p:cNvSpPr/>
            <p:nvPr/>
          </p:nvSpPr>
          <p:spPr>
            <a:xfrm>
              <a:off x="9385635" y="5042404"/>
              <a:ext cx="83820" cy="76835"/>
            </a:xfrm>
            <a:custGeom>
              <a:avLst/>
              <a:gdLst/>
              <a:ahLst/>
              <a:cxnLst/>
              <a:rect l="l" t="t" r="r" b="b"/>
              <a:pathLst>
                <a:path w="83820" h="76835">
                  <a:moveTo>
                    <a:pt x="46024" y="0"/>
                  </a:moveTo>
                  <a:lnTo>
                    <a:pt x="0" y="60731"/>
                  </a:lnTo>
                  <a:lnTo>
                    <a:pt x="83756" y="76390"/>
                  </a:lnTo>
                  <a:lnTo>
                    <a:pt x="46024" y="0"/>
                  </a:lnTo>
                  <a:close/>
                </a:path>
              </a:pathLst>
            </a:custGeom>
            <a:solidFill>
              <a:srgbClr val="ECAD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3">
              <a:extLst>
                <a:ext uri="{FF2B5EF4-FFF2-40B4-BE49-F238E27FC236}">
                  <a16:creationId xmlns:a16="http://schemas.microsoft.com/office/drawing/2014/main" id="{89D6023B-8E46-4A3D-82CE-A458F39A3FD1}"/>
                </a:ext>
              </a:extLst>
            </p:cNvPr>
            <p:cNvSpPr/>
            <p:nvPr/>
          </p:nvSpPr>
          <p:spPr>
            <a:xfrm>
              <a:off x="5181300" y="2217039"/>
              <a:ext cx="5758815" cy="1909445"/>
            </a:xfrm>
            <a:custGeom>
              <a:avLst/>
              <a:gdLst/>
              <a:ahLst/>
              <a:cxnLst/>
              <a:rect l="l" t="t" r="r" b="b"/>
              <a:pathLst>
                <a:path w="5758815" h="1909445">
                  <a:moveTo>
                    <a:pt x="5758332" y="0"/>
                  </a:moveTo>
                  <a:lnTo>
                    <a:pt x="0" y="1908886"/>
                  </a:lnTo>
                </a:path>
              </a:pathLst>
            </a:custGeom>
            <a:ln w="19050">
              <a:solidFill>
                <a:srgbClr val="ECAD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4">
              <a:extLst>
                <a:ext uri="{FF2B5EF4-FFF2-40B4-BE49-F238E27FC236}">
                  <a16:creationId xmlns:a16="http://schemas.microsoft.com/office/drawing/2014/main" id="{055FECEE-2ADB-40EC-A5DD-607E4AFDD496}"/>
                </a:ext>
              </a:extLst>
            </p:cNvPr>
            <p:cNvSpPr/>
            <p:nvPr/>
          </p:nvSpPr>
          <p:spPr>
            <a:xfrm>
              <a:off x="5121020" y="4085764"/>
              <a:ext cx="84455" cy="72390"/>
            </a:xfrm>
            <a:custGeom>
              <a:avLst/>
              <a:gdLst/>
              <a:ahLst/>
              <a:cxnLst/>
              <a:rect l="l" t="t" r="r" b="b"/>
              <a:pathLst>
                <a:path w="84454" h="72389">
                  <a:moveTo>
                    <a:pt x="60337" y="0"/>
                  </a:moveTo>
                  <a:lnTo>
                    <a:pt x="0" y="60147"/>
                  </a:lnTo>
                  <a:lnTo>
                    <a:pt x="84315" y="72326"/>
                  </a:lnTo>
                  <a:lnTo>
                    <a:pt x="60337" y="0"/>
                  </a:lnTo>
                  <a:close/>
                </a:path>
              </a:pathLst>
            </a:custGeom>
            <a:solidFill>
              <a:srgbClr val="ECAD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5">
              <a:extLst>
                <a:ext uri="{FF2B5EF4-FFF2-40B4-BE49-F238E27FC236}">
                  <a16:creationId xmlns:a16="http://schemas.microsoft.com/office/drawing/2014/main" id="{6F278AD9-8780-4612-AAD7-34E7EE2CBAFD}"/>
                </a:ext>
              </a:extLst>
            </p:cNvPr>
            <p:cNvSpPr/>
            <p:nvPr/>
          </p:nvSpPr>
          <p:spPr>
            <a:xfrm>
              <a:off x="4155186" y="3373374"/>
              <a:ext cx="274320" cy="59690"/>
            </a:xfrm>
            <a:custGeom>
              <a:avLst/>
              <a:gdLst/>
              <a:ahLst/>
              <a:cxnLst/>
              <a:rect l="l" t="t" r="r" b="b"/>
              <a:pathLst>
                <a:path w="274320" h="59689">
                  <a:moveTo>
                    <a:pt x="274320" y="0"/>
                  </a:moveTo>
                  <a:lnTo>
                    <a:pt x="0" y="0"/>
                  </a:lnTo>
                  <a:lnTo>
                    <a:pt x="0" y="59436"/>
                  </a:lnTo>
                  <a:lnTo>
                    <a:pt x="274320" y="59436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B096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6">
              <a:extLst>
                <a:ext uri="{FF2B5EF4-FFF2-40B4-BE49-F238E27FC236}">
                  <a16:creationId xmlns:a16="http://schemas.microsoft.com/office/drawing/2014/main" id="{C5BB9583-443D-484E-8881-546C825260EE}"/>
                </a:ext>
              </a:extLst>
            </p:cNvPr>
            <p:cNvSpPr/>
            <p:nvPr/>
          </p:nvSpPr>
          <p:spPr>
            <a:xfrm>
              <a:off x="4454651" y="3495294"/>
              <a:ext cx="397510" cy="59690"/>
            </a:xfrm>
            <a:custGeom>
              <a:avLst/>
              <a:gdLst/>
              <a:ahLst/>
              <a:cxnLst/>
              <a:rect l="l" t="t" r="r" b="b"/>
              <a:pathLst>
                <a:path w="397510" h="59689">
                  <a:moveTo>
                    <a:pt x="397001" y="0"/>
                  </a:moveTo>
                  <a:lnTo>
                    <a:pt x="0" y="0"/>
                  </a:lnTo>
                  <a:lnTo>
                    <a:pt x="0" y="59436"/>
                  </a:lnTo>
                  <a:lnTo>
                    <a:pt x="397001" y="59436"/>
                  </a:lnTo>
                  <a:lnTo>
                    <a:pt x="397001" y="0"/>
                  </a:lnTo>
                  <a:close/>
                </a:path>
              </a:pathLst>
            </a:custGeom>
            <a:solidFill>
              <a:srgbClr val="E9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7">
            <a:extLst>
              <a:ext uri="{FF2B5EF4-FFF2-40B4-BE49-F238E27FC236}">
                <a16:creationId xmlns:a16="http://schemas.microsoft.com/office/drawing/2014/main" id="{A3EFB1F1-5A8C-4CC4-B4CA-2AFC5B1141D3}"/>
              </a:ext>
            </a:extLst>
          </p:cNvPr>
          <p:cNvSpPr txBox="1"/>
          <p:nvPr/>
        </p:nvSpPr>
        <p:spPr>
          <a:xfrm>
            <a:off x="9466607" y="1322262"/>
            <a:ext cx="1367155" cy="277495"/>
          </a:xfrm>
          <a:prstGeom prst="rect">
            <a:avLst/>
          </a:prstGeom>
          <a:solidFill>
            <a:srgbClr val="EFD1FF"/>
          </a:solidFill>
        </p:spPr>
        <p:txBody>
          <a:bodyPr vert="horz" wrap="square" lIns="0" tIns="36830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290"/>
              </a:spcBef>
            </a:pPr>
            <a:r>
              <a:rPr sz="1200" spc="-5" dirty="0">
                <a:solidFill>
                  <a:srgbClr val="602A89"/>
                </a:solidFill>
                <a:latin typeface="Roboto"/>
                <a:cs typeface="Roboto"/>
              </a:rPr>
              <a:t>Corner</a:t>
            </a:r>
            <a:r>
              <a:rPr sz="1200" spc="-20" dirty="0">
                <a:solidFill>
                  <a:srgbClr val="602A89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602A89"/>
                </a:solidFill>
                <a:latin typeface="Roboto"/>
                <a:cs typeface="Roboto"/>
              </a:rPr>
              <a:t>radius</a:t>
            </a:r>
            <a:endParaRPr sz="1200">
              <a:latin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24203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95D227C-4F7E-49DB-BA7F-EBA87DC6145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E2696335-F2F7-40BB-963F-386417C4C40A}"/>
              </a:ext>
            </a:extLst>
          </p:cNvPr>
          <p:cNvSpPr txBox="1"/>
          <p:nvPr/>
        </p:nvSpPr>
        <p:spPr>
          <a:xfrm>
            <a:off x="6340221" y="1188338"/>
            <a:ext cx="4064000" cy="8651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144780" marR="116839">
              <a:lnSpc>
                <a:spcPts val="2340"/>
              </a:lnSpc>
              <a:spcBef>
                <a:spcPts val="125"/>
              </a:spcBef>
            </a:pPr>
            <a:r>
              <a:rPr sz="1300" spc="-5" dirty="0">
                <a:latin typeface="Roboto"/>
                <a:cs typeface="Roboto"/>
              </a:rPr>
              <a:t>Para adicionar sombra as formas, clicar </a:t>
            </a:r>
            <a:r>
              <a:rPr sz="1300" dirty="0">
                <a:latin typeface="Roboto"/>
                <a:cs typeface="Roboto"/>
              </a:rPr>
              <a:t>em </a:t>
            </a:r>
            <a:r>
              <a:rPr sz="1300" spc="-10" dirty="0">
                <a:latin typeface="Roboto"/>
                <a:cs typeface="Roboto"/>
              </a:rPr>
              <a:t>Effects, </a:t>
            </a:r>
            <a:r>
              <a:rPr sz="1300" spc="-310" dirty="0">
                <a:latin typeface="Roboto"/>
                <a:cs typeface="Roboto"/>
              </a:rPr>
              <a:t> </a:t>
            </a:r>
            <a:r>
              <a:rPr sz="1300" spc="-5" dirty="0">
                <a:latin typeface="Roboto"/>
                <a:cs typeface="Roboto"/>
              </a:rPr>
              <a:t>selecionar “Drop Shadow” </a:t>
            </a:r>
            <a:r>
              <a:rPr sz="1300" dirty="0">
                <a:latin typeface="Roboto"/>
                <a:cs typeface="Roboto"/>
              </a:rPr>
              <a:t>e </a:t>
            </a:r>
            <a:r>
              <a:rPr sz="1300" spc="-15" dirty="0">
                <a:latin typeface="Roboto"/>
                <a:cs typeface="Roboto"/>
              </a:rPr>
              <a:t>configurar: </a:t>
            </a:r>
            <a:r>
              <a:rPr sz="1300" spc="-5" dirty="0">
                <a:latin typeface="Roboto"/>
                <a:cs typeface="Roboto"/>
              </a:rPr>
              <a:t>posição, </a:t>
            </a:r>
            <a:r>
              <a:rPr sz="1300" dirty="0">
                <a:latin typeface="Roboto"/>
                <a:cs typeface="Roboto"/>
              </a:rPr>
              <a:t> </a:t>
            </a:r>
            <a:r>
              <a:rPr sz="1300" spc="-5" dirty="0">
                <a:latin typeface="Roboto"/>
                <a:cs typeface="Roboto"/>
              </a:rPr>
              <a:t>desfoque,</a:t>
            </a:r>
            <a:r>
              <a:rPr sz="1300" spc="-10" dirty="0">
                <a:latin typeface="Roboto"/>
                <a:cs typeface="Roboto"/>
              </a:rPr>
              <a:t> </a:t>
            </a:r>
            <a:r>
              <a:rPr sz="1300" spc="-5" dirty="0">
                <a:latin typeface="Roboto"/>
                <a:cs typeface="Roboto"/>
              </a:rPr>
              <a:t>cor</a:t>
            </a:r>
            <a:r>
              <a:rPr sz="1300" spc="-15" dirty="0">
                <a:latin typeface="Roboto"/>
                <a:cs typeface="Roboto"/>
              </a:rPr>
              <a:t> </a:t>
            </a:r>
            <a:r>
              <a:rPr sz="1300" dirty="0">
                <a:latin typeface="Roboto"/>
                <a:cs typeface="Roboto"/>
              </a:rPr>
              <a:t>e</a:t>
            </a:r>
            <a:r>
              <a:rPr sz="1300" spc="-10" dirty="0">
                <a:latin typeface="Roboto"/>
                <a:cs typeface="Roboto"/>
              </a:rPr>
              <a:t> </a:t>
            </a:r>
            <a:r>
              <a:rPr sz="1300" spc="-5" dirty="0">
                <a:latin typeface="Roboto"/>
                <a:cs typeface="Roboto"/>
              </a:rPr>
              <a:t>opacidade</a:t>
            </a:r>
            <a:r>
              <a:rPr sz="1300" spc="-30" dirty="0">
                <a:latin typeface="Roboto"/>
                <a:cs typeface="Roboto"/>
              </a:rPr>
              <a:t> </a:t>
            </a:r>
            <a:r>
              <a:rPr sz="1300" spc="-5" dirty="0">
                <a:latin typeface="Roboto"/>
                <a:cs typeface="Roboto"/>
              </a:rPr>
              <a:t>da sombra</a:t>
            </a:r>
            <a:r>
              <a:rPr sz="1300" spc="-20" dirty="0">
                <a:latin typeface="Roboto"/>
                <a:cs typeface="Roboto"/>
              </a:rPr>
              <a:t> </a:t>
            </a:r>
            <a:r>
              <a:rPr sz="1300" spc="-5" dirty="0">
                <a:latin typeface="Roboto"/>
                <a:cs typeface="Roboto"/>
              </a:rPr>
              <a:t>desejada.</a:t>
            </a:r>
            <a:endParaRPr sz="1300" dirty="0">
              <a:latin typeface="Roboto"/>
              <a:cs typeface="Roboto"/>
            </a:endParaRPr>
          </a:p>
        </p:txBody>
      </p:sp>
      <p:grpSp>
        <p:nvGrpSpPr>
          <p:cNvPr id="4" name="object 5">
            <a:extLst>
              <a:ext uri="{FF2B5EF4-FFF2-40B4-BE49-F238E27FC236}">
                <a16:creationId xmlns:a16="http://schemas.microsoft.com/office/drawing/2014/main" id="{5360C39A-34F7-4C21-ACEB-887CE29268FF}"/>
              </a:ext>
            </a:extLst>
          </p:cNvPr>
          <p:cNvGrpSpPr/>
          <p:nvPr/>
        </p:nvGrpSpPr>
        <p:grpSpPr>
          <a:xfrm>
            <a:off x="2643377" y="2305811"/>
            <a:ext cx="8296275" cy="3964304"/>
            <a:chOff x="2643377" y="2305811"/>
            <a:chExt cx="8296275" cy="3964304"/>
          </a:xfrm>
        </p:grpSpPr>
        <p:pic>
          <p:nvPicPr>
            <p:cNvPr id="5" name="object 6">
              <a:extLst>
                <a:ext uri="{FF2B5EF4-FFF2-40B4-BE49-F238E27FC236}">
                  <a16:creationId xmlns:a16="http://schemas.microsoft.com/office/drawing/2014/main" id="{22E343BD-EBBE-4E02-AAFC-F526DECB029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43377" y="2305811"/>
              <a:ext cx="8295881" cy="3910583"/>
            </a:xfrm>
            <a:prstGeom prst="rect">
              <a:avLst/>
            </a:prstGeom>
          </p:spPr>
        </p:pic>
        <p:sp>
          <p:nvSpPr>
            <p:cNvPr id="6" name="object 7">
              <a:extLst>
                <a:ext uri="{FF2B5EF4-FFF2-40B4-BE49-F238E27FC236}">
                  <a16:creationId xmlns:a16="http://schemas.microsoft.com/office/drawing/2014/main" id="{E311F2BF-C97E-4675-A1AF-7F231D9EB03C}"/>
                </a:ext>
              </a:extLst>
            </p:cNvPr>
            <p:cNvSpPr/>
            <p:nvPr/>
          </p:nvSpPr>
          <p:spPr>
            <a:xfrm>
              <a:off x="7805547" y="6031038"/>
              <a:ext cx="508634" cy="229870"/>
            </a:xfrm>
            <a:custGeom>
              <a:avLst/>
              <a:gdLst/>
              <a:ahLst/>
              <a:cxnLst/>
              <a:rect l="l" t="t" r="r" b="b"/>
              <a:pathLst>
                <a:path w="508634" h="229870">
                  <a:moveTo>
                    <a:pt x="0" y="229323"/>
                  </a:moveTo>
                  <a:lnTo>
                    <a:pt x="508609" y="0"/>
                  </a:lnTo>
                </a:path>
              </a:pathLst>
            </a:custGeom>
            <a:ln w="19050">
              <a:solidFill>
                <a:srgbClr val="ECAD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8">
              <a:extLst>
                <a:ext uri="{FF2B5EF4-FFF2-40B4-BE49-F238E27FC236}">
                  <a16:creationId xmlns:a16="http://schemas.microsoft.com/office/drawing/2014/main" id="{08BB026B-B05C-472D-BDA5-DE6390608827}"/>
                </a:ext>
              </a:extLst>
            </p:cNvPr>
            <p:cNvSpPr/>
            <p:nvPr/>
          </p:nvSpPr>
          <p:spPr>
            <a:xfrm>
              <a:off x="8286920" y="6001527"/>
              <a:ext cx="85725" cy="69850"/>
            </a:xfrm>
            <a:custGeom>
              <a:avLst/>
              <a:gdLst/>
              <a:ahLst/>
              <a:cxnLst/>
              <a:rect l="l" t="t" r="r" b="b"/>
              <a:pathLst>
                <a:path w="85725" h="69850">
                  <a:moveTo>
                    <a:pt x="0" y="0"/>
                  </a:moveTo>
                  <a:lnTo>
                    <a:pt x="31318" y="69469"/>
                  </a:lnTo>
                  <a:lnTo>
                    <a:pt x="85115" y="34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AD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9">
              <a:extLst>
                <a:ext uri="{FF2B5EF4-FFF2-40B4-BE49-F238E27FC236}">
                  <a16:creationId xmlns:a16="http://schemas.microsoft.com/office/drawing/2014/main" id="{3810E362-ED68-4AFA-A6AD-9D15A8B30C9C}"/>
                </a:ext>
              </a:extLst>
            </p:cNvPr>
            <p:cNvSpPr/>
            <p:nvPr/>
          </p:nvSpPr>
          <p:spPr>
            <a:xfrm>
              <a:off x="8036813" y="4795266"/>
              <a:ext cx="1367155" cy="276860"/>
            </a:xfrm>
            <a:custGeom>
              <a:avLst/>
              <a:gdLst/>
              <a:ahLst/>
              <a:cxnLst/>
              <a:rect l="l" t="t" r="r" b="b"/>
              <a:pathLst>
                <a:path w="1367154" h="276860">
                  <a:moveTo>
                    <a:pt x="1367027" y="0"/>
                  </a:moveTo>
                  <a:lnTo>
                    <a:pt x="0" y="0"/>
                  </a:lnTo>
                  <a:lnTo>
                    <a:pt x="0" y="276605"/>
                  </a:lnTo>
                  <a:lnTo>
                    <a:pt x="1367027" y="276605"/>
                  </a:lnTo>
                  <a:lnTo>
                    <a:pt x="1367027" y="0"/>
                  </a:lnTo>
                  <a:close/>
                </a:path>
              </a:pathLst>
            </a:custGeom>
            <a:solidFill>
              <a:srgbClr val="EFD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10">
            <a:extLst>
              <a:ext uri="{FF2B5EF4-FFF2-40B4-BE49-F238E27FC236}">
                <a16:creationId xmlns:a16="http://schemas.microsoft.com/office/drawing/2014/main" id="{9B2D7FAB-92DE-4741-8C01-F41ECAE63574}"/>
              </a:ext>
            </a:extLst>
          </p:cNvPr>
          <p:cNvSpPr txBox="1"/>
          <p:nvPr/>
        </p:nvSpPr>
        <p:spPr>
          <a:xfrm>
            <a:off x="8036814" y="4795265"/>
            <a:ext cx="1367155" cy="27686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228600">
              <a:lnSpc>
                <a:spcPct val="100000"/>
              </a:lnSpc>
              <a:spcBef>
                <a:spcPts val="285"/>
              </a:spcBef>
            </a:pPr>
            <a:r>
              <a:rPr sz="1200" spc="-5" dirty="0">
                <a:solidFill>
                  <a:srgbClr val="602A89"/>
                </a:solidFill>
                <a:latin typeface="Roboto"/>
                <a:cs typeface="Roboto"/>
              </a:rPr>
              <a:t>Drop</a:t>
            </a:r>
            <a:r>
              <a:rPr sz="1200" spc="-25" dirty="0">
                <a:solidFill>
                  <a:srgbClr val="602A89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602A89"/>
                </a:solidFill>
                <a:latin typeface="Roboto"/>
                <a:cs typeface="Roboto"/>
              </a:rPr>
              <a:t>shadow</a:t>
            </a:r>
            <a:endParaRPr sz="1200">
              <a:latin typeface="Roboto"/>
              <a:cs typeface="Roboto"/>
            </a:endParaRPr>
          </a:p>
        </p:txBody>
      </p:sp>
      <p:grpSp>
        <p:nvGrpSpPr>
          <p:cNvPr id="10" name="object 11">
            <a:extLst>
              <a:ext uri="{FF2B5EF4-FFF2-40B4-BE49-F238E27FC236}">
                <a16:creationId xmlns:a16="http://schemas.microsoft.com/office/drawing/2014/main" id="{779F68BB-A5C4-47E6-8D31-3E6CEB54DE7F}"/>
              </a:ext>
            </a:extLst>
          </p:cNvPr>
          <p:cNvGrpSpPr/>
          <p:nvPr/>
        </p:nvGrpSpPr>
        <p:grpSpPr>
          <a:xfrm>
            <a:off x="4464173" y="4975859"/>
            <a:ext cx="6624955" cy="1250950"/>
            <a:chOff x="4464173" y="4975859"/>
            <a:chExt cx="6624955" cy="1250950"/>
          </a:xfrm>
        </p:grpSpPr>
        <p:sp>
          <p:nvSpPr>
            <p:cNvPr id="11" name="object 12">
              <a:extLst>
                <a:ext uri="{FF2B5EF4-FFF2-40B4-BE49-F238E27FC236}">
                  <a16:creationId xmlns:a16="http://schemas.microsoft.com/office/drawing/2014/main" id="{AEAEA8A6-361C-4FEC-B46A-901A983C912D}"/>
                </a:ext>
              </a:extLst>
            </p:cNvPr>
            <p:cNvSpPr/>
            <p:nvPr/>
          </p:nvSpPr>
          <p:spPr>
            <a:xfrm>
              <a:off x="8260460" y="5233029"/>
              <a:ext cx="2818765" cy="984250"/>
            </a:xfrm>
            <a:custGeom>
              <a:avLst/>
              <a:gdLst/>
              <a:ahLst/>
              <a:cxnLst/>
              <a:rect l="l" t="t" r="r" b="b"/>
              <a:pathLst>
                <a:path w="2818765" h="984250">
                  <a:moveTo>
                    <a:pt x="2818637" y="819785"/>
                  </a:moveTo>
                  <a:lnTo>
                    <a:pt x="2812781" y="863371"/>
                  </a:lnTo>
                  <a:lnTo>
                    <a:pt x="2796253" y="902537"/>
                  </a:lnTo>
                  <a:lnTo>
                    <a:pt x="2770616" y="935720"/>
                  </a:lnTo>
                  <a:lnTo>
                    <a:pt x="2737433" y="961357"/>
                  </a:lnTo>
                  <a:lnTo>
                    <a:pt x="2698267" y="977885"/>
                  </a:lnTo>
                  <a:lnTo>
                    <a:pt x="2654680" y="983742"/>
                  </a:lnTo>
                  <a:lnTo>
                    <a:pt x="163956" y="983742"/>
                  </a:lnTo>
                  <a:lnTo>
                    <a:pt x="120370" y="977885"/>
                  </a:lnTo>
                  <a:lnTo>
                    <a:pt x="81204" y="961357"/>
                  </a:lnTo>
                  <a:lnTo>
                    <a:pt x="48021" y="935720"/>
                  </a:lnTo>
                  <a:lnTo>
                    <a:pt x="22384" y="902537"/>
                  </a:lnTo>
                  <a:lnTo>
                    <a:pt x="5856" y="863371"/>
                  </a:lnTo>
                  <a:lnTo>
                    <a:pt x="0" y="819785"/>
                  </a:lnTo>
                  <a:lnTo>
                    <a:pt x="0" y="163969"/>
                  </a:lnTo>
                  <a:lnTo>
                    <a:pt x="5856" y="120382"/>
                  </a:lnTo>
                  <a:lnTo>
                    <a:pt x="22384" y="81214"/>
                  </a:lnTo>
                  <a:lnTo>
                    <a:pt x="48021" y="48028"/>
                  </a:lnTo>
                  <a:lnTo>
                    <a:pt x="81204" y="22388"/>
                  </a:lnTo>
                  <a:lnTo>
                    <a:pt x="120370" y="5857"/>
                  </a:lnTo>
                  <a:lnTo>
                    <a:pt x="163956" y="0"/>
                  </a:lnTo>
                  <a:lnTo>
                    <a:pt x="2654680" y="0"/>
                  </a:lnTo>
                  <a:lnTo>
                    <a:pt x="2698267" y="5857"/>
                  </a:lnTo>
                  <a:lnTo>
                    <a:pt x="2737433" y="22388"/>
                  </a:lnTo>
                  <a:lnTo>
                    <a:pt x="2770616" y="48028"/>
                  </a:lnTo>
                  <a:lnTo>
                    <a:pt x="2796253" y="81214"/>
                  </a:lnTo>
                  <a:lnTo>
                    <a:pt x="2812781" y="120382"/>
                  </a:lnTo>
                  <a:lnTo>
                    <a:pt x="2818637" y="163969"/>
                  </a:lnTo>
                  <a:lnTo>
                    <a:pt x="2818637" y="819785"/>
                  </a:lnTo>
                  <a:close/>
                </a:path>
              </a:pathLst>
            </a:custGeom>
            <a:ln w="19049">
              <a:solidFill>
                <a:srgbClr val="ECAD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3">
              <a:extLst>
                <a:ext uri="{FF2B5EF4-FFF2-40B4-BE49-F238E27FC236}">
                  <a16:creationId xmlns:a16="http://schemas.microsoft.com/office/drawing/2014/main" id="{696C241A-C6B4-400C-9039-D46B9AFF9484}"/>
                </a:ext>
              </a:extLst>
            </p:cNvPr>
            <p:cNvSpPr/>
            <p:nvPr/>
          </p:nvSpPr>
          <p:spPr>
            <a:xfrm>
              <a:off x="9414129" y="4985384"/>
              <a:ext cx="218440" cy="165735"/>
            </a:xfrm>
            <a:custGeom>
              <a:avLst/>
              <a:gdLst/>
              <a:ahLst/>
              <a:cxnLst/>
              <a:rect l="l" t="t" r="r" b="b"/>
              <a:pathLst>
                <a:path w="218440" h="165735">
                  <a:moveTo>
                    <a:pt x="0" y="0"/>
                  </a:moveTo>
                  <a:lnTo>
                    <a:pt x="217995" y="165163"/>
                  </a:lnTo>
                </a:path>
              </a:pathLst>
            </a:custGeom>
            <a:ln w="19050">
              <a:solidFill>
                <a:srgbClr val="ECAD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4">
              <a:extLst>
                <a:ext uri="{FF2B5EF4-FFF2-40B4-BE49-F238E27FC236}">
                  <a16:creationId xmlns:a16="http://schemas.microsoft.com/office/drawing/2014/main" id="{580E598C-FF54-4834-A9CF-4B162307F74F}"/>
                </a:ext>
              </a:extLst>
            </p:cNvPr>
            <p:cNvSpPr/>
            <p:nvPr/>
          </p:nvSpPr>
          <p:spPr>
            <a:xfrm>
              <a:off x="9598993" y="5112508"/>
              <a:ext cx="83820" cy="76835"/>
            </a:xfrm>
            <a:custGeom>
              <a:avLst/>
              <a:gdLst/>
              <a:ahLst/>
              <a:cxnLst/>
              <a:rect l="l" t="t" r="r" b="b"/>
              <a:pathLst>
                <a:path w="83820" h="76835">
                  <a:moveTo>
                    <a:pt x="46024" y="0"/>
                  </a:moveTo>
                  <a:lnTo>
                    <a:pt x="0" y="60731"/>
                  </a:lnTo>
                  <a:lnTo>
                    <a:pt x="83756" y="76390"/>
                  </a:lnTo>
                  <a:lnTo>
                    <a:pt x="46024" y="0"/>
                  </a:lnTo>
                  <a:close/>
                </a:path>
              </a:pathLst>
            </a:custGeom>
            <a:solidFill>
              <a:srgbClr val="ECAD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5">
              <a:extLst>
                <a:ext uri="{FF2B5EF4-FFF2-40B4-BE49-F238E27FC236}">
                  <a16:creationId xmlns:a16="http://schemas.microsoft.com/office/drawing/2014/main" id="{33C6AEB6-4946-4D69-8E49-22762D3D26ED}"/>
                </a:ext>
              </a:extLst>
            </p:cNvPr>
            <p:cNvSpPr/>
            <p:nvPr/>
          </p:nvSpPr>
          <p:spPr>
            <a:xfrm>
              <a:off x="4527219" y="5045524"/>
              <a:ext cx="3660775" cy="439420"/>
            </a:xfrm>
            <a:custGeom>
              <a:avLst/>
              <a:gdLst/>
              <a:ahLst/>
              <a:cxnLst/>
              <a:rect l="l" t="t" r="r" b="b"/>
              <a:pathLst>
                <a:path w="3660775" h="439420">
                  <a:moveTo>
                    <a:pt x="3660292" y="439191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ECAD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6">
              <a:extLst>
                <a:ext uri="{FF2B5EF4-FFF2-40B4-BE49-F238E27FC236}">
                  <a16:creationId xmlns:a16="http://schemas.microsoft.com/office/drawing/2014/main" id="{A4121753-47D2-4673-B357-3E8AF8B3BD03}"/>
                </a:ext>
              </a:extLst>
            </p:cNvPr>
            <p:cNvSpPr/>
            <p:nvPr/>
          </p:nvSpPr>
          <p:spPr>
            <a:xfrm>
              <a:off x="4464173" y="5009218"/>
              <a:ext cx="80645" cy="76200"/>
            </a:xfrm>
            <a:custGeom>
              <a:avLst/>
              <a:gdLst/>
              <a:ahLst/>
              <a:cxnLst/>
              <a:rect l="l" t="t" r="r" b="b"/>
              <a:pathLst>
                <a:path w="80645" h="76200">
                  <a:moveTo>
                    <a:pt x="80200" y="0"/>
                  </a:moveTo>
                  <a:lnTo>
                    <a:pt x="0" y="28740"/>
                  </a:lnTo>
                  <a:lnTo>
                    <a:pt x="71120" y="75653"/>
                  </a:lnTo>
                  <a:lnTo>
                    <a:pt x="80200" y="0"/>
                  </a:lnTo>
                  <a:close/>
                </a:path>
              </a:pathLst>
            </a:custGeom>
            <a:solidFill>
              <a:srgbClr val="ECAD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7">
              <a:extLst>
                <a:ext uri="{FF2B5EF4-FFF2-40B4-BE49-F238E27FC236}">
                  <a16:creationId xmlns:a16="http://schemas.microsoft.com/office/drawing/2014/main" id="{8227477E-25E6-415B-AFC8-ACA0BE5CFE2B}"/>
                </a:ext>
              </a:extLst>
            </p:cNvPr>
            <p:cNvSpPr/>
            <p:nvPr/>
          </p:nvSpPr>
          <p:spPr>
            <a:xfrm>
              <a:off x="7207377" y="5715906"/>
              <a:ext cx="1101725" cy="128905"/>
            </a:xfrm>
            <a:custGeom>
              <a:avLst/>
              <a:gdLst/>
              <a:ahLst/>
              <a:cxnLst/>
              <a:rect l="l" t="t" r="r" b="b"/>
              <a:pathLst>
                <a:path w="1101725" h="128904">
                  <a:moveTo>
                    <a:pt x="0" y="128892"/>
                  </a:moveTo>
                  <a:lnTo>
                    <a:pt x="1101534" y="0"/>
                  </a:lnTo>
                </a:path>
              </a:pathLst>
            </a:custGeom>
            <a:ln w="19050">
              <a:solidFill>
                <a:srgbClr val="ECAD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8">
              <a:extLst>
                <a:ext uri="{FF2B5EF4-FFF2-40B4-BE49-F238E27FC236}">
                  <a16:creationId xmlns:a16="http://schemas.microsoft.com/office/drawing/2014/main" id="{FAADA276-0D08-4F29-AC1C-25B65ED90590}"/>
                </a:ext>
              </a:extLst>
            </p:cNvPr>
            <p:cNvSpPr/>
            <p:nvPr/>
          </p:nvSpPr>
          <p:spPr>
            <a:xfrm>
              <a:off x="8291865" y="5679543"/>
              <a:ext cx="80645" cy="76200"/>
            </a:xfrm>
            <a:custGeom>
              <a:avLst/>
              <a:gdLst/>
              <a:ahLst/>
              <a:cxnLst/>
              <a:rect l="l" t="t" r="r" b="b"/>
              <a:pathLst>
                <a:path w="80645" h="76200">
                  <a:moveTo>
                    <a:pt x="0" y="0"/>
                  </a:moveTo>
                  <a:lnTo>
                    <a:pt x="8864" y="75679"/>
                  </a:lnTo>
                  <a:lnTo>
                    <a:pt x="80124" y="28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AD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9">
            <a:extLst>
              <a:ext uri="{FF2B5EF4-FFF2-40B4-BE49-F238E27FC236}">
                <a16:creationId xmlns:a16="http://schemas.microsoft.com/office/drawing/2014/main" id="{26F52B2C-A0DE-424C-B78A-6ECADECA249B}"/>
              </a:ext>
            </a:extLst>
          </p:cNvPr>
          <p:cNvSpPr txBox="1"/>
          <p:nvPr/>
        </p:nvSpPr>
        <p:spPr>
          <a:xfrm>
            <a:off x="5939028" y="6318503"/>
            <a:ext cx="2212340" cy="276860"/>
          </a:xfrm>
          <a:prstGeom prst="rect">
            <a:avLst/>
          </a:prstGeom>
          <a:solidFill>
            <a:srgbClr val="EFD1FF"/>
          </a:solidFill>
        </p:spPr>
        <p:txBody>
          <a:bodyPr vert="horz" wrap="square" lIns="0" tIns="36195" rIns="0" bIns="0" rtlCol="0">
            <a:spAutoFit/>
          </a:bodyPr>
          <a:lstStyle/>
          <a:p>
            <a:pPr marL="165735">
              <a:lnSpc>
                <a:spcPct val="100000"/>
              </a:lnSpc>
              <a:spcBef>
                <a:spcPts val="285"/>
              </a:spcBef>
            </a:pPr>
            <a:r>
              <a:rPr sz="1200" dirty="0">
                <a:solidFill>
                  <a:srgbClr val="602A89"/>
                </a:solidFill>
                <a:latin typeface="Roboto"/>
                <a:cs typeface="Roboto"/>
              </a:rPr>
              <a:t>Cor e</a:t>
            </a:r>
            <a:r>
              <a:rPr sz="1200" spc="-15" dirty="0">
                <a:solidFill>
                  <a:srgbClr val="602A89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602A89"/>
                </a:solidFill>
                <a:latin typeface="Roboto"/>
                <a:cs typeface="Roboto"/>
              </a:rPr>
              <a:t>opacidade </a:t>
            </a:r>
            <a:r>
              <a:rPr sz="1200" dirty="0">
                <a:solidFill>
                  <a:srgbClr val="602A89"/>
                </a:solidFill>
                <a:latin typeface="Roboto"/>
                <a:cs typeface="Roboto"/>
              </a:rPr>
              <a:t>da </a:t>
            </a:r>
            <a:r>
              <a:rPr sz="1200" spc="-5" dirty="0">
                <a:solidFill>
                  <a:srgbClr val="602A89"/>
                </a:solidFill>
                <a:latin typeface="Roboto"/>
                <a:cs typeface="Roboto"/>
              </a:rPr>
              <a:t>sombra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19" name="object 20">
            <a:extLst>
              <a:ext uri="{FF2B5EF4-FFF2-40B4-BE49-F238E27FC236}">
                <a16:creationId xmlns:a16="http://schemas.microsoft.com/office/drawing/2014/main" id="{944BDEC7-5791-4497-B3EC-39E2D6334CC3}"/>
              </a:ext>
            </a:extLst>
          </p:cNvPr>
          <p:cNvSpPr txBox="1"/>
          <p:nvPr/>
        </p:nvSpPr>
        <p:spPr>
          <a:xfrm>
            <a:off x="4995671" y="5709665"/>
            <a:ext cx="2211705" cy="276860"/>
          </a:xfrm>
          <a:prstGeom prst="rect">
            <a:avLst/>
          </a:prstGeom>
          <a:solidFill>
            <a:srgbClr val="EFD1FF"/>
          </a:solidFill>
        </p:spPr>
        <p:txBody>
          <a:bodyPr vert="horz" wrap="square" lIns="0" tIns="36195" rIns="0" bIns="0" rtlCol="0">
            <a:spAutoFit/>
          </a:bodyPr>
          <a:lstStyle/>
          <a:p>
            <a:pPr marL="230504">
              <a:lnSpc>
                <a:spcPct val="100000"/>
              </a:lnSpc>
              <a:spcBef>
                <a:spcPts val="285"/>
              </a:spcBef>
            </a:pPr>
            <a:r>
              <a:rPr sz="1200" spc="-5" dirty="0">
                <a:solidFill>
                  <a:srgbClr val="602A89"/>
                </a:solidFill>
                <a:latin typeface="Roboto"/>
                <a:cs typeface="Roboto"/>
              </a:rPr>
              <a:t>Posição</a:t>
            </a:r>
            <a:r>
              <a:rPr sz="1200" spc="-15" dirty="0">
                <a:solidFill>
                  <a:srgbClr val="602A89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602A89"/>
                </a:solidFill>
                <a:latin typeface="Roboto"/>
                <a:cs typeface="Roboto"/>
              </a:rPr>
              <a:t>e</a:t>
            </a:r>
            <a:r>
              <a:rPr sz="1200" spc="-20" dirty="0">
                <a:solidFill>
                  <a:srgbClr val="602A89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602A89"/>
                </a:solidFill>
                <a:latin typeface="Roboto"/>
                <a:cs typeface="Roboto"/>
              </a:rPr>
              <a:t>desfoque</a:t>
            </a:r>
            <a:r>
              <a:rPr sz="1200" spc="-15" dirty="0">
                <a:solidFill>
                  <a:srgbClr val="602A89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602A89"/>
                </a:solidFill>
                <a:latin typeface="Roboto"/>
                <a:cs typeface="Roboto"/>
              </a:rPr>
              <a:t>(blur)</a:t>
            </a:r>
            <a:endParaRPr sz="1200">
              <a:latin typeface="Roboto"/>
              <a:cs typeface="Roboto"/>
            </a:endParaRPr>
          </a:p>
        </p:txBody>
      </p:sp>
      <p:grpSp>
        <p:nvGrpSpPr>
          <p:cNvPr id="20" name="object 21">
            <a:extLst>
              <a:ext uri="{FF2B5EF4-FFF2-40B4-BE49-F238E27FC236}">
                <a16:creationId xmlns:a16="http://schemas.microsoft.com/office/drawing/2014/main" id="{67F1121C-F1F6-4C1B-9AB2-ACE650A17F22}"/>
              </a:ext>
            </a:extLst>
          </p:cNvPr>
          <p:cNvGrpSpPr/>
          <p:nvPr/>
        </p:nvGrpSpPr>
        <p:grpSpPr>
          <a:xfrm>
            <a:off x="4155185" y="3438905"/>
            <a:ext cx="696595" cy="161925"/>
            <a:chOff x="4155185" y="3438905"/>
            <a:chExt cx="696595" cy="161925"/>
          </a:xfrm>
        </p:grpSpPr>
        <p:sp>
          <p:nvSpPr>
            <p:cNvPr id="21" name="object 22">
              <a:extLst>
                <a:ext uri="{FF2B5EF4-FFF2-40B4-BE49-F238E27FC236}">
                  <a16:creationId xmlns:a16="http://schemas.microsoft.com/office/drawing/2014/main" id="{55217758-6A10-469A-BB29-0D76F4CB26B2}"/>
                </a:ext>
              </a:extLst>
            </p:cNvPr>
            <p:cNvSpPr/>
            <p:nvPr/>
          </p:nvSpPr>
          <p:spPr>
            <a:xfrm>
              <a:off x="4155185" y="3438905"/>
              <a:ext cx="274320" cy="60325"/>
            </a:xfrm>
            <a:custGeom>
              <a:avLst/>
              <a:gdLst/>
              <a:ahLst/>
              <a:cxnLst/>
              <a:rect l="l" t="t" r="r" b="b"/>
              <a:pathLst>
                <a:path w="274320" h="60325">
                  <a:moveTo>
                    <a:pt x="274320" y="0"/>
                  </a:moveTo>
                  <a:lnTo>
                    <a:pt x="0" y="0"/>
                  </a:lnTo>
                  <a:lnTo>
                    <a:pt x="0" y="60198"/>
                  </a:lnTo>
                  <a:lnTo>
                    <a:pt x="274320" y="60198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B096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3">
              <a:extLst>
                <a:ext uri="{FF2B5EF4-FFF2-40B4-BE49-F238E27FC236}">
                  <a16:creationId xmlns:a16="http://schemas.microsoft.com/office/drawing/2014/main" id="{E549C3F6-941B-4BC4-A445-A61B310684A2}"/>
                </a:ext>
              </a:extLst>
            </p:cNvPr>
            <p:cNvSpPr/>
            <p:nvPr/>
          </p:nvSpPr>
          <p:spPr>
            <a:xfrm>
              <a:off x="4454651" y="3541013"/>
              <a:ext cx="397510" cy="59690"/>
            </a:xfrm>
            <a:custGeom>
              <a:avLst/>
              <a:gdLst/>
              <a:ahLst/>
              <a:cxnLst/>
              <a:rect l="l" t="t" r="r" b="b"/>
              <a:pathLst>
                <a:path w="397510" h="59689">
                  <a:moveTo>
                    <a:pt x="397001" y="0"/>
                  </a:moveTo>
                  <a:lnTo>
                    <a:pt x="0" y="0"/>
                  </a:lnTo>
                  <a:lnTo>
                    <a:pt x="0" y="59436"/>
                  </a:lnTo>
                  <a:lnTo>
                    <a:pt x="397001" y="59436"/>
                  </a:lnTo>
                  <a:lnTo>
                    <a:pt x="397001" y="0"/>
                  </a:lnTo>
                  <a:close/>
                </a:path>
              </a:pathLst>
            </a:custGeom>
            <a:solidFill>
              <a:srgbClr val="E9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16096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95D227C-4F7E-49DB-BA7F-EBA87DC6145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2276454F-EF6F-410C-A24A-33101CAA7522}"/>
              </a:ext>
            </a:extLst>
          </p:cNvPr>
          <p:cNvSpPr txBox="1"/>
          <p:nvPr/>
        </p:nvSpPr>
        <p:spPr>
          <a:xfrm>
            <a:off x="5425821" y="641020"/>
            <a:ext cx="4064000" cy="5701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144780" marR="184150">
              <a:lnSpc>
                <a:spcPts val="2340"/>
              </a:lnSpc>
              <a:spcBef>
                <a:spcPts val="125"/>
              </a:spcBef>
            </a:pPr>
            <a:r>
              <a:rPr sz="1300" spc="-5" dirty="0">
                <a:latin typeface="Roboto"/>
                <a:cs typeface="Roboto"/>
              </a:rPr>
              <a:t>Para criar um grupo com várias formas, selecionar </a:t>
            </a:r>
            <a:r>
              <a:rPr sz="1300" spc="-310" dirty="0">
                <a:latin typeface="Roboto"/>
                <a:cs typeface="Roboto"/>
              </a:rPr>
              <a:t> </a:t>
            </a:r>
            <a:r>
              <a:rPr sz="1300" dirty="0">
                <a:latin typeface="Roboto"/>
                <a:cs typeface="Roboto"/>
              </a:rPr>
              <a:t>o</a:t>
            </a:r>
            <a:r>
              <a:rPr sz="1300" spc="-10" dirty="0">
                <a:latin typeface="Roboto"/>
                <a:cs typeface="Roboto"/>
              </a:rPr>
              <a:t> </a:t>
            </a:r>
            <a:r>
              <a:rPr sz="1300" spc="-5" dirty="0">
                <a:latin typeface="Roboto"/>
                <a:cs typeface="Roboto"/>
              </a:rPr>
              <a:t>elementos</a:t>
            </a:r>
            <a:r>
              <a:rPr sz="1300" spc="-25" dirty="0">
                <a:latin typeface="Roboto"/>
                <a:cs typeface="Roboto"/>
              </a:rPr>
              <a:t> </a:t>
            </a:r>
            <a:r>
              <a:rPr sz="1300" spc="-5" dirty="0">
                <a:latin typeface="Roboto"/>
                <a:cs typeface="Roboto"/>
              </a:rPr>
              <a:t>desejados</a:t>
            </a:r>
            <a:r>
              <a:rPr sz="1300" spc="-25" dirty="0">
                <a:latin typeface="Roboto"/>
                <a:cs typeface="Roboto"/>
              </a:rPr>
              <a:t> </a:t>
            </a:r>
            <a:r>
              <a:rPr sz="1300" dirty="0">
                <a:latin typeface="Roboto"/>
                <a:cs typeface="Roboto"/>
              </a:rPr>
              <a:t>e</a:t>
            </a:r>
            <a:r>
              <a:rPr sz="1300" spc="-10" dirty="0">
                <a:latin typeface="Roboto"/>
                <a:cs typeface="Roboto"/>
              </a:rPr>
              <a:t> </a:t>
            </a:r>
            <a:r>
              <a:rPr sz="1300" spc="-5" dirty="0">
                <a:latin typeface="Roboto"/>
                <a:cs typeface="Roboto"/>
              </a:rPr>
              <a:t>clicar em</a:t>
            </a:r>
            <a:r>
              <a:rPr sz="1300" spc="-20" dirty="0">
                <a:latin typeface="Roboto"/>
                <a:cs typeface="Roboto"/>
              </a:rPr>
              <a:t> </a:t>
            </a:r>
            <a:r>
              <a:rPr sz="1300" spc="-5" dirty="0">
                <a:latin typeface="Roboto"/>
                <a:cs typeface="Roboto"/>
              </a:rPr>
              <a:t>“Ctrl G”.</a:t>
            </a:r>
            <a:endParaRPr sz="1300" dirty="0">
              <a:latin typeface="Roboto"/>
              <a:cs typeface="Roboto"/>
            </a:endParaRPr>
          </a:p>
        </p:txBody>
      </p:sp>
      <p:grpSp>
        <p:nvGrpSpPr>
          <p:cNvPr id="4" name="object 5">
            <a:extLst>
              <a:ext uri="{FF2B5EF4-FFF2-40B4-BE49-F238E27FC236}">
                <a16:creationId xmlns:a16="http://schemas.microsoft.com/office/drawing/2014/main" id="{847402F0-A9DF-49A9-8D52-EEC15B046A3A}"/>
              </a:ext>
            </a:extLst>
          </p:cNvPr>
          <p:cNvGrpSpPr/>
          <p:nvPr/>
        </p:nvGrpSpPr>
        <p:grpSpPr>
          <a:xfrm>
            <a:off x="1733550" y="1758494"/>
            <a:ext cx="8286750" cy="3910965"/>
            <a:chOff x="2647950" y="2305812"/>
            <a:chExt cx="8286750" cy="3910965"/>
          </a:xfrm>
        </p:grpSpPr>
        <p:pic>
          <p:nvPicPr>
            <p:cNvPr id="5" name="object 6">
              <a:extLst>
                <a:ext uri="{FF2B5EF4-FFF2-40B4-BE49-F238E27FC236}">
                  <a16:creationId xmlns:a16="http://schemas.microsoft.com/office/drawing/2014/main" id="{32FAA276-7EE7-4F39-9724-F48959F7D72E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47950" y="2305812"/>
              <a:ext cx="8286749" cy="3910583"/>
            </a:xfrm>
            <a:prstGeom prst="rect">
              <a:avLst/>
            </a:prstGeom>
          </p:spPr>
        </p:pic>
        <p:sp>
          <p:nvSpPr>
            <p:cNvPr id="6" name="object 7">
              <a:extLst>
                <a:ext uri="{FF2B5EF4-FFF2-40B4-BE49-F238E27FC236}">
                  <a16:creationId xmlns:a16="http://schemas.microsoft.com/office/drawing/2014/main" id="{EE036F29-57B6-40A3-A6BD-CE2273A506A7}"/>
                </a:ext>
              </a:extLst>
            </p:cNvPr>
            <p:cNvSpPr/>
            <p:nvPr/>
          </p:nvSpPr>
          <p:spPr>
            <a:xfrm>
              <a:off x="4003166" y="4795644"/>
              <a:ext cx="958850" cy="548640"/>
            </a:xfrm>
            <a:custGeom>
              <a:avLst/>
              <a:gdLst/>
              <a:ahLst/>
              <a:cxnLst/>
              <a:rect l="l" t="t" r="r" b="b"/>
              <a:pathLst>
                <a:path w="958850" h="548639">
                  <a:moveTo>
                    <a:pt x="958596" y="457200"/>
                  </a:moveTo>
                  <a:lnTo>
                    <a:pt x="951409" y="492795"/>
                  </a:lnTo>
                  <a:lnTo>
                    <a:pt x="931811" y="521860"/>
                  </a:lnTo>
                  <a:lnTo>
                    <a:pt x="902746" y="541455"/>
                  </a:lnTo>
                  <a:lnTo>
                    <a:pt x="867156" y="548640"/>
                  </a:lnTo>
                  <a:lnTo>
                    <a:pt x="91440" y="548640"/>
                  </a:lnTo>
                  <a:lnTo>
                    <a:pt x="55849" y="541455"/>
                  </a:lnTo>
                  <a:lnTo>
                    <a:pt x="26784" y="521860"/>
                  </a:lnTo>
                  <a:lnTo>
                    <a:pt x="7186" y="492795"/>
                  </a:lnTo>
                  <a:lnTo>
                    <a:pt x="0" y="457200"/>
                  </a:lnTo>
                  <a:lnTo>
                    <a:pt x="0" y="91439"/>
                  </a:lnTo>
                  <a:lnTo>
                    <a:pt x="7186" y="55849"/>
                  </a:lnTo>
                  <a:lnTo>
                    <a:pt x="26784" y="26784"/>
                  </a:lnTo>
                  <a:lnTo>
                    <a:pt x="55849" y="7186"/>
                  </a:lnTo>
                  <a:lnTo>
                    <a:pt x="91440" y="0"/>
                  </a:lnTo>
                  <a:lnTo>
                    <a:pt x="867156" y="0"/>
                  </a:lnTo>
                  <a:lnTo>
                    <a:pt x="902746" y="7186"/>
                  </a:lnTo>
                  <a:lnTo>
                    <a:pt x="931811" y="26784"/>
                  </a:lnTo>
                  <a:lnTo>
                    <a:pt x="951409" y="55849"/>
                  </a:lnTo>
                  <a:lnTo>
                    <a:pt x="958596" y="91439"/>
                  </a:lnTo>
                  <a:lnTo>
                    <a:pt x="958596" y="457200"/>
                  </a:lnTo>
                  <a:close/>
                </a:path>
              </a:pathLst>
            </a:custGeom>
            <a:ln w="19050">
              <a:solidFill>
                <a:srgbClr val="ECAD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8">
              <a:extLst>
                <a:ext uri="{FF2B5EF4-FFF2-40B4-BE49-F238E27FC236}">
                  <a16:creationId xmlns:a16="http://schemas.microsoft.com/office/drawing/2014/main" id="{F911C2E2-304F-4CCC-85CA-A255A5EE2EE9}"/>
                </a:ext>
              </a:extLst>
            </p:cNvPr>
            <p:cNvSpPr/>
            <p:nvPr/>
          </p:nvSpPr>
          <p:spPr>
            <a:xfrm>
              <a:off x="3454526" y="3190875"/>
              <a:ext cx="596265" cy="1465580"/>
            </a:xfrm>
            <a:custGeom>
              <a:avLst/>
              <a:gdLst/>
              <a:ahLst/>
              <a:cxnLst/>
              <a:rect l="l" t="t" r="r" b="b"/>
              <a:pathLst>
                <a:path w="596264" h="1465579">
                  <a:moveTo>
                    <a:pt x="0" y="0"/>
                  </a:moveTo>
                  <a:lnTo>
                    <a:pt x="595833" y="1465173"/>
                  </a:lnTo>
                </a:path>
              </a:pathLst>
            </a:custGeom>
            <a:ln w="19050">
              <a:solidFill>
                <a:srgbClr val="ECAD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9">
              <a:extLst>
                <a:ext uri="{FF2B5EF4-FFF2-40B4-BE49-F238E27FC236}">
                  <a16:creationId xmlns:a16="http://schemas.microsoft.com/office/drawing/2014/main" id="{A666077E-2AC7-4FA8-B388-B77744D18FBB}"/>
                </a:ext>
              </a:extLst>
            </p:cNvPr>
            <p:cNvSpPr/>
            <p:nvPr/>
          </p:nvSpPr>
          <p:spPr>
            <a:xfrm>
              <a:off x="4010291" y="4629936"/>
              <a:ext cx="71120" cy="85090"/>
            </a:xfrm>
            <a:custGeom>
              <a:avLst/>
              <a:gdLst/>
              <a:ahLst/>
              <a:cxnLst/>
              <a:rect l="l" t="t" r="r" b="b"/>
              <a:pathLst>
                <a:path w="71120" h="85089">
                  <a:moveTo>
                    <a:pt x="70586" y="0"/>
                  </a:moveTo>
                  <a:lnTo>
                    <a:pt x="0" y="28701"/>
                  </a:lnTo>
                  <a:lnTo>
                    <a:pt x="63995" y="84937"/>
                  </a:lnTo>
                  <a:lnTo>
                    <a:pt x="70586" y="0"/>
                  </a:lnTo>
                  <a:close/>
                </a:path>
              </a:pathLst>
            </a:custGeom>
            <a:solidFill>
              <a:srgbClr val="ECAD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10">
            <a:extLst>
              <a:ext uri="{FF2B5EF4-FFF2-40B4-BE49-F238E27FC236}">
                <a16:creationId xmlns:a16="http://schemas.microsoft.com/office/drawing/2014/main" id="{0B3B1D5C-78BE-419D-A43B-8ED90B1333AD}"/>
              </a:ext>
            </a:extLst>
          </p:cNvPr>
          <p:cNvSpPr txBox="1"/>
          <p:nvPr/>
        </p:nvSpPr>
        <p:spPr>
          <a:xfrm>
            <a:off x="4075938" y="4353866"/>
            <a:ext cx="1248410" cy="276860"/>
          </a:xfrm>
          <a:prstGeom prst="rect">
            <a:avLst/>
          </a:prstGeom>
          <a:solidFill>
            <a:srgbClr val="EFD1FF"/>
          </a:solidFill>
        </p:spPr>
        <p:txBody>
          <a:bodyPr vert="horz" wrap="square" lIns="0" tIns="36195" rIns="0" bIns="0" rtlCol="0">
            <a:spAutoFit/>
          </a:bodyPr>
          <a:lstStyle/>
          <a:p>
            <a:pPr marL="151765">
              <a:lnSpc>
                <a:spcPct val="100000"/>
              </a:lnSpc>
              <a:spcBef>
                <a:spcPts val="285"/>
              </a:spcBef>
            </a:pPr>
            <a:r>
              <a:rPr sz="1200" spc="-5" dirty="0">
                <a:solidFill>
                  <a:srgbClr val="602A89"/>
                </a:solidFill>
                <a:latin typeface="Roboto"/>
                <a:cs typeface="Roboto"/>
              </a:rPr>
              <a:t>Ctrl</a:t>
            </a:r>
            <a:r>
              <a:rPr sz="1200" spc="-15" dirty="0">
                <a:solidFill>
                  <a:srgbClr val="602A89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602A89"/>
                </a:solidFill>
                <a:latin typeface="Roboto"/>
                <a:cs typeface="Roboto"/>
              </a:rPr>
              <a:t>G</a:t>
            </a:r>
            <a:r>
              <a:rPr sz="1200" spc="-20" dirty="0">
                <a:solidFill>
                  <a:srgbClr val="602A89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602A89"/>
                </a:solidFill>
                <a:latin typeface="Roboto"/>
                <a:cs typeface="Roboto"/>
              </a:rPr>
              <a:t>-</a:t>
            </a:r>
            <a:r>
              <a:rPr sz="1200" spc="-15" dirty="0">
                <a:solidFill>
                  <a:srgbClr val="602A89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602A89"/>
                </a:solidFill>
                <a:latin typeface="Roboto"/>
                <a:cs typeface="Roboto"/>
              </a:rPr>
              <a:t>Grupo</a:t>
            </a:r>
            <a:endParaRPr sz="1200">
              <a:latin typeface="Roboto"/>
              <a:cs typeface="Roboto"/>
            </a:endParaRPr>
          </a:p>
        </p:txBody>
      </p:sp>
      <p:grpSp>
        <p:nvGrpSpPr>
          <p:cNvPr id="10" name="object 11">
            <a:extLst>
              <a:ext uri="{FF2B5EF4-FFF2-40B4-BE49-F238E27FC236}">
                <a16:creationId xmlns:a16="http://schemas.microsoft.com/office/drawing/2014/main" id="{91D57450-EFE5-4384-BEA3-7B7E0DABB439}"/>
              </a:ext>
            </a:extLst>
          </p:cNvPr>
          <p:cNvGrpSpPr/>
          <p:nvPr/>
        </p:nvGrpSpPr>
        <p:grpSpPr>
          <a:xfrm>
            <a:off x="3240785" y="2891587"/>
            <a:ext cx="696595" cy="167005"/>
            <a:chOff x="4155185" y="3438905"/>
            <a:chExt cx="696595" cy="167005"/>
          </a:xfrm>
        </p:grpSpPr>
        <p:sp>
          <p:nvSpPr>
            <p:cNvPr id="11" name="object 12">
              <a:extLst>
                <a:ext uri="{FF2B5EF4-FFF2-40B4-BE49-F238E27FC236}">
                  <a16:creationId xmlns:a16="http://schemas.microsoft.com/office/drawing/2014/main" id="{C6CC5047-2BC9-4329-ABC6-F391B43B0E5F}"/>
                </a:ext>
              </a:extLst>
            </p:cNvPr>
            <p:cNvSpPr/>
            <p:nvPr/>
          </p:nvSpPr>
          <p:spPr>
            <a:xfrm>
              <a:off x="4155185" y="3438905"/>
              <a:ext cx="274320" cy="60325"/>
            </a:xfrm>
            <a:custGeom>
              <a:avLst/>
              <a:gdLst/>
              <a:ahLst/>
              <a:cxnLst/>
              <a:rect l="l" t="t" r="r" b="b"/>
              <a:pathLst>
                <a:path w="274320" h="60325">
                  <a:moveTo>
                    <a:pt x="274320" y="0"/>
                  </a:moveTo>
                  <a:lnTo>
                    <a:pt x="0" y="0"/>
                  </a:lnTo>
                  <a:lnTo>
                    <a:pt x="0" y="60198"/>
                  </a:lnTo>
                  <a:lnTo>
                    <a:pt x="274320" y="60198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B096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3">
              <a:extLst>
                <a:ext uri="{FF2B5EF4-FFF2-40B4-BE49-F238E27FC236}">
                  <a16:creationId xmlns:a16="http://schemas.microsoft.com/office/drawing/2014/main" id="{C53A1681-9594-4A87-B0A9-5777AC5AC49E}"/>
                </a:ext>
              </a:extLst>
            </p:cNvPr>
            <p:cNvSpPr/>
            <p:nvPr/>
          </p:nvSpPr>
          <p:spPr>
            <a:xfrm>
              <a:off x="4454651" y="3545585"/>
              <a:ext cx="397510" cy="60325"/>
            </a:xfrm>
            <a:custGeom>
              <a:avLst/>
              <a:gdLst/>
              <a:ahLst/>
              <a:cxnLst/>
              <a:rect l="l" t="t" r="r" b="b"/>
              <a:pathLst>
                <a:path w="397510" h="60325">
                  <a:moveTo>
                    <a:pt x="397001" y="0"/>
                  </a:moveTo>
                  <a:lnTo>
                    <a:pt x="0" y="0"/>
                  </a:lnTo>
                  <a:lnTo>
                    <a:pt x="0" y="60198"/>
                  </a:lnTo>
                  <a:lnTo>
                    <a:pt x="397001" y="60198"/>
                  </a:lnTo>
                  <a:lnTo>
                    <a:pt x="397001" y="0"/>
                  </a:lnTo>
                  <a:close/>
                </a:path>
              </a:pathLst>
            </a:custGeom>
            <a:solidFill>
              <a:srgbClr val="E9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15636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95D227C-4F7E-49DB-BA7F-EBA87DC6145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234869DB-F988-4648-9206-EFF94A40F8BB}"/>
              </a:ext>
            </a:extLst>
          </p:cNvPr>
          <p:cNvSpPr txBox="1"/>
          <p:nvPr/>
        </p:nvSpPr>
        <p:spPr>
          <a:xfrm>
            <a:off x="5506575" y="426338"/>
            <a:ext cx="4064000" cy="5701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144780" marR="582930">
              <a:lnSpc>
                <a:spcPts val="2340"/>
              </a:lnSpc>
              <a:spcBef>
                <a:spcPts val="125"/>
              </a:spcBef>
            </a:pPr>
            <a:r>
              <a:rPr sz="1300" spc="-5" dirty="0">
                <a:latin typeface="Roboto"/>
                <a:cs typeface="Roboto"/>
              </a:rPr>
              <a:t>Para duplicar </a:t>
            </a:r>
            <a:r>
              <a:rPr sz="1300" dirty="0">
                <a:latin typeface="Roboto"/>
                <a:cs typeface="Roboto"/>
              </a:rPr>
              <a:t>o </a:t>
            </a:r>
            <a:r>
              <a:rPr sz="1300" spc="-5" dirty="0">
                <a:latin typeface="Roboto"/>
                <a:cs typeface="Roboto"/>
              </a:rPr>
              <a:t>grupo criado, clicar </a:t>
            </a:r>
            <a:r>
              <a:rPr sz="1300" dirty="0">
                <a:latin typeface="Roboto"/>
                <a:cs typeface="Roboto"/>
              </a:rPr>
              <a:t>em </a:t>
            </a:r>
            <a:r>
              <a:rPr sz="1300" spc="-20" dirty="0">
                <a:latin typeface="Roboto"/>
                <a:cs typeface="Roboto"/>
              </a:rPr>
              <a:t>“Alt” </a:t>
            </a:r>
            <a:r>
              <a:rPr sz="1300" dirty="0">
                <a:latin typeface="Roboto"/>
                <a:cs typeface="Roboto"/>
              </a:rPr>
              <a:t>e </a:t>
            </a:r>
            <a:r>
              <a:rPr sz="1300" spc="-310" dirty="0">
                <a:latin typeface="Roboto"/>
                <a:cs typeface="Roboto"/>
              </a:rPr>
              <a:t> </a:t>
            </a:r>
            <a:r>
              <a:rPr sz="1300" spc="-5" dirty="0">
                <a:latin typeface="Roboto"/>
                <a:cs typeface="Roboto"/>
              </a:rPr>
              <a:t>arrastar</a:t>
            </a:r>
            <a:r>
              <a:rPr sz="1300" spc="-30" dirty="0">
                <a:latin typeface="Roboto"/>
                <a:cs typeface="Roboto"/>
              </a:rPr>
              <a:t> </a:t>
            </a:r>
            <a:r>
              <a:rPr sz="1300" dirty="0">
                <a:latin typeface="Roboto"/>
                <a:cs typeface="Roboto"/>
              </a:rPr>
              <a:t>a</a:t>
            </a:r>
            <a:r>
              <a:rPr sz="1300" spc="-5" dirty="0">
                <a:latin typeface="Roboto"/>
                <a:cs typeface="Roboto"/>
              </a:rPr>
              <a:t> imagem</a:t>
            </a:r>
            <a:r>
              <a:rPr sz="1300" spc="-25" dirty="0">
                <a:latin typeface="Roboto"/>
                <a:cs typeface="Roboto"/>
              </a:rPr>
              <a:t> </a:t>
            </a:r>
            <a:r>
              <a:rPr sz="1300" spc="-5" dirty="0">
                <a:latin typeface="Roboto"/>
                <a:cs typeface="Roboto"/>
              </a:rPr>
              <a:t>para</a:t>
            </a:r>
            <a:r>
              <a:rPr sz="1300" spc="-10" dirty="0">
                <a:latin typeface="Roboto"/>
                <a:cs typeface="Roboto"/>
              </a:rPr>
              <a:t> </a:t>
            </a:r>
            <a:r>
              <a:rPr sz="1300" dirty="0">
                <a:latin typeface="Roboto"/>
                <a:cs typeface="Roboto"/>
              </a:rPr>
              <a:t>o</a:t>
            </a:r>
            <a:r>
              <a:rPr sz="1300" spc="-5" dirty="0">
                <a:latin typeface="Roboto"/>
                <a:cs typeface="Roboto"/>
              </a:rPr>
              <a:t> local</a:t>
            </a:r>
            <a:r>
              <a:rPr sz="1300" spc="-25" dirty="0">
                <a:latin typeface="Roboto"/>
                <a:cs typeface="Roboto"/>
              </a:rPr>
              <a:t> </a:t>
            </a:r>
            <a:r>
              <a:rPr sz="1300" spc="-5" dirty="0">
                <a:latin typeface="Roboto"/>
                <a:cs typeface="Roboto"/>
              </a:rPr>
              <a:t>pretendido.</a:t>
            </a:r>
            <a:endParaRPr sz="1300" dirty="0">
              <a:latin typeface="Roboto"/>
              <a:cs typeface="Roboto"/>
            </a:endParaRPr>
          </a:p>
        </p:txBody>
      </p:sp>
      <p:grpSp>
        <p:nvGrpSpPr>
          <p:cNvPr id="4" name="object 5">
            <a:extLst>
              <a:ext uri="{FF2B5EF4-FFF2-40B4-BE49-F238E27FC236}">
                <a16:creationId xmlns:a16="http://schemas.microsoft.com/office/drawing/2014/main" id="{9D429259-BA38-4492-B832-7D48FD189251}"/>
              </a:ext>
            </a:extLst>
          </p:cNvPr>
          <p:cNvGrpSpPr/>
          <p:nvPr/>
        </p:nvGrpSpPr>
        <p:grpSpPr>
          <a:xfrm>
            <a:off x="1814304" y="1549145"/>
            <a:ext cx="8286750" cy="3900170"/>
            <a:chOff x="2647950" y="2311145"/>
            <a:chExt cx="8286750" cy="3900170"/>
          </a:xfrm>
        </p:grpSpPr>
        <p:pic>
          <p:nvPicPr>
            <p:cNvPr id="5" name="object 6">
              <a:extLst>
                <a:ext uri="{FF2B5EF4-FFF2-40B4-BE49-F238E27FC236}">
                  <a16:creationId xmlns:a16="http://schemas.microsoft.com/office/drawing/2014/main" id="{3BA28BCA-0A8A-448F-B773-14F30EDE33A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47950" y="2311145"/>
              <a:ext cx="8286749" cy="3899915"/>
            </a:xfrm>
            <a:prstGeom prst="rect">
              <a:avLst/>
            </a:prstGeom>
          </p:spPr>
        </p:pic>
        <p:sp>
          <p:nvSpPr>
            <p:cNvPr id="6" name="object 7">
              <a:extLst>
                <a:ext uri="{FF2B5EF4-FFF2-40B4-BE49-F238E27FC236}">
                  <a16:creationId xmlns:a16="http://schemas.microsoft.com/office/drawing/2014/main" id="{792AE798-242E-4A3D-B60D-EDCEE667A666}"/>
                </a:ext>
              </a:extLst>
            </p:cNvPr>
            <p:cNvSpPr/>
            <p:nvPr/>
          </p:nvSpPr>
          <p:spPr>
            <a:xfrm>
              <a:off x="4031361" y="4826124"/>
              <a:ext cx="959485" cy="831850"/>
            </a:xfrm>
            <a:custGeom>
              <a:avLst/>
              <a:gdLst/>
              <a:ahLst/>
              <a:cxnLst/>
              <a:rect l="l" t="t" r="r" b="b"/>
              <a:pathLst>
                <a:path w="959485" h="831850">
                  <a:moveTo>
                    <a:pt x="959358" y="692785"/>
                  </a:moveTo>
                  <a:lnTo>
                    <a:pt x="952293" y="736582"/>
                  </a:lnTo>
                  <a:lnTo>
                    <a:pt x="932622" y="774618"/>
                  </a:lnTo>
                  <a:lnTo>
                    <a:pt x="902628" y="804610"/>
                  </a:lnTo>
                  <a:lnTo>
                    <a:pt x="864593" y="824278"/>
                  </a:lnTo>
                  <a:lnTo>
                    <a:pt x="820801" y="831342"/>
                  </a:lnTo>
                  <a:lnTo>
                    <a:pt x="138557" y="831342"/>
                  </a:lnTo>
                  <a:lnTo>
                    <a:pt x="94764" y="824278"/>
                  </a:lnTo>
                  <a:lnTo>
                    <a:pt x="56729" y="804610"/>
                  </a:lnTo>
                  <a:lnTo>
                    <a:pt x="26735" y="774618"/>
                  </a:lnTo>
                  <a:lnTo>
                    <a:pt x="7064" y="736582"/>
                  </a:lnTo>
                  <a:lnTo>
                    <a:pt x="0" y="692785"/>
                  </a:lnTo>
                  <a:lnTo>
                    <a:pt x="0" y="138557"/>
                  </a:lnTo>
                  <a:lnTo>
                    <a:pt x="7064" y="94764"/>
                  </a:lnTo>
                  <a:lnTo>
                    <a:pt x="26735" y="56729"/>
                  </a:lnTo>
                  <a:lnTo>
                    <a:pt x="56729" y="26735"/>
                  </a:lnTo>
                  <a:lnTo>
                    <a:pt x="94764" y="7064"/>
                  </a:lnTo>
                  <a:lnTo>
                    <a:pt x="138557" y="0"/>
                  </a:lnTo>
                  <a:lnTo>
                    <a:pt x="820801" y="0"/>
                  </a:lnTo>
                  <a:lnTo>
                    <a:pt x="864593" y="7064"/>
                  </a:lnTo>
                  <a:lnTo>
                    <a:pt x="902628" y="26735"/>
                  </a:lnTo>
                  <a:lnTo>
                    <a:pt x="932622" y="56729"/>
                  </a:lnTo>
                  <a:lnTo>
                    <a:pt x="952293" y="94764"/>
                  </a:lnTo>
                  <a:lnTo>
                    <a:pt x="959358" y="138557"/>
                  </a:lnTo>
                  <a:lnTo>
                    <a:pt x="959358" y="692785"/>
                  </a:lnTo>
                  <a:close/>
                </a:path>
              </a:pathLst>
            </a:custGeom>
            <a:ln w="19050">
              <a:solidFill>
                <a:srgbClr val="ECAD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8">
              <a:extLst>
                <a:ext uri="{FF2B5EF4-FFF2-40B4-BE49-F238E27FC236}">
                  <a16:creationId xmlns:a16="http://schemas.microsoft.com/office/drawing/2014/main" id="{5EEE65F2-9CDD-42F8-9346-26D7C99EA119}"/>
                </a:ext>
              </a:extLst>
            </p:cNvPr>
            <p:cNvSpPr/>
            <p:nvPr/>
          </p:nvSpPr>
          <p:spPr>
            <a:xfrm>
              <a:off x="5052804" y="5034152"/>
              <a:ext cx="904875" cy="194945"/>
            </a:xfrm>
            <a:custGeom>
              <a:avLst/>
              <a:gdLst/>
              <a:ahLst/>
              <a:cxnLst/>
              <a:rect l="l" t="t" r="r" b="b"/>
              <a:pathLst>
                <a:path w="904875" h="194945">
                  <a:moveTo>
                    <a:pt x="904316" y="0"/>
                  </a:moveTo>
                  <a:lnTo>
                    <a:pt x="0" y="194398"/>
                  </a:lnTo>
                </a:path>
              </a:pathLst>
            </a:custGeom>
            <a:ln w="19050">
              <a:solidFill>
                <a:srgbClr val="ECAD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9">
              <a:extLst>
                <a:ext uri="{FF2B5EF4-FFF2-40B4-BE49-F238E27FC236}">
                  <a16:creationId xmlns:a16="http://schemas.microsoft.com/office/drawing/2014/main" id="{BBE52F6E-7F93-4D03-A36A-A58BF9BB59D9}"/>
                </a:ext>
              </a:extLst>
            </p:cNvPr>
            <p:cNvSpPr/>
            <p:nvPr/>
          </p:nvSpPr>
          <p:spPr>
            <a:xfrm>
              <a:off x="4990721" y="5188635"/>
              <a:ext cx="82550" cy="74930"/>
            </a:xfrm>
            <a:custGeom>
              <a:avLst/>
              <a:gdLst/>
              <a:ahLst/>
              <a:cxnLst/>
              <a:rect l="l" t="t" r="r" b="b"/>
              <a:pathLst>
                <a:path w="82550" h="74929">
                  <a:moveTo>
                    <a:pt x="66484" y="0"/>
                  </a:moveTo>
                  <a:lnTo>
                    <a:pt x="0" y="53263"/>
                  </a:lnTo>
                  <a:lnTo>
                    <a:pt x="82499" y="74498"/>
                  </a:lnTo>
                  <a:lnTo>
                    <a:pt x="66484" y="0"/>
                  </a:lnTo>
                  <a:close/>
                </a:path>
              </a:pathLst>
            </a:custGeom>
            <a:solidFill>
              <a:srgbClr val="ECAD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10">
            <a:extLst>
              <a:ext uri="{FF2B5EF4-FFF2-40B4-BE49-F238E27FC236}">
                <a16:creationId xmlns:a16="http://schemas.microsoft.com/office/drawing/2014/main" id="{982564AA-5345-4317-8C36-507FE9D47614}"/>
              </a:ext>
            </a:extLst>
          </p:cNvPr>
          <p:cNvSpPr txBox="1"/>
          <p:nvPr/>
        </p:nvSpPr>
        <p:spPr>
          <a:xfrm>
            <a:off x="5163294" y="4133088"/>
            <a:ext cx="1248410" cy="277495"/>
          </a:xfrm>
          <a:prstGeom prst="rect">
            <a:avLst/>
          </a:prstGeom>
          <a:solidFill>
            <a:srgbClr val="EFD1FF"/>
          </a:solidFill>
        </p:spPr>
        <p:txBody>
          <a:bodyPr vert="horz" wrap="square" lIns="0" tIns="3619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4"/>
              </a:spcBef>
            </a:pPr>
            <a:r>
              <a:rPr sz="1200" dirty="0">
                <a:solidFill>
                  <a:srgbClr val="602A89"/>
                </a:solidFill>
                <a:latin typeface="Calibri"/>
                <a:cs typeface="Calibri"/>
              </a:rPr>
              <a:t>Alt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0" name="object 11">
            <a:extLst>
              <a:ext uri="{FF2B5EF4-FFF2-40B4-BE49-F238E27FC236}">
                <a16:creationId xmlns:a16="http://schemas.microsoft.com/office/drawing/2014/main" id="{49364FB2-364B-4EF0-ACD5-D868CB89F929}"/>
              </a:ext>
            </a:extLst>
          </p:cNvPr>
          <p:cNvGrpSpPr/>
          <p:nvPr/>
        </p:nvGrpSpPr>
        <p:grpSpPr>
          <a:xfrm>
            <a:off x="3321539" y="2676905"/>
            <a:ext cx="696595" cy="182245"/>
            <a:chOff x="4155185" y="3438905"/>
            <a:chExt cx="696595" cy="182245"/>
          </a:xfrm>
        </p:grpSpPr>
        <p:sp>
          <p:nvSpPr>
            <p:cNvPr id="11" name="object 12">
              <a:extLst>
                <a:ext uri="{FF2B5EF4-FFF2-40B4-BE49-F238E27FC236}">
                  <a16:creationId xmlns:a16="http://schemas.microsoft.com/office/drawing/2014/main" id="{82BA6A30-EBF9-46E5-BBBC-3F05FA255513}"/>
                </a:ext>
              </a:extLst>
            </p:cNvPr>
            <p:cNvSpPr/>
            <p:nvPr/>
          </p:nvSpPr>
          <p:spPr>
            <a:xfrm>
              <a:off x="4155185" y="3438905"/>
              <a:ext cx="274320" cy="60325"/>
            </a:xfrm>
            <a:custGeom>
              <a:avLst/>
              <a:gdLst/>
              <a:ahLst/>
              <a:cxnLst/>
              <a:rect l="l" t="t" r="r" b="b"/>
              <a:pathLst>
                <a:path w="274320" h="60325">
                  <a:moveTo>
                    <a:pt x="274320" y="0"/>
                  </a:moveTo>
                  <a:lnTo>
                    <a:pt x="0" y="0"/>
                  </a:lnTo>
                  <a:lnTo>
                    <a:pt x="0" y="60198"/>
                  </a:lnTo>
                  <a:lnTo>
                    <a:pt x="274320" y="60198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B096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3">
              <a:extLst>
                <a:ext uri="{FF2B5EF4-FFF2-40B4-BE49-F238E27FC236}">
                  <a16:creationId xmlns:a16="http://schemas.microsoft.com/office/drawing/2014/main" id="{A75E8A04-68D9-407F-A084-2913E5904491}"/>
                </a:ext>
              </a:extLst>
            </p:cNvPr>
            <p:cNvSpPr/>
            <p:nvPr/>
          </p:nvSpPr>
          <p:spPr>
            <a:xfrm>
              <a:off x="4454651" y="3560825"/>
              <a:ext cx="397510" cy="60325"/>
            </a:xfrm>
            <a:custGeom>
              <a:avLst/>
              <a:gdLst/>
              <a:ahLst/>
              <a:cxnLst/>
              <a:rect l="l" t="t" r="r" b="b"/>
              <a:pathLst>
                <a:path w="397510" h="60325">
                  <a:moveTo>
                    <a:pt x="397001" y="0"/>
                  </a:moveTo>
                  <a:lnTo>
                    <a:pt x="0" y="0"/>
                  </a:lnTo>
                  <a:lnTo>
                    <a:pt x="0" y="60198"/>
                  </a:lnTo>
                  <a:lnTo>
                    <a:pt x="397001" y="60198"/>
                  </a:lnTo>
                  <a:lnTo>
                    <a:pt x="397001" y="0"/>
                  </a:lnTo>
                  <a:close/>
                </a:path>
              </a:pathLst>
            </a:custGeom>
            <a:solidFill>
              <a:srgbClr val="E9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22212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95D227C-4F7E-49DB-BA7F-EBA87DC6145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287483B4-7EA1-4E9F-9E01-9D7DCF53919E}"/>
              </a:ext>
            </a:extLst>
          </p:cNvPr>
          <p:cNvSpPr txBox="1"/>
          <p:nvPr/>
        </p:nvSpPr>
        <p:spPr>
          <a:xfrm>
            <a:off x="6340221" y="1188338"/>
            <a:ext cx="4064000" cy="8651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144780" marR="146685">
              <a:lnSpc>
                <a:spcPts val="2340"/>
              </a:lnSpc>
              <a:spcBef>
                <a:spcPts val="125"/>
              </a:spcBef>
            </a:pPr>
            <a:r>
              <a:rPr sz="1300" spc="-25" dirty="0">
                <a:latin typeface="Roboto"/>
                <a:cs typeface="Roboto"/>
              </a:rPr>
              <a:t>Ter </a:t>
            </a:r>
            <a:r>
              <a:rPr sz="1300" spc="-5" dirty="0">
                <a:latin typeface="Roboto"/>
                <a:cs typeface="Roboto"/>
              </a:rPr>
              <a:t>atenção na escolha tipográfica, </a:t>
            </a:r>
            <a:r>
              <a:rPr sz="1300" spc="-10" dirty="0">
                <a:latin typeface="Roboto"/>
                <a:cs typeface="Roboto"/>
              </a:rPr>
              <a:t>favorencendo </a:t>
            </a:r>
            <a:r>
              <a:rPr sz="1300" dirty="0">
                <a:latin typeface="Roboto"/>
                <a:cs typeface="Roboto"/>
              </a:rPr>
              <a:t>a </a:t>
            </a:r>
            <a:r>
              <a:rPr sz="1300" spc="-310" dirty="0">
                <a:latin typeface="Roboto"/>
                <a:cs typeface="Roboto"/>
              </a:rPr>
              <a:t> </a:t>
            </a:r>
            <a:r>
              <a:rPr sz="1300" spc="-5" dirty="0">
                <a:latin typeface="Roboto"/>
                <a:cs typeface="Roboto"/>
              </a:rPr>
              <a:t>leiturabilidade, legibilidade, credibilidade além de </a:t>
            </a:r>
            <a:r>
              <a:rPr sz="1300" dirty="0">
                <a:latin typeface="Roboto"/>
                <a:cs typeface="Roboto"/>
              </a:rPr>
              <a:t> </a:t>
            </a:r>
            <a:r>
              <a:rPr sz="1300" spc="-5" dirty="0">
                <a:latin typeface="Roboto"/>
                <a:cs typeface="Roboto"/>
              </a:rPr>
              <a:t>estar</a:t>
            </a:r>
            <a:r>
              <a:rPr sz="1300" spc="-25" dirty="0">
                <a:latin typeface="Roboto"/>
                <a:cs typeface="Roboto"/>
              </a:rPr>
              <a:t> </a:t>
            </a:r>
            <a:r>
              <a:rPr sz="1300" spc="-5" dirty="0">
                <a:latin typeface="Roboto"/>
                <a:cs typeface="Roboto"/>
              </a:rPr>
              <a:t>de</a:t>
            </a:r>
            <a:r>
              <a:rPr sz="1300" spc="-10" dirty="0">
                <a:latin typeface="Roboto"/>
                <a:cs typeface="Roboto"/>
              </a:rPr>
              <a:t> </a:t>
            </a:r>
            <a:r>
              <a:rPr sz="1300" spc="-5" dirty="0">
                <a:latin typeface="Roboto"/>
                <a:cs typeface="Roboto"/>
              </a:rPr>
              <a:t>acordo</a:t>
            </a:r>
            <a:r>
              <a:rPr sz="1300" spc="-20" dirty="0">
                <a:latin typeface="Roboto"/>
                <a:cs typeface="Roboto"/>
              </a:rPr>
              <a:t> </a:t>
            </a:r>
            <a:r>
              <a:rPr sz="1300" spc="-5" dirty="0">
                <a:latin typeface="Roboto"/>
                <a:cs typeface="Roboto"/>
              </a:rPr>
              <a:t>com</a:t>
            </a:r>
            <a:r>
              <a:rPr sz="1300" spc="-15" dirty="0">
                <a:latin typeface="Roboto"/>
                <a:cs typeface="Roboto"/>
              </a:rPr>
              <a:t> </a:t>
            </a:r>
            <a:r>
              <a:rPr sz="1300" dirty="0">
                <a:latin typeface="Roboto"/>
                <a:cs typeface="Roboto"/>
              </a:rPr>
              <a:t>a</a:t>
            </a:r>
            <a:r>
              <a:rPr sz="1300" spc="-5" dirty="0">
                <a:latin typeface="Roboto"/>
                <a:cs typeface="Roboto"/>
              </a:rPr>
              <a:t> identidade</a:t>
            </a:r>
            <a:r>
              <a:rPr sz="1300" spc="-10" dirty="0">
                <a:latin typeface="Roboto"/>
                <a:cs typeface="Roboto"/>
              </a:rPr>
              <a:t> </a:t>
            </a:r>
            <a:r>
              <a:rPr sz="1300" spc="-5" dirty="0">
                <a:latin typeface="Roboto"/>
                <a:cs typeface="Roboto"/>
              </a:rPr>
              <a:t>visual do</a:t>
            </a:r>
            <a:r>
              <a:rPr sz="1300" spc="-20" dirty="0">
                <a:latin typeface="Roboto"/>
                <a:cs typeface="Roboto"/>
              </a:rPr>
              <a:t> </a:t>
            </a:r>
            <a:r>
              <a:rPr sz="1300" spc="-5" dirty="0">
                <a:latin typeface="Roboto"/>
                <a:cs typeface="Roboto"/>
              </a:rPr>
              <a:t>projeto</a:t>
            </a:r>
            <a:endParaRPr sz="1300" dirty="0">
              <a:latin typeface="Roboto"/>
              <a:cs typeface="Roboto"/>
            </a:endParaRPr>
          </a:p>
        </p:txBody>
      </p:sp>
      <p:grpSp>
        <p:nvGrpSpPr>
          <p:cNvPr id="4" name="object 5">
            <a:extLst>
              <a:ext uri="{FF2B5EF4-FFF2-40B4-BE49-F238E27FC236}">
                <a16:creationId xmlns:a16="http://schemas.microsoft.com/office/drawing/2014/main" id="{40CE2B56-6CBE-4480-B286-172153885BA3}"/>
              </a:ext>
            </a:extLst>
          </p:cNvPr>
          <p:cNvGrpSpPr/>
          <p:nvPr/>
        </p:nvGrpSpPr>
        <p:grpSpPr>
          <a:xfrm>
            <a:off x="2647950" y="2311145"/>
            <a:ext cx="8286750" cy="3900170"/>
            <a:chOff x="2647950" y="2311145"/>
            <a:chExt cx="8286750" cy="3900170"/>
          </a:xfrm>
        </p:grpSpPr>
        <p:pic>
          <p:nvPicPr>
            <p:cNvPr id="5" name="object 6">
              <a:extLst>
                <a:ext uri="{FF2B5EF4-FFF2-40B4-BE49-F238E27FC236}">
                  <a16:creationId xmlns:a16="http://schemas.microsoft.com/office/drawing/2014/main" id="{F062C5CF-E266-4C4F-914C-76D1DF432F4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47950" y="2311145"/>
              <a:ext cx="8286749" cy="3899915"/>
            </a:xfrm>
            <a:prstGeom prst="rect">
              <a:avLst/>
            </a:prstGeom>
          </p:spPr>
        </p:pic>
        <p:sp>
          <p:nvSpPr>
            <p:cNvPr id="6" name="object 7">
              <a:extLst>
                <a:ext uri="{FF2B5EF4-FFF2-40B4-BE49-F238E27FC236}">
                  <a16:creationId xmlns:a16="http://schemas.microsoft.com/office/drawing/2014/main" id="{B0A23A60-AFF6-4FCD-AD17-0E8D3656E93E}"/>
                </a:ext>
              </a:extLst>
            </p:cNvPr>
            <p:cNvSpPr/>
            <p:nvPr/>
          </p:nvSpPr>
          <p:spPr>
            <a:xfrm>
              <a:off x="4031361" y="4826124"/>
              <a:ext cx="959485" cy="831850"/>
            </a:xfrm>
            <a:custGeom>
              <a:avLst/>
              <a:gdLst/>
              <a:ahLst/>
              <a:cxnLst/>
              <a:rect l="l" t="t" r="r" b="b"/>
              <a:pathLst>
                <a:path w="959485" h="831850">
                  <a:moveTo>
                    <a:pt x="959358" y="692785"/>
                  </a:moveTo>
                  <a:lnTo>
                    <a:pt x="952293" y="736582"/>
                  </a:lnTo>
                  <a:lnTo>
                    <a:pt x="932622" y="774618"/>
                  </a:lnTo>
                  <a:lnTo>
                    <a:pt x="902628" y="804610"/>
                  </a:lnTo>
                  <a:lnTo>
                    <a:pt x="864593" y="824278"/>
                  </a:lnTo>
                  <a:lnTo>
                    <a:pt x="820801" y="831342"/>
                  </a:lnTo>
                  <a:lnTo>
                    <a:pt x="138557" y="831342"/>
                  </a:lnTo>
                  <a:lnTo>
                    <a:pt x="94764" y="824278"/>
                  </a:lnTo>
                  <a:lnTo>
                    <a:pt x="56729" y="804610"/>
                  </a:lnTo>
                  <a:lnTo>
                    <a:pt x="26735" y="774618"/>
                  </a:lnTo>
                  <a:lnTo>
                    <a:pt x="7064" y="736582"/>
                  </a:lnTo>
                  <a:lnTo>
                    <a:pt x="0" y="692785"/>
                  </a:lnTo>
                  <a:lnTo>
                    <a:pt x="0" y="138557"/>
                  </a:lnTo>
                  <a:lnTo>
                    <a:pt x="7064" y="94764"/>
                  </a:lnTo>
                  <a:lnTo>
                    <a:pt x="26735" y="56729"/>
                  </a:lnTo>
                  <a:lnTo>
                    <a:pt x="56729" y="26735"/>
                  </a:lnTo>
                  <a:lnTo>
                    <a:pt x="94764" y="7064"/>
                  </a:lnTo>
                  <a:lnTo>
                    <a:pt x="138557" y="0"/>
                  </a:lnTo>
                  <a:lnTo>
                    <a:pt x="820801" y="0"/>
                  </a:lnTo>
                  <a:lnTo>
                    <a:pt x="864593" y="7064"/>
                  </a:lnTo>
                  <a:lnTo>
                    <a:pt x="902628" y="26735"/>
                  </a:lnTo>
                  <a:lnTo>
                    <a:pt x="932622" y="56729"/>
                  </a:lnTo>
                  <a:lnTo>
                    <a:pt x="952293" y="94764"/>
                  </a:lnTo>
                  <a:lnTo>
                    <a:pt x="959358" y="138557"/>
                  </a:lnTo>
                  <a:lnTo>
                    <a:pt x="959358" y="692785"/>
                  </a:lnTo>
                  <a:close/>
                </a:path>
              </a:pathLst>
            </a:custGeom>
            <a:ln w="19050">
              <a:solidFill>
                <a:srgbClr val="ECAD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8">
              <a:extLst>
                <a:ext uri="{FF2B5EF4-FFF2-40B4-BE49-F238E27FC236}">
                  <a16:creationId xmlns:a16="http://schemas.microsoft.com/office/drawing/2014/main" id="{01257225-03F5-43F1-8AA4-42255C1719F9}"/>
                </a:ext>
              </a:extLst>
            </p:cNvPr>
            <p:cNvSpPr/>
            <p:nvPr/>
          </p:nvSpPr>
          <p:spPr>
            <a:xfrm>
              <a:off x="5052804" y="5034152"/>
              <a:ext cx="904875" cy="194945"/>
            </a:xfrm>
            <a:custGeom>
              <a:avLst/>
              <a:gdLst/>
              <a:ahLst/>
              <a:cxnLst/>
              <a:rect l="l" t="t" r="r" b="b"/>
              <a:pathLst>
                <a:path w="904875" h="194945">
                  <a:moveTo>
                    <a:pt x="904316" y="0"/>
                  </a:moveTo>
                  <a:lnTo>
                    <a:pt x="0" y="194398"/>
                  </a:lnTo>
                </a:path>
              </a:pathLst>
            </a:custGeom>
            <a:ln w="19050">
              <a:solidFill>
                <a:srgbClr val="ECAD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9">
              <a:extLst>
                <a:ext uri="{FF2B5EF4-FFF2-40B4-BE49-F238E27FC236}">
                  <a16:creationId xmlns:a16="http://schemas.microsoft.com/office/drawing/2014/main" id="{5FBB5AEF-2B61-4782-B72F-52EBE770C31D}"/>
                </a:ext>
              </a:extLst>
            </p:cNvPr>
            <p:cNvSpPr/>
            <p:nvPr/>
          </p:nvSpPr>
          <p:spPr>
            <a:xfrm>
              <a:off x="4990721" y="5188635"/>
              <a:ext cx="82550" cy="74930"/>
            </a:xfrm>
            <a:custGeom>
              <a:avLst/>
              <a:gdLst/>
              <a:ahLst/>
              <a:cxnLst/>
              <a:rect l="l" t="t" r="r" b="b"/>
              <a:pathLst>
                <a:path w="82550" h="74929">
                  <a:moveTo>
                    <a:pt x="66484" y="0"/>
                  </a:moveTo>
                  <a:lnTo>
                    <a:pt x="0" y="53263"/>
                  </a:lnTo>
                  <a:lnTo>
                    <a:pt x="82499" y="74498"/>
                  </a:lnTo>
                  <a:lnTo>
                    <a:pt x="66484" y="0"/>
                  </a:lnTo>
                  <a:close/>
                </a:path>
              </a:pathLst>
            </a:custGeom>
            <a:solidFill>
              <a:srgbClr val="ECAD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10">
            <a:extLst>
              <a:ext uri="{FF2B5EF4-FFF2-40B4-BE49-F238E27FC236}">
                <a16:creationId xmlns:a16="http://schemas.microsoft.com/office/drawing/2014/main" id="{E929D04D-AB4C-4314-97AD-6054724E9D11}"/>
              </a:ext>
            </a:extLst>
          </p:cNvPr>
          <p:cNvSpPr txBox="1"/>
          <p:nvPr/>
        </p:nvSpPr>
        <p:spPr>
          <a:xfrm>
            <a:off x="5996940" y="4895088"/>
            <a:ext cx="1248410" cy="277495"/>
          </a:xfrm>
          <a:prstGeom prst="rect">
            <a:avLst/>
          </a:prstGeom>
          <a:solidFill>
            <a:srgbClr val="EFD1FF"/>
          </a:solidFill>
        </p:spPr>
        <p:txBody>
          <a:bodyPr vert="horz" wrap="square" lIns="0" tIns="3619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4"/>
              </a:spcBef>
            </a:pPr>
            <a:r>
              <a:rPr sz="1200" dirty="0">
                <a:solidFill>
                  <a:srgbClr val="602A89"/>
                </a:solidFill>
                <a:latin typeface="Calibri"/>
                <a:cs typeface="Calibri"/>
              </a:rPr>
              <a:t>Alt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0" name="object 11">
            <a:extLst>
              <a:ext uri="{FF2B5EF4-FFF2-40B4-BE49-F238E27FC236}">
                <a16:creationId xmlns:a16="http://schemas.microsoft.com/office/drawing/2014/main" id="{67CA98A6-B861-4D50-BE4E-6D22C2D2160E}"/>
              </a:ext>
            </a:extLst>
          </p:cNvPr>
          <p:cNvGrpSpPr/>
          <p:nvPr/>
        </p:nvGrpSpPr>
        <p:grpSpPr>
          <a:xfrm>
            <a:off x="4155185" y="3438905"/>
            <a:ext cx="696595" cy="177165"/>
            <a:chOff x="4155185" y="3438905"/>
            <a:chExt cx="696595" cy="177165"/>
          </a:xfrm>
        </p:grpSpPr>
        <p:sp>
          <p:nvSpPr>
            <p:cNvPr id="11" name="object 12">
              <a:extLst>
                <a:ext uri="{FF2B5EF4-FFF2-40B4-BE49-F238E27FC236}">
                  <a16:creationId xmlns:a16="http://schemas.microsoft.com/office/drawing/2014/main" id="{ED5EAADC-8084-47C5-92B7-4591E5E56FE6}"/>
                </a:ext>
              </a:extLst>
            </p:cNvPr>
            <p:cNvSpPr/>
            <p:nvPr/>
          </p:nvSpPr>
          <p:spPr>
            <a:xfrm>
              <a:off x="4155185" y="3438905"/>
              <a:ext cx="274320" cy="60325"/>
            </a:xfrm>
            <a:custGeom>
              <a:avLst/>
              <a:gdLst/>
              <a:ahLst/>
              <a:cxnLst/>
              <a:rect l="l" t="t" r="r" b="b"/>
              <a:pathLst>
                <a:path w="274320" h="60325">
                  <a:moveTo>
                    <a:pt x="274320" y="0"/>
                  </a:moveTo>
                  <a:lnTo>
                    <a:pt x="0" y="0"/>
                  </a:lnTo>
                  <a:lnTo>
                    <a:pt x="0" y="60198"/>
                  </a:lnTo>
                  <a:lnTo>
                    <a:pt x="274320" y="60198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B096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3">
              <a:extLst>
                <a:ext uri="{FF2B5EF4-FFF2-40B4-BE49-F238E27FC236}">
                  <a16:creationId xmlns:a16="http://schemas.microsoft.com/office/drawing/2014/main" id="{9BB298EE-FDA0-4449-BA75-C551AC55B951}"/>
                </a:ext>
              </a:extLst>
            </p:cNvPr>
            <p:cNvSpPr/>
            <p:nvPr/>
          </p:nvSpPr>
          <p:spPr>
            <a:xfrm>
              <a:off x="4454651" y="3556253"/>
              <a:ext cx="397510" cy="59690"/>
            </a:xfrm>
            <a:custGeom>
              <a:avLst/>
              <a:gdLst/>
              <a:ahLst/>
              <a:cxnLst/>
              <a:rect l="l" t="t" r="r" b="b"/>
              <a:pathLst>
                <a:path w="397510" h="59689">
                  <a:moveTo>
                    <a:pt x="397001" y="0"/>
                  </a:moveTo>
                  <a:lnTo>
                    <a:pt x="0" y="0"/>
                  </a:lnTo>
                  <a:lnTo>
                    <a:pt x="0" y="59436"/>
                  </a:lnTo>
                  <a:lnTo>
                    <a:pt x="397001" y="59436"/>
                  </a:lnTo>
                  <a:lnTo>
                    <a:pt x="397001" y="0"/>
                  </a:lnTo>
                  <a:close/>
                </a:path>
              </a:pathLst>
            </a:custGeom>
            <a:solidFill>
              <a:srgbClr val="E9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38160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95D227C-4F7E-49DB-BA7F-EBA87DC6145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EEC20F76-C499-4FD4-BA3E-6175331D969B}"/>
              </a:ext>
            </a:extLst>
          </p:cNvPr>
          <p:cNvSpPr txBox="1"/>
          <p:nvPr/>
        </p:nvSpPr>
        <p:spPr>
          <a:xfrm>
            <a:off x="5425821" y="389128"/>
            <a:ext cx="4064000" cy="5701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144780" marR="183515">
              <a:lnSpc>
                <a:spcPts val="2340"/>
              </a:lnSpc>
              <a:spcBef>
                <a:spcPts val="125"/>
              </a:spcBef>
            </a:pPr>
            <a:r>
              <a:rPr sz="1300" spc="-5" dirty="0">
                <a:latin typeface="Roboto"/>
                <a:cs typeface="Roboto"/>
              </a:rPr>
              <a:t>Para</a:t>
            </a:r>
            <a:r>
              <a:rPr sz="1300" spc="-10" dirty="0">
                <a:latin typeface="Roboto"/>
                <a:cs typeface="Roboto"/>
              </a:rPr>
              <a:t> </a:t>
            </a:r>
            <a:r>
              <a:rPr sz="1300" spc="-5" dirty="0">
                <a:latin typeface="Roboto"/>
                <a:cs typeface="Roboto"/>
              </a:rPr>
              <a:t>inserir</a:t>
            </a:r>
            <a:r>
              <a:rPr sz="1300" dirty="0">
                <a:latin typeface="Roboto"/>
                <a:cs typeface="Roboto"/>
              </a:rPr>
              <a:t> </a:t>
            </a:r>
            <a:r>
              <a:rPr sz="1300" spc="-5" dirty="0">
                <a:latin typeface="Roboto"/>
                <a:cs typeface="Roboto"/>
              </a:rPr>
              <a:t>texto</a:t>
            </a:r>
            <a:r>
              <a:rPr sz="1300" spc="-15" dirty="0">
                <a:latin typeface="Roboto"/>
                <a:cs typeface="Roboto"/>
              </a:rPr>
              <a:t> </a:t>
            </a:r>
            <a:r>
              <a:rPr sz="1300" spc="-5" dirty="0">
                <a:latin typeface="Roboto"/>
                <a:cs typeface="Roboto"/>
              </a:rPr>
              <a:t>basta clicar</a:t>
            </a:r>
            <a:r>
              <a:rPr sz="1300" dirty="0">
                <a:latin typeface="Roboto"/>
                <a:cs typeface="Roboto"/>
              </a:rPr>
              <a:t> </a:t>
            </a:r>
            <a:r>
              <a:rPr sz="1300" spc="-5" dirty="0">
                <a:latin typeface="Roboto"/>
                <a:cs typeface="Roboto"/>
              </a:rPr>
              <a:t>em</a:t>
            </a:r>
            <a:r>
              <a:rPr sz="1300" spc="-10" dirty="0">
                <a:latin typeface="Roboto"/>
                <a:cs typeface="Roboto"/>
              </a:rPr>
              <a:t> </a:t>
            </a:r>
            <a:r>
              <a:rPr sz="1300" spc="-20" dirty="0">
                <a:latin typeface="Roboto"/>
                <a:cs typeface="Roboto"/>
              </a:rPr>
              <a:t>Text,</a:t>
            </a:r>
            <a:r>
              <a:rPr sz="1300" spc="-5" dirty="0">
                <a:latin typeface="Roboto"/>
                <a:cs typeface="Roboto"/>
              </a:rPr>
              <a:t> </a:t>
            </a:r>
            <a:r>
              <a:rPr sz="1300" dirty="0">
                <a:latin typeface="Roboto"/>
                <a:cs typeface="Roboto"/>
              </a:rPr>
              <a:t>e </a:t>
            </a:r>
            <a:r>
              <a:rPr sz="1300" spc="-10" dirty="0">
                <a:latin typeface="Roboto"/>
                <a:cs typeface="Roboto"/>
              </a:rPr>
              <a:t>aparecerá </a:t>
            </a:r>
            <a:r>
              <a:rPr sz="1300" spc="-305" dirty="0">
                <a:latin typeface="Roboto"/>
                <a:cs typeface="Roboto"/>
              </a:rPr>
              <a:t> </a:t>
            </a:r>
            <a:r>
              <a:rPr sz="1300" spc="-5" dirty="0">
                <a:latin typeface="Roboto"/>
                <a:cs typeface="Roboto"/>
              </a:rPr>
              <a:t>do</a:t>
            </a:r>
            <a:r>
              <a:rPr sz="1300" spc="-10" dirty="0">
                <a:latin typeface="Roboto"/>
                <a:cs typeface="Roboto"/>
              </a:rPr>
              <a:t> </a:t>
            </a:r>
            <a:r>
              <a:rPr sz="1300" spc="-5" dirty="0">
                <a:latin typeface="Roboto"/>
                <a:cs typeface="Roboto"/>
              </a:rPr>
              <a:t>lado</a:t>
            </a:r>
            <a:r>
              <a:rPr sz="1300" spc="-10" dirty="0">
                <a:latin typeface="Roboto"/>
                <a:cs typeface="Roboto"/>
              </a:rPr>
              <a:t> </a:t>
            </a:r>
            <a:r>
              <a:rPr sz="1300" spc="-5" dirty="0">
                <a:latin typeface="Roboto"/>
                <a:cs typeface="Roboto"/>
              </a:rPr>
              <a:t>direito</a:t>
            </a:r>
            <a:r>
              <a:rPr sz="1300" spc="-20" dirty="0">
                <a:latin typeface="Roboto"/>
                <a:cs typeface="Roboto"/>
              </a:rPr>
              <a:t> </a:t>
            </a:r>
            <a:r>
              <a:rPr sz="1300" spc="-5" dirty="0">
                <a:latin typeface="Roboto"/>
                <a:cs typeface="Roboto"/>
              </a:rPr>
              <a:t>uma</a:t>
            </a:r>
            <a:r>
              <a:rPr sz="1300" spc="-10" dirty="0">
                <a:latin typeface="Roboto"/>
                <a:cs typeface="Roboto"/>
              </a:rPr>
              <a:t> </a:t>
            </a:r>
            <a:r>
              <a:rPr sz="1300" spc="-5" dirty="0">
                <a:latin typeface="Roboto"/>
                <a:cs typeface="Roboto"/>
              </a:rPr>
              <a:t>caixa</a:t>
            </a:r>
            <a:r>
              <a:rPr sz="1300" spc="-20" dirty="0">
                <a:latin typeface="Roboto"/>
                <a:cs typeface="Roboto"/>
              </a:rPr>
              <a:t> </a:t>
            </a:r>
            <a:r>
              <a:rPr sz="1300" spc="-5" dirty="0">
                <a:latin typeface="Roboto"/>
                <a:cs typeface="Roboto"/>
              </a:rPr>
              <a:t>de</a:t>
            </a:r>
            <a:r>
              <a:rPr sz="1300" spc="-10" dirty="0">
                <a:latin typeface="Roboto"/>
                <a:cs typeface="Roboto"/>
              </a:rPr>
              <a:t> </a:t>
            </a:r>
            <a:r>
              <a:rPr sz="1300" spc="-5" dirty="0">
                <a:latin typeface="Roboto"/>
                <a:cs typeface="Roboto"/>
              </a:rPr>
              <a:t>configuração.</a:t>
            </a:r>
            <a:endParaRPr sz="1300" dirty="0">
              <a:latin typeface="Roboto"/>
              <a:cs typeface="Roboto"/>
            </a:endParaRPr>
          </a:p>
        </p:txBody>
      </p:sp>
      <p:grpSp>
        <p:nvGrpSpPr>
          <p:cNvPr id="4" name="object 5">
            <a:extLst>
              <a:ext uri="{FF2B5EF4-FFF2-40B4-BE49-F238E27FC236}">
                <a16:creationId xmlns:a16="http://schemas.microsoft.com/office/drawing/2014/main" id="{F347EED9-0F6C-468A-8E52-50933C4195CC}"/>
              </a:ext>
            </a:extLst>
          </p:cNvPr>
          <p:cNvGrpSpPr/>
          <p:nvPr/>
        </p:nvGrpSpPr>
        <p:grpSpPr>
          <a:xfrm>
            <a:off x="1748028" y="1217041"/>
            <a:ext cx="8273415" cy="4194810"/>
            <a:chOff x="2662428" y="2016251"/>
            <a:chExt cx="8273415" cy="4194810"/>
          </a:xfrm>
        </p:grpSpPr>
        <p:pic>
          <p:nvPicPr>
            <p:cNvPr id="5" name="object 6">
              <a:extLst>
                <a:ext uri="{FF2B5EF4-FFF2-40B4-BE49-F238E27FC236}">
                  <a16:creationId xmlns:a16="http://schemas.microsoft.com/office/drawing/2014/main" id="{A53EA319-FEBD-498C-90AA-7BDDAC84766E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62428" y="2311145"/>
              <a:ext cx="8273033" cy="3899915"/>
            </a:xfrm>
            <a:prstGeom prst="rect">
              <a:avLst/>
            </a:prstGeom>
          </p:spPr>
        </p:pic>
        <p:sp>
          <p:nvSpPr>
            <p:cNvPr id="6" name="object 7">
              <a:extLst>
                <a:ext uri="{FF2B5EF4-FFF2-40B4-BE49-F238E27FC236}">
                  <a16:creationId xmlns:a16="http://schemas.microsoft.com/office/drawing/2014/main" id="{2D58283F-CAC8-431E-A47F-85236067A0D7}"/>
                </a:ext>
              </a:extLst>
            </p:cNvPr>
            <p:cNvSpPr/>
            <p:nvPr/>
          </p:nvSpPr>
          <p:spPr>
            <a:xfrm>
              <a:off x="3820286" y="2215513"/>
              <a:ext cx="407034" cy="467359"/>
            </a:xfrm>
            <a:custGeom>
              <a:avLst/>
              <a:gdLst/>
              <a:ahLst/>
              <a:cxnLst/>
              <a:rect l="l" t="t" r="r" b="b"/>
              <a:pathLst>
                <a:path w="407035" h="467360">
                  <a:moveTo>
                    <a:pt x="406908" y="399288"/>
                  </a:moveTo>
                  <a:lnTo>
                    <a:pt x="401578" y="425684"/>
                  </a:lnTo>
                  <a:lnTo>
                    <a:pt x="387043" y="447241"/>
                  </a:lnTo>
                  <a:lnTo>
                    <a:pt x="365486" y="461776"/>
                  </a:lnTo>
                  <a:lnTo>
                    <a:pt x="339090" y="467106"/>
                  </a:lnTo>
                  <a:lnTo>
                    <a:pt x="67818" y="467106"/>
                  </a:lnTo>
                  <a:lnTo>
                    <a:pt x="41421" y="461776"/>
                  </a:lnTo>
                  <a:lnTo>
                    <a:pt x="19864" y="447241"/>
                  </a:lnTo>
                  <a:lnTo>
                    <a:pt x="5329" y="425684"/>
                  </a:lnTo>
                  <a:lnTo>
                    <a:pt x="0" y="399288"/>
                  </a:lnTo>
                  <a:lnTo>
                    <a:pt x="0" y="67817"/>
                  </a:lnTo>
                  <a:lnTo>
                    <a:pt x="5329" y="41421"/>
                  </a:lnTo>
                  <a:lnTo>
                    <a:pt x="19864" y="19864"/>
                  </a:lnTo>
                  <a:lnTo>
                    <a:pt x="41421" y="5329"/>
                  </a:lnTo>
                  <a:lnTo>
                    <a:pt x="67818" y="0"/>
                  </a:lnTo>
                  <a:lnTo>
                    <a:pt x="339090" y="0"/>
                  </a:lnTo>
                  <a:lnTo>
                    <a:pt x="365486" y="5329"/>
                  </a:lnTo>
                  <a:lnTo>
                    <a:pt x="387043" y="19864"/>
                  </a:lnTo>
                  <a:lnTo>
                    <a:pt x="401578" y="41421"/>
                  </a:lnTo>
                  <a:lnTo>
                    <a:pt x="406908" y="67817"/>
                  </a:lnTo>
                  <a:lnTo>
                    <a:pt x="406908" y="399288"/>
                  </a:lnTo>
                  <a:close/>
                </a:path>
              </a:pathLst>
            </a:custGeom>
            <a:ln w="19050">
              <a:solidFill>
                <a:srgbClr val="ECAD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8">
              <a:extLst>
                <a:ext uri="{FF2B5EF4-FFF2-40B4-BE49-F238E27FC236}">
                  <a16:creationId xmlns:a16="http://schemas.microsoft.com/office/drawing/2014/main" id="{BE8133B4-6EE9-41FF-B41D-8651B7097833}"/>
                </a:ext>
              </a:extLst>
            </p:cNvPr>
            <p:cNvSpPr/>
            <p:nvPr/>
          </p:nvSpPr>
          <p:spPr>
            <a:xfrm>
              <a:off x="4278477" y="2025776"/>
              <a:ext cx="142240" cy="103505"/>
            </a:xfrm>
            <a:custGeom>
              <a:avLst/>
              <a:gdLst/>
              <a:ahLst/>
              <a:cxnLst/>
              <a:rect l="l" t="t" r="r" b="b"/>
              <a:pathLst>
                <a:path w="142239" h="103505">
                  <a:moveTo>
                    <a:pt x="141757" y="0"/>
                  </a:moveTo>
                  <a:lnTo>
                    <a:pt x="0" y="103479"/>
                  </a:lnTo>
                </a:path>
              </a:pathLst>
            </a:custGeom>
            <a:ln w="19050">
              <a:solidFill>
                <a:srgbClr val="ECAD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9">
              <a:extLst>
                <a:ext uri="{FF2B5EF4-FFF2-40B4-BE49-F238E27FC236}">
                  <a16:creationId xmlns:a16="http://schemas.microsoft.com/office/drawing/2014/main" id="{EB7A5AFE-0013-4CFD-A077-1BD801D23FD5}"/>
                </a:ext>
              </a:extLst>
            </p:cNvPr>
            <p:cNvSpPr/>
            <p:nvPr/>
          </p:nvSpPr>
          <p:spPr>
            <a:xfrm>
              <a:off x="4227193" y="2090996"/>
              <a:ext cx="84455" cy="76200"/>
            </a:xfrm>
            <a:custGeom>
              <a:avLst/>
              <a:gdLst/>
              <a:ahLst/>
              <a:cxnLst/>
              <a:rect l="l" t="t" r="r" b="b"/>
              <a:pathLst>
                <a:path w="84454" h="76200">
                  <a:moveTo>
                    <a:pt x="39077" y="0"/>
                  </a:moveTo>
                  <a:lnTo>
                    <a:pt x="0" y="75704"/>
                  </a:lnTo>
                  <a:lnTo>
                    <a:pt x="84010" y="61544"/>
                  </a:lnTo>
                  <a:lnTo>
                    <a:pt x="39077" y="0"/>
                  </a:lnTo>
                  <a:close/>
                </a:path>
              </a:pathLst>
            </a:custGeom>
            <a:solidFill>
              <a:srgbClr val="ECAD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0">
              <a:extLst>
                <a:ext uri="{FF2B5EF4-FFF2-40B4-BE49-F238E27FC236}">
                  <a16:creationId xmlns:a16="http://schemas.microsoft.com/office/drawing/2014/main" id="{60CB1291-FF01-408A-A047-62936ABB82AD}"/>
                </a:ext>
              </a:extLst>
            </p:cNvPr>
            <p:cNvSpPr/>
            <p:nvPr/>
          </p:nvSpPr>
          <p:spPr>
            <a:xfrm>
              <a:off x="4669535" y="3059429"/>
              <a:ext cx="274320" cy="51435"/>
            </a:xfrm>
            <a:custGeom>
              <a:avLst/>
              <a:gdLst/>
              <a:ahLst/>
              <a:cxnLst/>
              <a:rect l="l" t="t" r="r" b="b"/>
              <a:pathLst>
                <a:path w="274320" h="51435">
                  <a:moveTo>
                    <a:pt x="274320" y="0"/>
                  </a:moveTo>
                  <a:lnTo>
                    <a:pt x="0" y="0"/>
                  </a:lnTo>
                  <a:lnTo>
                    <a:pt x="0" y="51053"/>
                  </a:lnTo>
                  <a:lnTo>
                    <a:pt x="274320" y="51053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DF3E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1">
            <a:extLst>
              <a:ext uri="{FF2B5EF4-FFF2-40B4-BE49-F238E27FC236}">
                <a16:creationId xmlns:a16="http://schemas.microsoft.com/office/drawing/2014/main" id="{2394F424-CE55-4CEE-B362-78CAB978295A}"/>
              </a:ext>
            </a:extLst>
          </p:cNvPr>
          <p:cNvSpPr txBox="1"/>
          <p:nvPr/>
        </p:nvSpPr>
        <p:spPr>
          <a:xfrm>
            <a:off x="3030473" y="852806"/>
            <a:ext cx="1248410" cy="277495"/>
          </a:xfrm>
          <a:prstGeom prst="rect">
            <a:avLst/>
          </a:prstGeom>
          <a:solidFill>
            <a:srgbClr val="EFD1FF"/>
          </a:solidFill>
        </p:spPr>
        <p:txBody>
          <a:bodyPr vert="horz" wrap="square" lIns="0" tIns="355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0"/>
              </a:spcBef>
            </a:pPr>
            <a:r>
              <a:rPr sz="1200" spc="-35" dirty="0">
                <a:solidFill>
                  <a:srgbClr val="602A89"/>
                </a:solidFill>
                <a:latin typeface="Calibri"/>
                <a:cs typeface="Calibri"/>
              </a:rPr>
              <a:t>Text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776106D9-5E65-43CD-A594-0FC4C000E936}"/>
              </a:ext>
            </a:extLst>
          </p:cNvPr>
          <p:cNvSpPr txBox="1"/>
          <p:nvPr/>
        </p:nvSpPr>
        <p:spPr>
          <a:xfrm>
            <a:off x="3742435" y="2436496"/>
            <a:ext cx="530225" cy="78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16890" algn="l"/>
              </a:tabLst>
            </a:pPr>
            <a:r>
              <a:rPr sz="350" spc="-50" dirty="0">
                <a:solidFill>
                  <a:srgbClr val="DF3EBC"/>
                </a:solidFill>
                <a:latin typeface="Verdana"/>
                <a:cs typeface="Verdana"/>
              </a:rPr>
              <a:t> </a:t>
            </a:r>
            <a:r>
              <a:rPr sz="350" spc="-20" dirty="0">
                <a:solidFill>
                  <a:srgbClr val="DF3EBC"/>
                </a:solidFill>
                <a:latin typeface="Verdana"/>
                <a:cs typeface="Verdana"/>
              </a:rPr>
              <a:t>O</a:t>
            </a:r>
            <a:r>
              <a:rPr sz="350" spc="-5" dirty="0">
                <a:solidFill>
                  <a:srgbClr val="DF3EBC"/>
                </a:solidFill>
                <a:latin typeface="Verdana"/>
                <a:cs typeface="Verdana"/>
              </a:rPr>
              <a:t>lá</a:t>
            </a:r>
            <a:r>
              <a:rPr sz="350" spc="-45" dirty="0">
                <a:solidFill>
                  <a:srgbClr val="DF3EBC"/>
                </a:solidFill>
                <a:latin typeface="Verdana"/>
                <a:cs typeface="Verdana"/>
              </a:rPr>
              <a:t>,</a:t>
            </a:r>
            <a:r>
              <a:rPr sz="350" spc="-30" dirty="0">
                <a:solidFill>
                  <a:srgbClr val="DF3EBC"/>
                </a:solidFill>
                <a:latin typeface="Verdana"/>
                <a:cs typeface="Verdana"/>
              </a:rPr>
              <a:t> </a:t>
            </a:r>
            <a:r>
              <a:rPr sz="350" spc="-5" dirty="0">
                <a:solidFill>
                  <a:srgbClr val="DF3EBC"/>
                </a:solidFill>
                <a:latin typeface="Verdana"/>
                <a:cs typeface="Verdana"/>
              </a:rPr>
              <a:t>F</a:t>
            </a:r>
            <a:r>
              <a:rPr sz="350" spc="-10" dirty="0">
                <a:solidFill>
                  <a:srgbClr val="DF3EBC"/>
                </a:solidFill>
                <a:latin typeface="Verdana"/>
                <a:cs typeface="Verdana"/>
              </a:rPr>
              <a:t>ula</a:t>
            </a:r>
            <a:r>
              <a:rPr sz="350" spc="-25" dirty="0">
                <a:solidFill>
                  <a:srgbClr val="DF3EBC"/>
                </a:solidFill>
                <a:latin typeface="Verdana"/>
                <a:cs typeface="Verdana"/>
              </a:rPr>
              <a:t>n</a:t>
            </a:r>
            <a:r>
              <a:rPr sz="350" spc="-5" dirty="0">
                <a:solidFill>
                  <a:srgbClr val="DF3EBC"/>
                </a:solidFill>
                <a:latin typeface="Verdana"/>
                <a:cs typeface="Verdana"/>
              </a:rPr>
              <a:t>o</a:t>
            </a:r>
            <a:r>
              <a:rPr sz="350" dirty="0">
                <a:solidFill>
                  <a:srgbClr val="DF3EBC"/>
                </a:solidFill>
                <a:latin typeface="Verdana"/>
                <a:cs typeface="Verdana"/>
              </a:rPr>
              <a:t>	</a:t>
            </a:r>
            <a:endParaRPr sz="350">
              <a:latin typeface="Verdana"/>
              <a:cs typeface="Verdana"/>
            </a:endParaRPr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7222F420-C903-42CD-9563-DD6F947209A6}"/>
              </a:ext>
            </a:extLst>
          </p:cNvPr>
          <p:cNvSpPr/>
          <p:nvPr/>
        </p:nvSpPr>
        <p:spPr>
          <a:xfrm>
            <a:off x="4056126" y="2551304"/>
            <a:ext cx="400050" cy="45720"/>
          </a:xfrm>
          <a:custGeom>
            <a:avLst/>
            <a:gdLst/>
            <a:ahLst/>
            <a:cxnLst/>
            <a:rect l="l" t="t" r="r" b="b"/>
            <a:pathLst>
              <a:path w="400050" h="45720">
                <a:moveTo>
                  <a:pt x="400050" y="0"/>
                </a:moveTo>
                <a:lnTo>
                  <a:pt x="0" y="0"/>
                </a:lnTo>
                <a:lnTo>
                  <a:pt x="0" y="45720"/>
                </a:lnTo>
                <a:lnTo>
                  <a:pt x="400050" y="45720"/>
                </a:lnTo>
                <a:lnTo>
                  <a:pt x="400050" y="0"/>
                </a:lnTo>
                <a:close/>
              </a:path>
            </a:pathLst>
          </a:custGeom>
          <a:solidFill>
            <a:srgbClr val="701F8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6690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95D227C-4F7E-49DB-BA7F-EBA87DC6145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19DEB452-DBEE-4B3D-BC12-F4D64D7B6800}"/>
              </a:ext>
            </a:extLst>
          </p:cNvPr>
          <p:cNvSpPr txBox="1"/>
          <p:nvPr/>
        </p:nvSpPr>
        <p:spPr>
          <a:xfrm>
            <a:off x="6554393" y="151720"/>
            <a:ext cx="3997960" cy="120430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0805" marR="170815">
              <a:lnSpc>
                <a:spcPct val="150000"/>
              </a:lnSpc>
              <a:spcBef>
                <a:spcPts val="320"/>
              </a:spcBef>
            </a:pPr>
            <a:r>
              <a:rPr sz="1300" spc="-5" dirty="0">
                <a:latin typeface="Roboto"/>
                <a:cs typeface="Roboto"/>
              </a:rPr>
              <a:t>Para</a:t>
            </a:r>
            <a:r>
              <a:rPr sz="1300" spc="-10" dirty="0">
                <a:latin typeface="Roboto"/>
                <a:cs typeface="Roboto"/>
              </a:rPr>
              <a:t> </a:t>
            </a:r>
            <a:r>
              <a:rPr sz="1300" spc="-5" dirty="0">
                <a:latin typeface="Roboto"/>
                <a:cs typeface="Roboto"/>
              </a:rPr>
              <a:t>inserir</a:t>
            </a:r>
            <a:r>
              <a:rPr sz="1300" dirty="0">
                <a:latin typeface="Roboto"/>
                <a:cs typeface="Roboto"/>
              </a:rPr>
              <a:t> </a:t>
            </a:r>
            <a:r>
              <a:rPr sz="1300" spc="-5" dirty="0">
                <a:latin typeface="Roboto"/>
                <a:cs typeface="Roboto"/>
              </a:rPr>
              <a:t>texto</a:t>
            </a:r>
            <a:r>
              <a:rPr sz="1300" spc="-15" dirty="0">
                <a:latin typeface="Roboto"/>
                <a:cs typeface="Roboto"/>
              </a:rPr>
              <a:t> </a:t>
            </a:r>
            <a:r>
              <a:rPr sz="1300" spc="-5" dirty="0">
                <a:latin typeface="Roboto"/>
                <a:cs typeface="Roboto"/>
              </a:rPr>
              <a:t>basta clicar</a:t>
            </a:r>
            <a:r>
              <a:rPr sz="1300" dirty="0">
                <a:latin typeface="Roboto"/>
                <a:cs typeface="Roboto"/>
              </a:rPr>
              <a:t> </a:t>
            </a:r>
            <a:r>
              <a:rPr sz="1300" spc="-5" dirty="0">
                <a:latin typeface="Roboto"/>
                <a:cs typeface="Roboto"/>
              </a:rPr>
              <a:t>em</a:t>
            </a:r>
            <a:r>
              <a:rPr sz="1300" spc="-10" dirty="0">
                <a:latin typeface="Roboto"/>
                <a:cs typeface="Roboto"/>
              </a:rPr>
              <a:t> </a:t>
            </a:r>
            <a:r>
              <a:rPr sz="1300" spc="-20" dirty="0">
                <a:latin typeface="Roboto"/>
                <a:cs typeface="Roboto"/>
              </a:rPr>
              <a:t>Text,</a:t>
            </a:r>
            <a:r>
              <a:rPr sz="1300" spc="-5" dirty="0">
                <a:latin typeface="Roboto"/>
                <a:cs typeface="Roboto"/>
              </a:rPr>
              <a:t> </a:t>
            </a:r>
            <a:r>
              <a:rPr sz="1300" dirty="0">
                <a:latin typeface="Roboto"/>
                <a:cs typeface="Roboto"/>
              </a:rPr>
              <a:t>e </a:t>
            </a:r>
            <a:r>
              <a:rPr sz="1300" spc="-10" dirty="0">
                <a:latin typeface="Roboto"/>
                <a:cs typeface="Roboto"/>
              </a:rPr>
              <a:t>aparecerá </a:t>
            </a:r>
            <a:r>
              <a:rPr sz="1300" spc="-305" dirty="0">
                <a:latin typeface="Roboto"/>
                <a:cs typeface="Roboto"/>
              </a:rPr>
              <a:t> </a:t>
            </a:r>
            <a:r>
              <a:rPr sz="1300" spc="-5" dirty="0">
                <a:latin typeface="Roboto"/>
                <a:cs typeface="Roboto"/>
              </a:rPr>
              <a:t>do</a:t>
            </a:r>
            <a:r>
              <a:rPr sz="1300" spc="-10" dirty="0">
                <a:latin typeface="Roboto"/>
                <a:cs typeface="Roboto"/>
              </a:rPr>
              <a:t> </a:t>
            </a:r>
            <a:r>
              <a:rPr sz="1300" spc="-5" dirty="0">
                <a:latin typeface="Roboto"/>
                <a:cs typeface="Roboto"/>
              </a:rPr>
              <a:t>lado</a:t>
            </a:r>
            <a:r>
              <a:rPr sz="1300" spc="-10" dirty="0">
                <a:latin typeface="Roboto"/>
                <a:cs typeface="Roboto"/>
              </a:rPr>
              <a:t> </a:t>
            </a:r>
            <a:r>
              <a:rPr sz="1300" spc="-5" dirty="0">
                <a:latin typeface="Roboto"/>
                <a:cs typeface="Roboto"/>
              </a:rPr>
              <a:t>direito</a:t>
            </a:r>
            <a:r>
              <a:rPr sz="1300" spc="-20" dirty="0">
                <a:latin typeface="Roboto"/>
                <a:cs typeface="Roboto"/>
              </a:rPr>
              <a:t> </a:t>
            </a:r>
            <a:r>
              <a:rPr sz="1300" spc="-5" dirty="0">
                <a:latin typeface="Roboto"/>
                <a:cs typeface="Roboto"/>
              </a:rPr>
              <a:t>uma</a:t>
            </a:r>
            <a:r>
              <a:rPr sz="1300" spc="-10" dirty="0">
                <a:latin typeface="Roboto"/>
                <a:cs typeface="Roboto"/>
              </a:rPr>
              <a:t> </a:t>
            </a:r>
            <a:r>
              <a:rPr sz="1300" spc="-5" dirty="0">
                <a:latin typeface="Roboto"/>
                <a:cs typeface="Roboto"/>
              </a:rPr>
              <a:t>caixa</a:t>
            </a:r>
            <a:r>
              <a:rPr sz="1300" spc="-20" dirty="0">
                <a:latin typeface="Roboto"/>
                <a:cs typeface="Roboto"/>
              </a:rPr>
              <a:t> </a:t>
            </a:r>
            <a:r>
              <a:rPr sz="1300" spc="-5" dirty="0">
                <a:latin typeface="Roboto"/>
                <a:cs typeface="Roboto"/>
              </a:rPr>
              <a:t>de</a:t>
            </a:r>
            <a:r>
              <a:rPr sz="1300" spc="-10" dirty="0">
                <a:latin typeface="Roboto"/>
                <a:cs typeface="Roboto"/>
              </a:rPr>
              <a:t> </a:t>
            </a:r>
            <a:r>
              <a:rPr sz="1300" spc="-5" dirty="0">
                <a:latin typeface="Roboto"/>
                <a:cs typeface="Roboto"/>
              </a:rPr>
              <a:t>configuração.</a:t>
            </a:r>
            <a:endParaRPr sz="1300" dirty="0">
              <a:latin typeface="Roboto"/>
              <a:cs typeface="Roboto"/>
            </a:endParaRPr>
          </a:p>
          <a:p>
            <a:pPr marL="90805" marR="72390">
              <a:lnSpc>
                <a:spcPct val="150000"/>
              </a:lnSpc>
            </a:pPr>
            <a:r>
              <a:rPr sz="1300" spc="-5" dirty="0">
                <a:latin typeface="Roboto"/>
                <a:cs typeface="Roboto"/>
              </a:rPr>
              <a:t>Pode-se se usar </a:t>
            </a:r>
            <a:r>
              <a:rPr sz="1300" dirty="0">
                <a:latin typeface="Roboto"/>
                <a:cs typeface="Roboto"/>
              </a:rPr>
              <a:t>o </a:t>
            </a:r>
            <a:r>
              <a:rPr sz="1300" spc="-5" dirty="0">
                <a:latin typeface="Roboto"/>
                <a:cs typeface="Roboto"/>
              </a:rPr>
              <a:t>Adobe Color para melhor seleção </a:t>
            </a:r>
            <a:r>
              <a:rPr sz="1300" spc="-310" dirty="0">
                <a:latin typeface="Roboto"/>
                <a:cs typeface="Roboto"/>
              </a:rPr>
              <a:t> </a:t>
            </a:r>
            <a:r>
              <a:rPr sz="1300" spc="-5" dirty="0">
                <a:latin typeface="Roboto"/>
                <a:cs typeface="Roboto"/>
              </a:rPr>
              <a:t>da</a:t>
            </a:r>
            <a:r>
              <a:rPr sz="1300" spc="-10" dirty="0">
                <a:latin typeface="Roboto"/>
                <a:cs typeface="Roboto"/>
              </a:rPr>
              <a:t> </a:t>
            </a:r>
            <a:r>
              <a:rPr sz="1300" spc="-5" dirty="0">
                <a:latin typeface="Roboto"/>
                <a:cs typeface="Roboto"/>
              </a:rPr>
              <a:t>paleta</a:t>
            </a:r>
            <a:r>
              <a:rPr sz="1300" spc="-20" dirty="0">
                <a:latin typeface="Roboto"/>
                <a:cs typeface="Roboto"/>
              </a:rPr>
              <a:t> </a:t>
            </a:r>
            <a:r>
              <a:rPr sz="1300" spc="-5" dirty="0">
                <a:latin typeface="Roboto"/>
                <a:cs typeface="Roboto"/>
              </a:rPr>
              <a:t>de cores.</a:t>
            </a:r>
            <a:endParaRPr sz="1300" dirty="0">
              <a:latin typeface="Roboto"/>
              <a:cs typeface="Roboto"/>
            </a:endParaRPr>
          </a:p>
        </p:txBody>
      </p:sp>
      <p:grpSp>
        <p:nvGrpSpPr>
          <p:cNvPr id="6" name="object 5">
            <a:extLst>
              <a:ext uri="{FF2B5EF4-FFF2-40B4-BE49-F238E27FC236}">
                <a16:creationId xmlns:a16="http://schemas.microsoft.com/office/drawing/2014/main" id="{71B99C6F-65F3-493F-A8CF-4E5E1E813092}"/>
              </a:ext>
            </a:extLst>
          </p:cNvPr>
          <p:cNvGrpSpPr/>
          <p:nvPr/>
        </p:nvGrpSpPr>
        <p:grpSpPr>
          <a:xfrm>
            <a:off x="2280239" y="1359275"/>
            <a:ext cx="8510905" cy="4185920"/>
            <a:chOff x="2654807" y="2016251"/>
            <a:chExt cx="8510905" cy="4185920"/>
          </a:xfrm>
        </p:grpSpPr>
        <p:pic>
          <p:nvPicPr>
            <p:cNvPr id="7" name="object 6">
              <a:extLst>
                <a:ext uri="{FF2B5EF4-FFF2-40B4-BE49-F238E27FC236}">
                  <a16:creationId xmlns:a16="http://schemas.microsoft.com/office/drawing/2014/main" id="{01576E31-41BB-41FD-8E4A-51FF424D89BC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54807" y="2320290"/>
              <a:ext cx="8273033" cy="3881627"/>
            </a:xfrm>
            <a:prstGeom prst="rect">
              <a:avLst/>
            </a:prstGeom>
          </p:spPr>
        </p:pic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F73F485C-F2CA-4667-AABC-67273D64ED51}"/>
                </a:ext>
              </a:extLst>
            </p:cNvPr>
            <p:cNvSpPr/>
            <p:nvPr/>
          </p:nvSpPr>
          <p:spPr>
            <a:xfrm>
              <a:off x="3820286" y="2215513"/>
              <a:ext cx="407034" cy="467359"/>
            </a:xfrm>
            <a:custGeom>
              <a:avLst/>
              <a:gdLst/>
              <a:ahLst/>
              <a:cxnLst/>
              <a:rect l="l" t="t" r="r" b="b"/>
              <a:pathLst>
                <a:path w="407035" h="467360">
                  <a:moveTo>
                    <a:pt x="406908" y="399288"/>
                  </a:moveTo>
                  <a:lnTo>
                    <a:pt x="401578" y="425684"/>
                  </a:lnTo>
                  <a:lnTo>
                    <a:pt x="387043" y="447241"/>
                  </a:lnTo>
                  <a:lnTo>
                    <a:pt x="365486" y="461776"/>
                  </a:lnTo>
                  <a:lnTo>
                    <a:pt x="339090" y="467106"/>
                  </a:lnTo>
                  <a:lnTo>
                    <a:pt x="67818" y="467106"/>
                  </a:lnTo>
                  <a:lnTo>
                    <a:pt x="41421" y="461776"/>
                  </a:lnTo>
                  <a:lnTo>
                    <a:pt x="19864" y="447241"/>
                  </a:lnTo>
                  <a:lnTo>
                    <a:pt x="5329" y="425684"/>
                  </a:lnTo>
                  <a:lnTo>
                    <a:pt x="0" y="399288"/>
                  </a:lnTo>
                  <a:lnTo>
                    <a:pt x="0" y="67817"/>
                  </a:lnTo>
                  <a:lnTo>
                    <a:pt x="5329" y="41421"/>
                  </a:lnTo>
                  <a:lnTo>
                    <a:pt x="19864" y="19864"/>
                  </a:lnTo>
                  <a:lnTo>
                    <a:pt x="41421" y="5329"/>
                  </a:lnTo>
                  <a:lnTo>
                    <a:pt x="67818" y="0"/>
                  </a:lnTo>
                  <a:lnTo>
                    <a:pt x="339090" y="0"/>
                  </a:lnTo>
                  <a:lnTo>
                    <a:pt x="365486" y="5329"/>
                  </a:lnTo>
                  <a:lnTo>
                    <a:pt x="387043" y="19864"/>
                  </a:lnTo>
                  <a:lnTo>
                    <a:pt x="401578" y="41421"/>
                  </a:lnTo>
                  <a:lnTo>
                    <a:pt x="406908" y="67817"/>
                  </a:lnTo>
                  <a:lnTo>
                    <a:pt x="406908" y="399288"/>
                  </a:lnTo>
                  <a:close/>
                </a:path>
              </a:pathLst>
            </a:custGeom>
            <a:ln w="19050">
              <a:solidFill>
                <a:srgbClr val="ECAD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8">
              <a:extLst>
                <a:ext uri="{FF2B5EF4-FFF2-40B4-BE49-F238E27FC236}">
                  <a16:creationId xmlns:a16="http://schemas.microsoft.com/office/drawing/2014/main" id="{1F758482-DE3B-4893-BCA1-191795A40B12}"/>
                </a:ext>
              </a:extLst>
            </p:cNvPr>
            <p:cNvSpPr/>
            <p:nvPr/>
          </p:nvSpPr>
          <p:spPr>
            <a:xfrm>
              <a:off x="4278477" y="2025776"/>
              <a:ext cx="142240" cy="103505"/>
            </a:xfrm>
            <a:custGeom>
              <a:avLst/>
              <a:gdLst/>
              <a:ahLst/>
              <a:cxnLst/>
              <a:rect l="l" t="t" r="r" b="b"/>
              <a:pathLst>
                <a:path w="142239" h="103505">
                  <a:moveTo>
                    <a:pt x="141757" y="0"/>
                  </a:moveTo>
                  <a:lnTo>
                    <a:pt x="0" y="103479"/>
                  </a:lnTo>
                </a:path>
              </a:pathLst>
            </a:custGeom>
            <a:ln w="19050">
              <a:solidFill>
                <a:srgbClr val="ECAD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9">
              <a:extLst>
                <a:ext uri="{FF2B5EF4-FFF2-40B4-BE49-F238E27FC236}">
                  <a16:creationId xmlns:a16="http://schemas.microsoft.com/office/drawing/2014/main" id="{3F8F58AE-2717-4CCE-A658-AB94A82CB4BE}"/>
                </a:ext>
              </a:extLst>
            </p:cNvPr>
            <p:cNvSpPr/>
            <p:nvPr/>
          </p:nvSpPr>
          <p:spPr>
            <a:xfrm>
              <a:off x="4227193" y="2090996"/>
              <a:ext cx="84455" cy="76200"/>
            </a:xfrm>
            <a:custGeom>
              <a:avLst/>
              <a:gdLst/>
              <a:ahLst/>
              <a:cxnLst/>
              <a:rect l="l" t="t" r="r" b="b"/>
              <a:pathLst>
                <a:path w="84454" h="76200">
                  <a:moveTo>
                    <a:pt x="39077" y="0"/>
                  </a:moveTo>
                  <a:lnTo>
                    <a:pt x="0" y="75704"/>
                  </a:lnTo>
                  <a:lnTo>
                    <a:pt x="84010" y="61544"/>
                  </a:lnTo>
                  <a:lnTo>
                    <a:pt x="39077" y="0"/>
                  </a:lnTo>
                  <a:close/>
                </a:path>
              </a:pathLst>
            </a:custGeom>
            <a:solidFill>
              <a:srgbClr val="ECAD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0">
              <a:extLst>
                <a:ext uri="{FF2B5EF4-FFF2-40B4-BE49-F238E27FC236}">
                  <a16:creationId xmlns:a16="http://schemas.microsoft.com/office/drawing/2014/main" id="{EC908D1D-5427-4FA3-80A1-A7A98DC04799}"/>
                </a:ext>
              </a:extLst>
            </p:cNvPr>
            <p:cNvSpPr/>
            <p:nvPr/>
          </p:nvSpPr>
          <p:spPr>
            <a:xfrm>
              <a:off x="4827650" y="4240908"/>
              <a:ext cx="791210" cy="467995"/>
            </a:xfrm>
            <a:custGeom>
              <a:avLst/>
              <a:gdLst/>
              <a:ahLst/>
              <a:cxnLst/>
              <a:rect l="l" t="t" r="r" b="b"/>
              <a:pathLst>
                <a:path w="791210" h="467995">
                  <a:moveTo>
                    <a:pt x="790956" y="389889"/>
                  </a:moveTo>
                  <a:lnTo>
                    <a:pt x="784828" y="420242"/>
                  </a:lnTo>
                  <a:lnTo>
                    <a:pt x="768116" y="445028"/>
                  </a:lnTo>
                  <a:lnTo>
                    <a:pt x="743330" y="461740"/>
                  </a:lnTo>
                  <a:lnTo>
                    <a:pt x="712978" y="467867"/>
                  </a:lnTo>
                  <a:lnTo>
                    <a:pt x="77978" y="467867"/>
                  </a:lnTo>
                  <a:lnTo>
                    <a:pt x="47625" y="461740"/>
                  </a:lnTo>
                  <a:lnTo>
                    <a:pt x="22839" y="445028"/>
                  </a:lnTo>
                  <a:lnTo>
                    <a:pt x="6127" y="420242"/>
                  </a:lnTo>
                  <a:lnTo>
                    <a:pt x="0" y="389889"/>
                  </a:lnTo>
                  <a:lnTo>
                    <a:pt x="0" y="77977"/>
                  </a:lnTo>
                  <a:lnTo>
                    <a:pt x="6127" y="47625"/>
                  </a:lnTo>
                  <a:lnTo>
                    <a:pt x="22839" y="22839"/>
                  </a:lnTo>
                  <a:lnTo>
                    <a:pt x="47625" y="6127"/>
                  </a:lnTo>
                  <a:lnTo>
                    <a:pt x="77978" y="0"/>
                  </a:lnTo>
                  <a:lnTo>
                    <a:pt x="712978" y="0"/>
                  </a:lnTo>
                  <a:lnTo>
                    <a:pt x="743330" y="6127"/>
                  </a:lnTo>
                  <a:lnTo>
                    <a:pt x="768116" y="22839"/>
                  </a:lnTo>
                  <a:lnTo>
                    <a:pt x="784828" y="47625"/>
                  </a:lnTo>
                  <a:lnTo>
                    <a:pt x="790956" y="77977"/>
                  </a:lnTo>
                  <a:lnTo>
                    <a:pt x="790956" y="389889"/>
                  </a:lnTo>
                  <a:close/>
                </a:path>
              </a:pathLst>
            </a:custGeom>
            <a:ln w="19050">
              <a:solidFill>
                <a:srgbClr val="ECAD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1">
              <a:extLst>
                <a:ext uri="{FF2B5EF4-FFF2-40B4-BE49-F238E27FC236}">
                  <a16:creationId xmlns:a16="http://schemas.microsoft.com/office/drawing/2014/main" id="{4D994C51-31BF-4367-B6D7-5E140814233A}"/>
                </a:ext>
              </a:extLst>
            </p:cNvPr>
            <p:cNvSpPr/>
            <p:nvPr/>
          </p:nvSpPr>
          <p:spPr>
            <a:xfrm>
              <a:off x="9556623" y="3505575"/>
              <a:ext cx="1371600" cy="1686560"/>
            </a:xfrm>
            <a:custGeom>
              <a:avLst/>
              <a:gdLst/>
              <a:ahLst/>
              <a:cxnLst/>
              <a:rect l="l" t="t" r="r" b="b"/>
              <a:pathLst>
                <a:path w="1371600" h="1686560">
                  <a:moveTo>
                    <a:pt x="1371600" y="1457706"/>
                  </a:moveTo>
                  <a:lnTo>
                    <a:pt x="1366955" y="1503776"/>
                  </a:lnTo>
                  <a:lnTo>
                    <a:pt x="1353635" y="1546686"/>
                  </a:lnTo>
                  <a:lnTo>
                    <a:pt x="1332558" y="1585517"/>
                  </a:lnTo>
                  <a:lnTo>
                    <a:pt x="1304644" y="1619350"/>
                  </a:lnTo>
                  <a:lnTo>
                    <a:pt x="1270811" y="1647264"/>
                  </a:lnTo>
                  <a:lnTo>
                    <a:pt x="1231980" y="1668341"/>
                  </a:lnTo>
                  <a:lnTo>
                    <a:pt x="1189070" y="1681661"/>
                  </a:lnTo>
                  <a:lnTo>
                    <a:pt x="1143000" y="1686306"/>
                  </a:lnTo>
                  <a:lnTo>
                    <a:pt x="228600" y="1686306"/>
                  </a:lnTo>
                  <a:lnTo>
                    <a:pt x="182529" y="1681661"/>
                  </a:lnTo>
                  <a:lnTo>
                    <a:pt x="139619" y="1668341"/>
                  </a:lnTo>
                  <a:lnTo>
                    <a:pt x="100788" y="1647264"/>
                  </a:lnTo>
                  <a:lnTo>
                    <a:pt x="66955" y="1619350"/>
                  </a:lnTo>
                  <a:lnTo>
                    <a:pt x="39041" y="1585517"/>
                  </a:lnTo>
                  <a:lnTo>
                    <a:pt x="17964" y="1546686"/>
                  </a:lnTo>
                  <a:lnTo>
                    <a:pt x="4644" y="1503776"/>
                  </a:lnTo>
                  <a:lnTo>
                    <a:pt x="0" y="1457706"/>
                  </a:lnTo>
                  <a:lnTo>
                    <a:pt x="0" y="228612"/>
                  </a:lnTo>
                  <a:lnTo>
                    <a:pt x="4644" y="182538"/>
                  </a:lnTo>
                  <a:lnTo>
                    <a:pt x="17964" y="139624"/>
                  </a:lnTo>
                  <a:lnTo>
                    <a:pt x="39041" y="100791"/>
                  </a:lnTo>
                  <a:lnTo>
                    <a:pt x="66955" y="66957"/>
                  </a:lnTo>
                  <a:lnTo>
                    <a:pt x="100788" y="39042"/>
                  </a:lnTo>
                  <a:lnTo>
                    <a:pt x="139619" y="17964"/>
                  </a:lnTo>
                  <a:lnTo>
                    <a:pt x="182529" y="4644"/>
                  </a:lnTo>
                  <a:lnTo>
                    <a:pt x="228600" y="0"/>
                  </a:lnTo>
                  <a:lnTo>
                    <a:pt x="1143000" y="0"/>
                  </a:lnTo>
                  <a:lnTo>
                    <a:pt x="1189070" y="4644"/>
                  </a:lnTo>
                  <a:lnTo>
                    <a:pt x="1231980" y="17964"/>
                  </a:lnTo>
                  <a:lnTo>
                    <a:pt x="1270811" y="39042"/>
                  </a:lnTo>
                  <a:lnTo>
                    <a:pt x="1304644" y="66957"/>
                  </a:lnTo>
                  <a:lnTo>
                    <a:pt x="1332558" y="100791"/>
                  </a:lnTo>
                  <a:lnTo>
                    <a:pt x="1353635" y="139624"/>
                  </a:lnTo>
                  <a:lnTo>
                    <a:pt x="1366955" y="182538"/>
                  </a:lnTo>
                  <a:lnTo>
                    <a:pt x="1371600" y="228612"/>
                  </a:lnTo>
                  <a:lnTo>
                    <a:pt x="1371600" y="1457706"/>
                  </a:lnTo>
                  <a:close/>
                </a:path>
              </a:pathLst>
            </a:custGeom>
            <a:ln w="19050">
              <a:solidFill>
                <a:srgbClr val="ECAD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2">
              <a:extLst>
                <a:ext uri="{FF2B5EF4-FFF2-40B4-BE49-F238E27FC236}">
                  <a16:creationId xmlns:a16="http://schemas.microsoft.com/office/drawing/2014/main" id="{C415FA01-79F4-43A7-A286-976C5F1030A7}"/>
                </a:ext>
              </a:extLst>
            </p:cNvPr>
            <p:cNvSpPr/>
            <p:nvPr/>
          </p:nvSpPr>
          <p:spPr>
            <a:xfrm>
              <a:off x="4080890" y="4035170"/>
              <a:ext cx="584200" cy="205740"/>
            </a:xfrm>
            <a:custGeom>
              <a:avLst/>
              <a:gdLst/>
              <a:ahLst/>
              <a:cxnLst/>
              <a:rect l="l" t="t" r="r" b="b"/>
              <a:pathLst>
                <a:path w="584200" h="205739">
                  <a:moveTo>
                    <a:pt x="0" y="0"/>
                  </a:moveTo>
                  <a:lnTo>
                    <a:pt x="584009" y="205282"/>
                  </a:lnTo>
                </a:path>
              </a:pathLst>
            </a:custGeom>
            <a:ln w="19050">
              <a:solidFill>
                <a:srgbClr val="ECAD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3">
              <a:extLst>
                <a:ext uri="{FF2B5EF4-FFF2-40B4-BE49-F238E27FC236}">
                  <a16:creationId xmlns:a16="http://schemas.microsoft.com/office/drawing/2014/main" id="{A4381C70-2B39-4367-A7C5-8EE57FA01B46}"/>
                </a:ext>
              </a:extLst>
            </p:cNvPr>
            <p:cNvSpPr/>
            <p:nvPr/>
          </p:nvSpPr>
          <p:spPr>
            <a:xfrm>
              <a:off x="4640287" y="4200300"/>
              <a:ext cx="85090" cy="72390"/>
            </a:xfrm>
            <a:custGeom>
              <a:avLst/>
              <a:gdLst/>
              <a:ahLst/>
              <a:cxnLst/>
              <a:rect l="l" t="t" r="r" b="b"/>
              <a:pathLst>
                <a:path w="85089" h="72389">
                  <a:moveTo>
                    <a:pt x="25273" y="0"/>
                  </a:moveTo>
                  <a:lnTo>
                    <a:pt x="0" y="71882"/>
                  </a:lnTo>
                  <a:lnTo>
                    <a:pt x="84518" y="61214"/>
                  </a:lnTo>
                  <a:lnTo>
                    <a:pt x="25273" y="0"/>
                  </a:lnTo>
                  <a:close/>
                </a:path>
              </a:pathLst>
            </a:custGeom>
            <a:solidFill>
              <a:srgbClr val="ECAD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4">
              <a:extLst>
                <a:ext uri="{FF2B5EF4-FFF2-40B4-BE49-F238E27FC236}">
                  <a16:creationId xmlns:a16="http://schemas.microsoft.com/office/drawing/2014/main" id="{6A21D79F-514A-4C44-A0E0-E9FCD96264BE}"/>
                </a:ext>
              </a:extLst>
            </p:cNvPr>
            <p:cNvSpPr/>
            <p:nvPr/>
          </p:nvSpPr>
          <p:spPr>
            <a:xfrm>
              <a:off x="10155132" y="3244976"/>
              <a:ext cx="923925" cy="495300"/>
            </a:xfrm>
            <a:custGeom>
              <a:avLst/>
              <a:gdLst/>
              <a:ahLst/>
              <a:cxnLst/>
              <a:rect l="l" t="t" r="r" b="b"/>
              <a:pathLst>
                <a:path w="923925" h="495300">
                  <a:moveTo>
                    <a:pt x="923696" y="0"/>
                  </a:moveTo>
                  <a:lnTo>
                    <a:pt x="0" y="495058"/>
                  </a:lnTo>
                </a:path>
              </a:pathLst>
            </a:custGeom>
            <a:ln w="19050">
              <a:solidFill>
                <a:srgbClr val="ECAD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5">
              <a:extLst>
                <a:ext uri="{FF2B5EF4-FFF2-40B4-BE49-F238E27FC236}">
                  <a16:creationId xmlns:a16="http://schemas.microsoft.com/office/drawing/2014/main" id="{C7678FFF-0A98-40EB-A983-5A4AA6027CF4}"/>
                </a:ext>
              </a:extLst>
            </p:cNvPr>
            <p:cNvSpPr/>
            <p:nvPr/>
          </p:nvSpPr>
          <p:spPr>
            <a:xfrm>
              <a:off x="10099165" y="3700453"/>
              <a:ext cx="85725" cy="69850"/>
            </a:xfrm>
            <a:custGeom>
              <a:avLst/>
              <a:gdLst/>
              <a:ahLst/>
              <a:cxnLst/>
              <a:rect l="l" t="t" r="r" b="b"/>
              <a:pathLst>
                <a:path w="85725" h="69850">
                  <a:moveTo>
                    <a:pt x="49161" y="0"/>
                  </a:moveTo>
                  <a:lnTo>
                    <a:pt x="0" y="69583"/>
                  </a:lnTo>
                  <a:lnTo>
                    <a:pt x="85166" y="67157"/>
                  </a:lnTo>
                  <a:lnTo>
                    <a:pt x="49161" y="0"/>
                  </a:lnTo>
                  <a:close/>
                </a:path>
              </a:pathLst>
            </a:custGeom>
            <a:solidFill>
              <a:srgbClr val="ECAD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6">
              <a:extLst>
                <a:ext uri="{FF2B5EF4-FFF2-40B4-BE49-F238E27FC236}">
                  <a16:creationId xmlns:a16="http://schemas.microsoft.com/office/drawing/2014/main" id="{EE6050D8-D834-4B36-8380-0F2180A1AF7B}"/>
                </a:ext>
              </a:extLst>
            </p:cNvPr>
            <p:cNvSpPr/>
            <p:nvPr/>
          </p:nvSpPr>
          <p:spPr>
            <a:xfrm>
              <a:off x="10010143" y="3769994"/>
              <a:ext cx="1069340" cy="248285"/>
            </a:xfrm>
            <a:custGeom>
              <a:avLst/>
              <a:gdLst/>
              <a:ahLst/>
              <a:cxnLst/>
              <a:rect l="l" t="t" r="r" b="b"/>
              <a:pathLst>
                <a:path w="1069340" h="248285">
                  <a:moveTo>
                    <a:pt x="1068844" y="0"/>
                  </a:moveTo>
                  <a:lnTo>
                    <a:pt x="0" y="248170"/>
                  </a:lnTo>
                </a:path>
              </a:pathLst>
            </a:custGeom>
            <a:ln w="19050">
              <a:solidFill>
                <a:srgbClr val="ECAD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7">
              <a:extLst>
                <a:ext uri="{FF2B5EF4-FFF2-40B4-BE49-F238E27FC236}">
                  <a16:creationId xmlns:a16="http://schemas.microsoft.com/office/drawing/2014/main" id="{44189A33-7EAC-4036-85FB-CBF377EA7301}"/>
                </a:ext>
              </a:extLst>
            </p:cNvPr>
            <p:cNvSpPr/>
            <p:nvPr/>
          </p:nvSpPr>
          <p:spPr>
            <a:xfrm>
              <a:off x="9948288" y="3978172"/>
              <a:ext cx="83185" cy="74295"/>
            </a:xfrm>
            <a:custGeom>
              <a:avLst/>
              <a:gdLst/>
              <a:ahLst/>
              <a:cxnLst/>
              <a:rect l="l" t="t" r="r" b="b"/>
              <a:pathLst>
                <a:path w="83184" h="74295">
                  <a:moveTo>
                    <a:pt x="65608" y="0"/>
                  </a:moveTo>
                  <a:lnTo>
                    <a:pt x="0" y="54343"/>
                  </a:lnTo>
                  <a:lnTo>
                    <a:pt x="82842" y="74218"/>
                  </a:lnTo>
                  <a:lnTo>
                    <a:pt x="65608" y="0"/>
                  </a:lnTo>
                  <a:close/>
                </a:path>
              </a:pathLst>
            </a:custGeom>
            <a:solidFill>
              <a:srgbClr val="ECAD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8">
              <a:extLst>
                <a:ext uri="{FF2B5EF4-FFF2-40B4-BE49-F238E27FC236}">
                  <a16:creationId xmlns:a16="http://schemas.microsoft.com/office/drawing/2014/main" id="{41231AD7-3480-4A24-A433-43AA6840150E}"/>
                </a:ext>
              </a:extLst>
            </p:cNvPr>
            <p:cNvSpPr/>
            <p:nvPr/>
          </p:nvSpPr>
          <p:spPr>
            <a:xfrm>
              <a:off x="9977366" y="4522088"/>
              <a:ext cx="951230" cy="161290"/>
            </a:xfrm>
            <a:custGeom>
              <a:avLst/>
              <a:gdLst/>
              <a:ahLst/>
              <a:cxnLst/>
              <a:rect l="l" t="t" r="r" b="b"/>
              <a:pathLst>
                <a:path w="951229" h="161289">
                  <a:moveTo>
                    <a:pt x="951052" y="0"/>
                  </a:moveTo>
                  <a:lnTo>
                    <a:pt x="0" y="160985"/>
                  </a:lnTo>
                </a:path>
              </a:pathLst>
            </a:custGeom>
            <a:ln w="19050">
              <a:solidFill>
                <a:srgbClr val="ECAD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9">
              <a:extLst>
                <a:ext uri="{FF2B5EF4-FFF2-40B4-BE49-F238E27FC236}">
                  <a16:creationId xmlns:a16="http://schemas.microsoft.com/office/drawing/2014/main" id="{D71E9585-2990-4860-B8EF-E65FBA6205BD}"/>
                </a:ext>
              </a:extLst>
            </p:cNvPr>
            <p:cNvSpPr/>
            <p:nvPr/>
          </p:nvSpPr>
          <p:spPr>
            <a:xfrm>
              <a:off x="9914761" y="4643380"/>
              <a:ext cx="81915" cy="75565"/>
            </a:xfrm>
            <a:custGeom>
              <a:avLst/>
              <a:gdLst/>
              <a:ahLst/>
              <a:cxnLst/>
              <a:rect l="l" t="t" r="r" b="b"/>
              <a:pathLst>
                <a:path w="81915" h="75564">
                  <a:moveTo>
                    <a:pt x="68770" y="0"/>
                  </a:moveTo>
                  <a:lnTo>
                    <a:pt x="0" y="50292"/>
                  </a:lnTo>
                  <a:lnTo>
                    <a:pt x="81495" y="75133"/>
                  </a:lnTo>
                  <a:lnTo>
                    <a:pt x="68770" y="0"/>
                  </a:lnTo>
                  <a:close/>
                </a:path>
              </a:pathLst>
            </a:custGeom>
            <a:solidFill>
              <a:srgbClr val="ECAD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0">
              <a:extLst>
                <a:ext uri="{FF2B5EF4-FFF2-40B4-BE49-F238E27FC236}">
                  <a16:creationId xmlns:a16="http://schemas.microsoft.com/office/drawing/2014/main" id="{4C0812C9-DBE3-4FAC-830F-8066B23C37BA}"/>
                </a:ext>
              </a:extLst>
            </p:cNvPr>
            <p:cNvSpPr/>
            <p:nvPr/>
          </p:nvSpPr>
          <p:spPr>
            <a:xfrm>
              <a:off x="10010552" y="5115979"/>
              <a:ext cx="1145540" cy="229870"/>
            </a:xfrm>
            <a:custGeom>
              <a:avLst/>
              <a:gdLst/>
              <a:ahLst/>
              <a:cxnLst/>
              <a:rect l="l" t="t" r="r" b="b"/>
              <a:pathLst>
                <a:path w="1145540" h="229870">
                  <a:moveTo>
                    <a:pt x="1145412" y="229679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ECAD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1">
              <a:extLst>
                <a:ext uri="{FF2B5EF4-FFF2-40B4-BE49-F238E27FC236}">
                  <a16:creationId xmlns:a16="http://schemas.microsoft.com/office/drawing/2014/main" id="{F3551750-38C4-496B-8C18-6140C40E9748}"/>
                </a:ext>
              </a:extLst>
            </p:cNvPr>
            <p:cNvSpPr/>
            <p:nvPr/>
          </p:nvSpPr>
          <p:spPr>
            <a:xfrm>
              <a:off x="9948289" y="5081121"/>
              <a:ext cx="82550" cy="74930"/>
            </a:xfrm>
            <a:custGeom>
              <a:avLst/>
              <a:gdLst/>
              <a:ahLst/>
              <a:cxnLst/>
              <a:rect l="l" t="t" r="r" b="b"/>
              <a:pathLst>
                <a:path w="82550" h="74929">
                  <a:moveTo>
                    <a:pt x="82207" y="0"/>
                  </a:moveTo>
                  <a:lnTo>
                    <a:pt x="0" y="22377"/>
                  </a:lnTo>
                  <a:lnTo>
                    <a:pt x="67221" y="74714"/>
                  </a:lnTo>
                  <a:lnTo>
                    <a:pt x="82207" y="0"/>
                  </a:lnTo>
                  <a:close/>
                </a:path>
              </a:pathLst>
            </a:custGeom>
            <a:solidFill>
              <a:srgbClr val="ECAD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2">
            <a:extLst>
              <a:ext uri="{FF2B5EF4-FFF2-40B4-BE49-F238E27FC236}">
                <a16:creationId xmlns:a16="http://schemas.microsoft.com/office/drawing/2014/main" id="{2D4BD117-0DA6-47F4-A54A-8A1D1FDABDB4}"/>
              </a:ext>
            </a:extLst>
          </p:cNvPr>
          <p:cNvSpPr txBox="1"/>
          <p:nvPr/>
        </p:nvSpPr>
        <p:spPr>
          <a:xfrm>
            <a:off x="3570305" y="995040"/>
            <a:ext cx="1248410" cy="277495"/>
          </a:xfrm>
          <a:prstGeom prst="rect">
            <a:avLst/>
          </a:prstGeom>
          <a:solidFill>
            <a:srgbClr val="EFD1FF"/>
          </a:solidFill>
        </p:spPr>
        <p:txBody>
          <a:bodyPr vert="horz" wrap="square" lIns="0" tIns="355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0"/>
              </a:spcBef>
            </a:pPr>
            <a:r>
              <a:rPr sz="1200" spc="-35" dirty="0">
                <a:solidFill>
                  <a:srgbClr val="602A89"/>
                </a:solidFill>
                <a:latin typeface="Calibri"/>
                <a:cs typeface="Calibri"/>
              </a:rPr>
              <a:t>Text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92ED9376-1B2C-47E1-A51A-E312C5B20DD8}"/>
              </a:ext>
            </a:extLst>
          </p:cNvPr>
          <p:cNvSpPr txBox="1"/>
          <p:nvPr/>
        </p:nvSpPr>
        <p:spPr>
          <a:xfrm>
            <a:off x="3110058" y="3187314"/>
            <a:ext cx="539115" cy="277495"/>
          </a:xfrm>
          <a:prstGeom prst="rect">
            <a:avLst/>
          </a:prstGeom>
          <a:solidFill>
            <a:srgbClr val="EFD1FF"/>
          </a:solidFill>
        </p:spPr>
        <p:txBody>
          <a:bodyPr vert="horz" wrap="square" lIns="0" tIns="35560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280"/>
              </a:spcBef>
            </a:pPr>
            <a:r>
              <a:rPr sz="1200" spc="-35" dirty="0">
                <a:solidFill>
                  <a:srgbClr val="602A89"/>
                </a:solidFill>
                <a:latin typeface="Calibri"/>
                <a:cs typeface="Calibri"/>
              </a:rPr>
              <a:t>Text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5" name="object 24">
            <a:extLst>
              <a:ext uri="{FF2B5EF4-FFF2-40B4-BE49-F238E27FC236}">
                <a16:creationId xmlns:a16="http://schemas.microsoft.com/office/drawing/2014/main" id="{C6850A16-09C4-40FB-A3D0-B0A0CA40B3BD}"/>
              </a:ext>
            </a:extLst>
          </p:cNvPr>
          <p:cNvSpPr txBox="1"/>
          <p:nvPr/>
        </p:nvSpPr>
        <p:spPr>
          <a:xfrm>
            <a:off x="10752917" y="2394834"/>
            <a:ext cx="828040" cy="277495"/>
          </a:xfrm>
          <a:prstGeom prst="rect">
            <a:avLst/>
          </a:prstGeom>
          <a:solidFill>
            <a:srgbClr val="EFD1FF"/>
          </a:solidFill>
        </p:spPr>
        <p:txBody>
          <a:bodyPr vert="horz" wrap="square" lIns="0" tIns="36194" rIns="0" bIns="0" rtlCol="0">
            <a:spAutoFit/>
          </a:bodyPr>
          <a:lstStyle/>
          <a:p>
            <a:pPr marL="176530">
              <a:lnSpc>
                <a:spcPct val="100000"/>
              </a:lnSpc>
              <a:spcBef>
                <a:spcPts val="284"/>
              </a:spcBef>
            </a:pPr>
            <a:r>
              <a:rPr sz="1200" spc="-5" dirty="0">
                <a:solidFill>
                  <a:srgbClr val="602A89"/>
                </a:solidFill>
                <a:latin typeface="Calibri"/>
                <a:cs typeface="Calibri"/>
              </a:rPr>
              <a:t>Seleção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7B24D0A9-A3F5-43C8-B5FC-73E40FEF6C11}"/>
              </a:ext>
            </a:extLst>
          </p:cNvPr>
          <p:cNvSpPr txBox="1"/>
          <p:nvPr/>
        </p:nvSpPr>
        <p:spPr>
          <a:xfrm>
            <a:off x="10781112" y="2961000"/>
            <a:ext cx="828040" cy="277495"/>
          </a:xfrm>
          <a:prstGeom prst="rect">
            <a:avLst/>
          </a:prstGeom>
          <a:solidFill>
            <a:srgbClr val="EFD1FF"/>
          </a:solidFill>
        </p:spPr>
        <p:txBody>
          <a:bodyPr vert="horz" wrap="square" lIns="0" tIns="35560" rIns="0" bIns="0" rtlCol="0">
            <a:spAutoFit/>
          </a:bodyPr>
          <a:lstStyle/>
          <a:p>
            <a:pPr marL="267970">
              <a:lnSpc>
                <a:spcPct val="100000"/>
              </a:lnSpc>
              <a:spcBef>
                <a:spcPts val="280"/>
              </a:spcBef>
            </a:pPr>
            <a:r>
              <a:rPr sz="1200" spc="-10" dirty="0">
                <a:solidFill>
                  <a:srgbClr val="602A89"/>
                </a:solidFill>
                <a:latin typeface="Calibri"/>
                <a:cs typeface="Calibri"/>
              </a:rPr>
              <a:t>Peso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7" name="object 26">
            <a:extLst>
              <a:ext uri="{FF2B5EF4-FFF2-40B4-BE49-F238E27FC236}">
                <a16:creationId xmlns:a16="http://schemas.microsoft.com/office/drawing/2014/main" id="{F00928C6-4041-485B-B475-95A8BDCACED0}"/>
              </a:ext>
            </a:extLst>
          </p:cNvPr>
          <p:cNvSpPr/>
          <p:nvPr/>
        </p:nvSpPr>
        <p:spPr>
          <a:xfrm>
            <a:off x="10612710" y="3678803"/>
            <a:ext cx="1108075" cy="277495"/>
          </a:xfrm>
          <a:custGeom>
            <a:avLst/>
            <a:gdLst/>
            <a:ahLst/>
            <a:cxnLst/>
            <a:rect l="l" t="t" r="r" b="b"/>
            <a:pathLst>
              <a:path w="1108075" h="277495">
                <a:moveTo>
                  <a:pt x="1107948" y="0"/>
                </a:moveTo>
                <a:lnTo>
                  <a:pt x="0" y="0"/>
                </a:lnTo>
                <a:lnTo>
                  <a:pt x="0" y="277368"/>
                </a:lnTo>
                <a:lnTo>
                  <a:pt x="1107948" y="277368"/>
                </a:lnTo>
                <a:lnTo>
                  <a:pt x="1107948" y="0"/>
                </a:lnTo>
                <a:close/>
              </a:path>
            </a:pathLst>
          </a:custGeom>
          <a:solidFill>
            <a:srgbClr val="EFD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7">
            <a:extLst>
              <a:ext uri="{FF2B5EF4-FFF2-40B4-BE49-F238E27FC236}">
                <a16:creationId xmlns:a16="http://schemas.microsoft.com/office/drawing/2014/main" id="{29EA6D2B-3CE7-4D81-BB33-174F64F71C84}"/>
              </a:ext>
            </a:extLst>
          </p:cNvPr>
          <p:cNvSpPr txBox="1"/>
          <p:nvPr/>
        </p:nvSpPr>
        <p:spPr>
          <a:xfrm>
            <a:off x="10755281" y="3702181"/>
            <a:ext cx="8242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02A89"/>
                </a:solidFill>
                <a:latin typeface="Calibri"/>
                <a:cs typeface="Calibri"/>
              </a:rPr>
              <a:t>Alinhamento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9" name="object 28">
            <a:extLst>
              <a:ext uri="{FF2B5EF4-FFF2-40B4-BE49-F238E27FC236}">
                <a16:creationId xmlns:a16="http://schemas.microsoft.com/office/drawing/2014/main" id="{7A687CD6-D7B6-439F-A0B8-C46A2C3D0E8E}"/>
              </a:ext>
            </a:extLst>
          </p:cNvPr>
          <p:cNvSpPr txBox="1"/>
          <p:nvPr/>
        </p:nvSpPr>
        <p:spPr>
          <a:xfrm>
            <a:off x="10839786" y="4567295"/>
            <a:ext cx="741045" cy="276860"/>
          </a:xfrm>
          <a:prstGeom prst="rect">
            <a:avLst/>
          </a:prstGeom>
          <a:solidFill>
            <a:srgbClr val="EFD1FF"/>
          </a:solidFill>
        </p:spPr>
        <p:txBody>
          <a:bodyPr vert="horz" wrap="square" lIns="0" tIns="355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0"/>
              </a:spcBef>
            </a:pPr>
            <a:r>
              <a:rPr sz="1200" spc="-5" dirty="0">
                <a:solidFill>
                  <a:srgbClr val="602A89"/>
                </a:solidFill>
                <a:latin typeface="Calibri"/>
                <a:cs typeface="Calibri"/>
              </a:rPr>
              <a:t>Cor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0" name="object 29">
            <a:extLst>
              <a:ext uri="{FF2B5EF4-FFF2-40B4-BE49-F238E27FC236}">
                <a16:creationId xmlns:a16="http://schemas.microsoft.com/office/drawing/2014/main" id="{4A767DEB-EBE3-4ED2-98D3-F3ED75B9B125}"/>
              </a:ext>
            </a:extLst>
          </p:cNvPr>
          <p:cNvSpPr txBox="1"/>
          <p:nvPr/>
        </p:nvSpPr>
        <p:spPr>
          <a:xfrm>
            <a:off x="6998521" y="6099139"/>
            <a:ext cx="2343785" cy="330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Roboto"/>
                <a:cs typeface="Roboto"/>
              </a:rPr>
              <a:t>Obs.: </a:t>
            </a:r>
            <a:r>
              <a:rPr sz="1000" dirty="0">
                <a:latin typeface="Roboto"/>
                <a:cs typeface="Roboto"/>
              </a:rPr>
              <a:t>No Adobe </a:t>
            </a:r>
            <a:r>
              <a:rPr sz="1000" spc="-5" dirty="0">
                <a:latin typeface="Roboto"/>
                <a:cs typeface="Roboto"/>
              </a:rPr>
              <a:t>Color </a:t>
            </a:r>
            <a:r>
              <a:rPr sz="1000" dirty="0">
                <a:latin typeface="Roboto"/>
                <a:cs typeface="Roboto"/>
              </a:rPr>
              <a:t>dá </a:t>
            </a:r>
            <a:r>
              <a:rPr sz="1000" spc="-5" dirty="0">
                <a:latin typeface="Roboto"/>
                <a:cs typeface="Roboto"/>
              </a:rPr>
              <a:t>para fazer </a:t>
            </a:r>
            <a:r>
              <a:rPr sz="1000" dirty="0">
                <a:latin typeface="Roboto"/>
                <a:cs typeface="Roboto"/>
              </a:rPr>
              <a:t>as </a:t>
            </a:r>
            <a:r>
              <a:rPr sz="1000" spc="5" dirty="0">
                <a:latin typeface="Roboto"/>
                <a:cs typeface="Roboto"/>
              </a:rPr>
              <a:t> </a:t>
            </a:r>
            <a:r>
              <a:rPr sz="1000" spc="-5" dirty="0">
                <a:latin typeface="Roboto"/>
                <a:cs typeface="Roboto"/>
              </a:rPr>
              <a:t>composições</a:t>
            </a:r>
            <a:r>
              <a:rPr sz="1000" spc="-2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e </a:t>
            </a:r>
            <a:r>
              <a:rPr sz="1000" spc="-5" dirty="0">
                <a:latin typeface="Roboto"/>
                <a:cs typeface="Roboto"/>
              </a:rPr>
              <a:t>copiar</a:t>
            </a:r>
            <a:r>
              <a:rPr sz="1000" spc="-25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os</a:t>
            </a:r>
            <a:r>
              <a:rPr sz="1000" spc="-5" dirty="0">
                <a:latin typeface="Roboto"/>
                <a:cs typeface="Roboto"/>
              </a:rPr>
              <a:t> códigos</a:t>
            </a:r>
            <a:r>
              <a:rPr sz="1000" spc="-20" dirty="0">
                <a:latin typeface="Roboto"/>
                <a:cs typeface="Roboto"/>
              </a:rPr>
              <a:t> </a:t>
            </a:r>
            <a:r>
              <a:rPr sz="1000" dirty="0">
                <a:latin typeface="Roboto"/>
                <a:cs typeface="Roboto"/>
              </a:rPr>
              <a:t>de</a:t>
            </a:r>
            <a:r>
              <a:rPr sz="1000" spc="-15" dirty="0">
                <a:latin typeface="Roboto"/>
                <a:cs typeface="Roboto"/>
              </a:rPr>
              <a:t> </a:t>
            </a:r>
            <a:r>
              <a:rPr sz="1000" spc="-5" dirty="0">
                <a:latin typeface="Roboto"/>
                <a:cs typeface="Roboto"/>
              </a:rPr>
              <a:t>cor.</a:t>
            </a:r>
            <a:endParaRPr sz="1000" dirty="0">
              <a:latin typeface="Roboto"/>
              <a:cs typeface="Roboto"/>
            </a:endParaRPr>
          </a:p>
        </p:txBody>
      </p:sp>
      <p:sp>
        <p:nvSpPr>
          <p:cNvPr id="31" name="object 30">
            <a:extLst>
              <a:ext uri="{FF2B5EF4-FFF2-40B4-BE49-F238E27FC236}">
                <a16:creationId xmlns:a16="http://schemas.microsoft.com/office/drawing/2014/main" id="{843E29DA-8C37-4E29-9686-CEE362CB6AD6}"/>
              </a:ext>
            </a:extLst>
          </p:cNvPr>
          <p:cNvSpPr txBox="1"/>
          <p:nvPr/>
        </p:nvSpPr>
        <p:spPr>
          <a:xfrm>
            <a:off x="506404" y="5743955"/>
            <a:ext cx="18573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Roboto"/>
                <a:cs typeface="Roboto"/>
              </a:rPr>
              <a:t>Estabelecer padrões </a:t>
            </a:r>
            <a:r>
              <a:rPr sz="1000" dirty="0">
                <a:latin typeface="Roboto"/>
                <a:cs typeface="Roboto"/>
              </a:rPr>
              <a:t>de </a:t>
            </a:r>
            <a:r>
              <a:rPr sz="1000" spc="-5" dirty="0">
                <a:latin typeface="Roboto"/>
                <a:cs typeface="Roboto"/>
              </a:rPr>
              <a:t>ícones </a:t>
            </a:r>
            <a:r>
              <a:rPr sz="1000" dirty="0">
                <a:latin typeface="Roboto"/>
                <a:cs typeface="Roboto"/>
              </a:rPr>
              <a:t>e </a:t>
            </a:r>
            <a:r>
              <a:rPr sz="1000" spc="-235" dirty="0">
                <a:latin typeface="Roboto"/>
                <a:cs typeface="Roboto"/>
              </a:rPr>
              <a:t> </a:t>
            </a:r>
            <a:r>
              <a:rPr sz="1000" spc="-5" dirty="0">
                <a:latin typeface="Roboto"/>
                <a:cs typeface="Roboto"/>
              </a:rPr>
              <a:t>cores </a:t>
            </a:r>
            <a:r>
              <a:rPr sz="1000" dirty="0">
                <a:latin typeface="Roboto"/>
                <a:cs typeface="Roboto"/>
              </a:rPr>
              <a:t>nas</a:t>
            </a:r>
            <a:r>
              <a:rPr sz="1000" spc="-5" dirty="0">
                <a:latin typeface="Roboto"/>
                <a:cs typeface="Roboto"/>
              </a:rPr>
              <a:t> áreas clicáveis..</a:t>
            </a:r>
            <a:endParaRPr sz="1000" dirty="0">
              <a:latin typeface="Roboto"/>
              <a:cs typeface="Roboto"/>
            </a:endParaRPr>
          </a:p>
        </p:txBody>
      </p:sp>
      <p:grpSp>
        <p:nvGrpSpPr>
          <p:cNvPr id="32" name="object 31">
            <a:extLst>
              <a:ext uri="{FF2B5EF4-FFF2-40B4-BE49-F238E27FC236}">
                <a16:creationId xmlns:a16="http://schemas.microsoft.com/office/drawing/2014/main" id="{43C6DB66-394C-4F08-AEEF-0B4E6D0EDFB4}"/>
              </a:ext>
            </a:extLst>
          </p:cNvPr>
          <p:cNvGrpSpPr/>
          <p:nvPr/>
        </p:nvGrpSpPr>
        <p:grpSpPr>
          <a:xfrm>
            <a:off x="4234008" y="2394834"/>
            <a:ext cx="1225550" cy="631190"/>
            <a:chOff x="4608576" y="3051810"/>
            <a:chExt cx="1225550" cy="631190"/>
          </a:xfrm>
        </p:grpSpPr>
        <p:sp>
          <p:nvSpPr>
            <p:cNvPr id="33" name="object 32">
              <a:extLst>
                <a:ext uri="{FF2B5EF4-FFF2-40B4-BE49-F238E27FC236}">
                  <a16:creationId xmlns:a16="http://schemas.microsoft.com/office/drawing/2014/main" id="{26CD267B-D346-4994-A35F-EA2BDC0EA277}"/>
                </a:ext>
              </a:extLst>
            </p:cNvPr>
            <p:cNvSpPr/>
            <p:nvPr/>
          </p:nvSpPr>
          <p:spPr>
            <a:xfrm>
              <a:off x="4608576" y="3051810"/>
              <a:ext cx="523875" cy="94615"/>
            </a:xfrm>
            <a:custGeom>
              <a:avLst/>
              <a:gdLst/>
              <a:ahLst/>
              <a:cxnLst/>
              <a:rect l="l" t="t" r="r" b="b"/>
              <a:pathLst>
                <a:path w="523875" h="94614">
                  <a:moveTo>
                    <a:pt x="523494" y="0"/>
                  </a:moveTo>
                  <a:lnTo>
                    <a:pt x="0" y="0"/>
                  </a:lnTo>
                  <a:lnTo>
                    <a:pt x="0" y="94487"/>
                  </a:lnTo>
                  <a:lnTo>
                    <a:pt x="523494" y="94487"/>
                  </a:lnTo>
                  <a:lnTo>
                    <a:pt x="523494" y="0"/>
                  </a:lnTo>
                  <a:close/>
                </a:path>
              </a:pathLst>
            </a:custGeom>
            <a:solidFill>
              <a:srgbClr val="DF3E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3">
              <a:extLst>
                <a:ext uri="{FF2B5EF4-FFF2-40B4-BE49-F238E27FC236}">
                  <a16:creationId xmlns:a16="http://schemas.microsoft.com/office/drawing/2014/main" id="{46F99AD2-FF16-45F2-91B7-4EEF9EB9F1E8}"/>
                </a:ext>
              </a:extLst>
            </p:cNvPr>
            <p:cNvSpPr/>
            <p:nvPr/>
          </p:nvSpPr>
          <p:spPr>
            <a:xfrm>
              <a:off x="5150358" y="3577590"/>
              <a:ext cx="683895" cy="105410"/>
            </a:xfrm>
            <a:custGeom>
              <a:avLst/>
              <a:gdLst/>
              <a:ahLst/>
              <a:cxnLst/>
              <a:rect l="l" t="t" r="r" b="b"/>
              <a:pathLst>
                <a:path w="683895" h="105410">
                  <a:moveTo>
                    <a:pt x="683513" y="0"/>
                  </a:moveTo>
                  <a:lnTo>
                    <a:pt x="0" y="0"/>
                  </a:lnTo>
                  <a:lnTo>
                    <a:pt x="0" y="105156"/>
                  </a:lnTo>
                  <a:lnTo>
                    <a:pt x="683513" y="105156"/>
                  </a:lnTo>
                  <a:lnTo>
                    <a:pt x="683513" y="0"/>
                  </a:lnTo>
                  <a:close/>
                </a:path>
              </a:pathLst>
            </a:custGeom>
            <a:solidFill>
              <a:srgbClr val="701F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4">
            <a:extLst>
              <a:ext uri="{FF2B5EF4-FFF2-40B4-BE49-F238E27FC236}">
                <a16:creationId xmlns:a16="http://schemas.microsoft.com/office/drawing/2014/main" id="{E4AC42CE-5F2E-4874-A21F-635EAAB88D85}"/>
              </a:ext>
            </a:extLst>
          </p:cNvPr>
          <p:cNvSpPr txBox="1"/>
          <p:nvPr/>
        </p:nvSpPr>
        <p:spPr>
          <a:xfrm>
            <a:off x="4208099" y="2733162"/>
            <a:ext cx="684530" cy="106045"/>
          </a:xfrm>
          <a:prstGeom prst="rect">
            <a:avLst/>
          </a:prstGeom>
          <a:solidFill>
            <a:srgbClr val="701F8B"/>
          </a:solidFill>
        </p:spPr>
        <p:txBody>
          <a:bodyPr vert="horz" wrap="square" lIns="0" tIns="0" rIns="0" bIns="0" rtlCol="0">
            <a:spAutoFit/>
          </a:bodyPr>
          <a:lstStyle/>
          <a:p>
            <a:pPr marL="32384">
              <a:lnSpc>
                <a:spcPts val="725"/>
              </a:lnSpc>
            </a:pPr>
            <a:r>
              <a:rPr sz="650" spc="-35" dirty="0">
                <a:solidFill>
                  <a:srgbClr val="DF3EBC"/>
                </a:solidFill>
                <a:latin typeface="Verdana"/>
                <a:cs typeface="Verdana"/>
              </a:rPr>
              <a:t>Olá</a:t>
            </a:r>
            <a:r>
              <a:rPr sz="650" spc="-20" dirty="0">
                <a:solidFill>
                  <a:srgbClr val="DF3EBC"/>
                </a:solidFill>
                <a:latin typeface="Verdana"/>
                <a:cs typeface="Verdana"/>
              </a:rPr>
              <a:t>,</a:t>
            </a:r>
            <a:r>
              <a:rPr sz="650" spc="-40" dirty="0">
                <a:solidFill>
                  <a:srgbClr val="DF3EBC"/>
                </a:solidFill>
                <a:latin typeface="Verdana"/>
                <a:cs typeface="Verdana"/>
              </a:rPr>
              <a:t> </a:t>
            </a:r>
            <a:r>
              <a:rPr sz="650" spc="-10" dirty="0">
                <a:solidFill>
                  <a:srgbClr val="DF3EBC"/>
                </a:solidFill>
                <a:latin typeface="Verdana"/>
                <a:cs typeface="Verdana"/>
              </a:rPr>
              <a:t>F</a:t>
            </a:r>
            <a:r>
              <a:rPr sz="650" spc="-40" dirty="0">
                <a:solidFill>
                  <a:srgbClr val="DF3EBC"/>
                </a:solidFill>
                <a:latin typeface="Verdana"/>
                <a:cs typeface="Verdana"/>
              </a:rPr>
              <a:t>u</a:t>
            </a:r>
            <a:r>
              <a:rPr sz="650" spc="-20" dirty="0">
                <a:solidFill>
                  <a:srgbClr val="DF3EBC"/>
                </a:solidFill>
                <a:latin typeface="Verdana"/>
                <a:cs typeface="Verdana"/>
              </a:rPr>
              <a:t>lan</a:t>
            </a:r>
            <a:r>
              <a:rPr sz="650" spc="-5" dirty="0">
                <a:solidFill>
                  <a:srgbClr val="DF3EBC"/>
                </a:solidFill>
                <a:latin typeface="Verdana"/>
                <a:cs typeface="Verdana"/>
              </a:rPr>
              <a:t>o</a:t>
            </a:r>
            <a:endParaRPr sz="65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154400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95D227C-4F7E-49DB-BA7F-EBA87DC6145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B9C5F536-25A5-469E-A72E-7EFBAABA7715}"/>
              </a:ext>
            </a:extLst>
          </p:cNvPr>
          <p:cNvSpPr txBox="1"/>
          <p:nvPr/>
        </p:nvSpPr>
        <p:spPr>
          <a:xfrm>
            <a:off x="8127899" y="515291"/>
            <a:ext cx="3997960" cy="120430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0805" marR="107950">
              <a:lnSpc>
                <a:spcPct val="150000"/>
              </a:lnSpc>
              <a:spcBef>
                <a:spcPts val="320"/>
              </a:spcBef>
            </a:pPr>
            <a:r>
              <a:rPr sz="1300" spc="-5" dirty="0">
                <a:latin typeface="Roboto"/>
                <a:cs typeface="Roboto"/>
              </a:rPr>
              <a:t>Para prototipar as áreas de clicagem </a:t>
            </a:r>
            <a:r>
              <a:rPr sz="1300" spc="-10" dirty="0">
                <a:latin typeface="Roboto"/>
                <a:cs typeface="Roboto"/>
              </a:rPr>
              <a:t>deve-se </a:t>
            </a:r>
            <a:r>
              <a:rPr sz="1300" spc="-5" dirty="0">
                <a:latin typeface="Roboto"/>
                <a:cs typeface="Roboto"/>
              </a:rPr>
              <a:t>clicar </a:t>
            </a:r>
            <a:r>
              <a:rPr sz="1300" spc="-310" dirty="0">
                <a:latin typeface="Roboto"/>
                <a:cs typeface="Roboto"/>
              </a:rPr>
              <a:t> </a:t>
            </a:r>
            <a:r>
              <a:rPr sz="1300" dirty="0">
                <a:latin typeface="Roboto"/>
                <a:cs typeface="Roboto"/>
              </a:rPr>
              <a:t>em </a:t>
            </a:r>
            <a:r>
              <a:rPr sz="1300" spc="-5" dirty="0">
                <a:latin typeface="Roboto"/>
                <a:cs typeface="Roboto"/>
              </a:rPr>
              <a:t>protótipo. </a:t>
            </a:r>
            <a:r>
              <a:rPr sz="1300" dirty="0">
                <a:latin typeface="Roboto"/>
                <a:cs typeface="Roboto"/>
              </a:rPr>
              <a:t>Em </a:t>
            </a:r>
            <a:r>
              <a:rPr sz="1300" spc="-5" dirty="0">
                <a:latin typeface="Roboto"/>
                <a:cs typeface="Roboto"/>
              </a:rPr>
              <a:t>seguida configurar Interaction </a:t>
            </a:r>
            <a:r>
              <a:rPr sz="1300" dirty="0">
                <a:latin typeface="Roboto"/>
                <a:cs typeface="Roboto"/>
              </a:rPr>
              <a:t> </a:t>
            </a:r>
            <a:r>
              <a:rPr sz="1300" spc="-5" dirty="0">
                <a:latin typeface="Roboto"/>
                <a:cs typeface="Roboto"/>
              </a:rPr>
              <a:t>details. Selecionando </a:t>
            </a:r>
            <a:r>
              <a:rPr sz="1300" dirty="0">
                <a:latin typeface="Roboto"/>
                <a:cs typeface="Roboto"/>
              </a:rPr>
              <a:t>&gt; </a:t>
            </a:r>
            <a:r>
              <a:rPr sz="1300" spc="-5" dirty="0">
                <a:latin typeface="Roboto"/>
                <a:cs typeface="Roboto"/>
              </a:rPr>
              <a:t>on click </a:t>
            </a:r>
            <a:r>
              <a:rPr sz="1300" dirty="0">
                <a:latin typeface="Roboto"/>
                <a:cs typeface="Roboto"/>
              </a:rPr>
              <a:t>&gt; </a:t>
            </a:r>
            <a:r>
              <a:rPr sz="1300" spc="-5" dirty="0">
                <a:latin typeface="Roboto"/>
                <a:cs typeface="Roboto"/>
              </a:rPr>
              <a:t>navegate to </a:t>
            </a:r>
            <a:r>
              <a:rPr sz="1300" dirty="0">
                <a:latin typeface="Roboto"/>
                <a:cs typeface="Roboto"/>
              </a:rPr>
              <a:t>&gt; </a:t>
            </a:r>
            <a:r>
              <a:rPr sz="1300" spc="5" dirty="0">
                <a:latin typeface="Roboto"/>
                <a:cs typeface="Roboto"/>
              </a:rPr>
              <a:t> </a:t>
            </a:r>
            <a:r>
              <a:rPr sz="1300" spc="-5" dirty="0">
                <a:latin typeface="Roboto"/>
                <a:cs typeface="Roboto"/>
              </a:rPr>
              <a:t>página</a:t>
            </a:r>
            <a:r>
              <a:rPr sz="1300" spc="-15" dirty="0">
                <a:latin typeface="Roboto"/>
                <a:cs typeface="Roboto"/>
              </a:rPr>
              <a:t> </a:t>
            </a:r>
            <a:r>
              <a:rPr sz="1300" spc="-5" dirty="0">
                <a:latin typeface="Roboto"/>
                <a:cs typeface="Roboto"/>
              </a:rPr>
              <a:t>seguinte</a:t>
            </a:r>
            <a:r>
              <a:rPr sz="1300" spc="-25" dirty="0">
                <a:latin typeface="Roboto"/>
                <a:cs typeface="Roboto"/>
              </a:rPr>
              <a:t> </a:t>
            </a:r>
            <a:r>
              <a:rPr sz="1300" spc="-5" dirty="0">
                <a:latin typeface="Roboto"/>
                <a:cs typeface="Roboto"/>
              </a:rPr>
              <a:t>ou área.</a:t>
            </a:r>
            <a:endParaRPr sz="1300" dirty="0">
              <a:latin typeface="Roboto"/>
              <a:cs typeface="Roboto"/>
            </a:endParaRPr>
          </a:p>
        </p:txBody>
      </p:sp>
      <p:grpSp>
        <p:nvGrpSpPr>
          <p:cNvPr id="4" name="object 5">
            <a:extLst>
              <a:ext uri="{FF2B5EF4-FFF2-40B4-BE49-F238E27FC236}">
                <a16:creationId xmlns:a16="http://schemas.microsoft.com/office/drawing/2014/main" id="{912D190B-829E-47DE-A228-878BDB753DE4}"/>
              </a:ext>
            </a:extLst>
          </p:cNvPr>
          <p:cNvGrpSpPr/>
          <p:nvPr/>
        </p:nvGrpSpPr>
        <p:grpSpPr>
          <a:xfrm>
            <a:off x="1133984" y="1761234"/>
            <a:ext cx="8736330" cy="4066540"/>
            <a:chOff x="2673096" y="2135885"/>
            <a:chExt cx="8736330" cy="4066540"/>
          </a:xfrm>
        </p:grpSpPr>
        <p:pic>
          <p:nvPicPr>
            <p:cNvPr id="5" name="object 6">
              <a:extLst>
                <a:ext uri="{FF2B5EF4-FFF2-40B4-BE49-F238E27FC236}">
                  <a16:creationId xmlns:a16="http://schemas.microsoft.com/office/drawing/2014/main" id="{04BCD67F-9683-411E-917F-8DB8D839E4CC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73096" y="2320290"/>
              <a:ext cx="8236457" cy="3881627"/>
            </a:xfrm>
            <a:prstGeom prst="rect">
              <a:avLst/>
            </a:prstGeom>
          </p:spPr>
        </p:pic>
        <p:sp>
          <p:nvSpPr>
            <p:cNvPr id="6" name="object 7">
              <a:extLst>
                <a:ext uri="{FF2B5EF4-FFF2-40B4-BE49-F238E27FC236}">
                  <a16:creationId xmlns:a16="http://schemas.microsoft.com/office/drawing/2014/main" id="{84D1083E-C19A-481B-829C-059EFC944593}"/>
                </a:ext>
              </a:extLst>
            </p:cNvPr>
            <p:cNvSpPr/>
            <p:nvPr/>
          </p:nvSpPr>
          <p:spPr>
            <a:xfrm>
              <a:off x="9914762" y="2545459"/>
              <a:ext cx="428625" cy="208915"/>
            </a:xfrm>
            <a:custGeom>
              <a:avLst/>
              <a:gdLst/>
              <a:ahLst/>
              <a:cxnLst/>
              <a:rect l="l" t="t" r="r" b="b"/>
              <a:pathLst>
                <a:path w="428625" h="208914">
                  <a:moveTo>
                    <a:pt x="428244" y="173989"/>
                  </a:moveTo>
                  <a:lnTo>
                    <a:pt x="425508" y="187533"/>
                  </a:lnTo>
                  <a:lnTo>
                    <a:pt x="418050" y="198594"/>
                  </a:lnTo>
                  <a:lnTo>
                    <a:pt x="406989" y="206052"/>
                  </a:lnTo>
                  <a:lnTo>
                    <a:pt x="393446" y="208787"/>
                  </a:lnTo>
                  <a:lnTo>
                    <a:pt x="34798" y="208787"/>
                  </a:lnTo>
                  <a:lnTo>
                    <a:pt x="21254" y="206052"/>
                  </a:lnTo>
                  <a:lnTo>
                    <a:pt x="10193" y="198594"/>
                  </a:lnTo>
                  <a:lnTo>
                    <a:pt x="2735" y="187533"/>
                  </a:lnTo>
                  <a:lnTo>
                    <a:pt x="0" y="173989"/>
                  </a:lnTo>
                  <a:lnTo>
                    <a:pt x="0" y="34797"/>
                  </a:lnTo>
                  <a:lnTo>
                    <a:pt x="2735" y="21254"/>
                  </a:lnTo>
                  <a:lnTo>
                    <a:pt x="10193" y="10193"/>
                  </a:lnTo>
                  <a:lnTo>
                    <a:pt x="21254" y="2735"/>
                  </a:lnTo>
                  <a:lnTo>
                    <a:pt x="34798" y="0"/>
                  </a:lnTo>
                  <a:lnTo>
                    <a:pt x="393446" y="0"/>
                  </a:lnTo>
                  <a:lnTo>
                    <a:pt x="406989" y="2735"/>
                  </a:lnTo>
                  <a:lnTo>
                    <a:pt x="418050" y="10193"/>
                  </a:lnTo>
                  <a:lnTo>
                    <a:pt x="425508" y="21254"/>
                  </a:lnTo>
                  <a:lnTo>
                    <a:pt x="428244" y="34797"/>
                  </a:lnTo>
                  <a:lnTo>
                    <a:pt x="428244" y="173989"/>
                  </a:lnTo>
                  <a:close/>
                </a:path>
              </a:pathLst>
            </a:custGeom>
            <a:ln w="19050">
              <a:solidFill>
                <a:srgbClr val="ECAD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8">
              <a:extLst>
                <a:ext uri="{FF2B5EF4-FFF2-40B4-BE49-F238E27FC236}">
                  <a16:creationId xmlns:a16="http://schemas.microsoft.com/office/drawing/2014/main" id="{FE47C29B-CEFE-415A-805B-3BF486FDECD0}"/>
                </a:ext>
              </a:extLst>
            </p:cNvPr>
            <p:cNvSpPr/>
            <p:nvPr/>
          </p:nvSpPr>
          <p:spPr>
            <a:xfrm>
              <a:off x="10475933" y="2145410"/>
              <a:ext cx="923925" cy="495300"/>
            </a:xfrm>
            <a:custGeom>
              <a:avLst/>
              <a:gdLst/>
              <a:ahLst/>
              <a:cxnLst/>
              <a:rect l="l" t="t" r="r" b="b"/>
              <a:pathLst>
                <a:path w="923925" h="495300">
                  <a:moveTo>
                    <a:pt x="923696" y="0"/>
                  </a:moveTo>
                  <a:lnTo>
                    <a:pt x="0" y="495058"/>
                  </a:lnTo>
                </a:path>
              </a:pathLst>
            </a:custGeom>
            <a:ln w="19050">
              <a:solidFill>
                <a:srgbClr val="ECAD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9">
              <a:extLst>
                <a:ext uri="{FF2B5EF4-FFF2-40B4-BE49-F238E27FC236}">
                  <a16:creationId xmlns:a16="http://schemas.microsoft.com/office/drawing/2014/main" id="{FFFBD0A7-7C1C-4932-8D04-CBFE09A1CC00}"/>
                </a:ext>
              </a:extLst>
            </p:cNvPr>
            <p:cNvSpPr/>
            <p:nvPr/>
          </p:nvSpPr>
          <p:spPr>
            <a:xfrm>
              <a:off x="10419967" y="2600887"/>
              <a:ext cx="85725" cy="69850"/>
            </a:xfrm>
            <a:custGeom>
              <a:avLst/>
              <a:gdLst/>
              <a:ahLst/>
              <a:cxnLst/>
              <a:rect l="l" t="t" r="r" b="b"/>
              <a:pathLst>
                <a:path w="85725" h="69850">
                  <a:moveTo>
                    <a:pt x="49161" y="0"/>
                  </a:moveTo>
                  <a:lnTo>
                    <a:pt x="0" y="69583"/>
                  </a:lnTo>
                  <a:lnTo>
                    <a:pt x="85166" y="67157"/>
                  </a:lnTo>
                  <a:lnTo>
                    <a:pt x="49161" y="0"/>
                  </a:lnTo>
                  <a:close/>
                </a:path>
              </a:pathLst>
            </a:custGeom>
            <a:solidFill>
              <a:srgbClr val="ECAD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0">
              <a:extLst>
                <a:ext uri="{FF2B5EF4-FFF2-40B4-BE49-F238E27FC236}">
                  <a16:creationId xmlns:a16="http://schemas.microsoft.com/office/drawing/2014/main" id="{74E18E57-7B25-4076-9E77-FF25C4253DB6}"/>
                </a:ext>
              </a:extLst>
            </p:cNvPr>
            <p:cNvSpPr/>
            <p:nvPr/>
          </p:nvSpPr>
          <p:spPr>
            <a:xfrm>
              <a:off x="9286048" y="3190112"/>
              <a:ext cx="1717675" cy="173355"/>
            </a:xfrm>
            <a:custGeom>
              <a:avLst/>
              <a:gdLst/>
              <a:ahLst/>
              <a:cxnLst/>
              <a:rect l="l" t="t" r="r" b="b"/>
              <a:pathLst>
                <a:path w="1717675" h="173354">
                  <a:moveTo>
                    <a:pt x="1717522" y="0"/>
                  </a:moveTo>
                  <a:lnTo>
                    <a:pt x="0" y="172948"/>
                  </a:lnTo>
                </a:path>
              </a:pathLst>
            </a:custGeom>
            <a:ln w="19049">
              <a:solidFill>
                <a:srgbClr val="ECAD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1">
              <a:extLst>
                <a:ext uri="{FF2B5EF4-FFF2-40B4-BE49-F238E27FC236}">
                  <a16:creationId xmlns:a16="http://schemas.microsoft.com/office/drawing/2014/main" id="{54E61236-5775-4141-838D-1598F4F42155}"/>
                </a:ext>
              </a:extLst>
            </p:cNvPr>
            <p:cNvSpPr/>
            <p:nvPr/>
          </p:nvSpPr>
          <p:spPr>
            <a:xfrm>
              <a:off x="9222868" y="3323876"/>
              <a:ext cx="80010" cy="76200"/>
            </a:xfrm>
            <a:custGeom>
              <a:avLst/>
              <a:gdLst/>
              <a:ahLst/>
              <a:cxnLst/>
              <a:rect l="l" t="t" r="r" b="b"/>
              <a:pathLst>
                <a:path w="80009" h="76200">
                  <a:moveTo>
                    <a:pt x="71996" y="0"/>
                  </a:moveTo>
                  <a:lnTo>
                    <a:pt x="0" y="45542"/>
                  </a:lnTo>
                  <a:lnTo>
                    <a:pt x="79628" y="75819"/>
                  </a:lnTo>
                  <a:lnTo>
                    <a:pt x="71996" y="0"/>
                  </a:lnTo>
                  <a:close/>
                </a:path>
              </a:pathLst>
            </a:custGeom>
            <a:solidFill>
              <a:srgbClr val="ECAD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2">
              <a:extLst>
                <a:ext uri="{FF2B5EF4-FFF2-40B4-BE49-F238E27FC236}">
                  <a16:creationId xmlns:a16="http://schemas.microsoft.com/office/drawing/2014/main" id="{35D9AECD-0365-4E2E-87B6-22DE38CEB61B}"/>
                </a:ext>
              </a:extLst>
            </p:cNvPr>
            <p:cNvSpPr/>
            <p:nvPr/>
          </p:nvSpPr>
          <p:spPr>
            <a:xfrm>
              <a:off x="5167883" y="3323081"/>
              <a:ext cx="684530" cy="106045"/>
            </a:xfrm>
            <a:custGeom>
              <a:avLst/>
              <a:gdLst/>
              <a:ahLst/>
              <a:cxnLst/>
              <a:rect l="l" t="t" r="r" b="b"/>
              <a:pathLst>
                <a:path w="684529" h="106045">
                  <a:moveTo>
                    <a:pt x="684276" y="0"/>
                  </a:moveTo>
                  <a:lnTo>
                    <a:pt x="0" y="0"/>
                  </a:lnTo>
                  <a:lnTo>
                    <a:pt x="0" y="105917"/>
                  </a:lnTo>
                  <a:lnTo>
                    <a:pt x="684276" y="105917"/>
                  </a:lnTo>
                  <a:lnTo>
                    <a:pt x="684276" y="0"/>
                  </a:lnTo>
                  <a:close/>
                </a:path>
              </a:pathLst>
            </a:custGeom>
            <a:solidFill>
              <a:srgbClr val="701F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4">
            <a:extLst>
              <a:ext uri="{FF2B5EF4-FFF2-40B4-BE49-F238E27FC236}">
                <a16:creationId xmlns:a16="http://schemas.microsoft.com/office/drawing/2014/main" id="{303B2FD7-DAF8-4407-9B2C-9C54A1BE984E}"/>
              </a:ext>
            </a:extLst>
          </p:cNvPr>
          <p:cNvSpPr txBox="1"/>
          <p:nvPr/>
        </p:nvSpPr>
        <p:spPr>
          <a:xfrm>
            <a:off x="2831971" y="2805973"/>
            <a:ext cx="684530" cy="106045"/>
          </a:xfrm>
          <a:prstGeom prst="rect">
            <a:avLst/>
          </a:prstGeom>
          <a:solidFill>
            <a:srgbClr val="701F8B"/>
          </a:solidFill>
        </p:spPr>
        <p:txBody>
          <a:bodyPr vert="horz" wrap="square" lIns="0" tIns="13970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110"/>
              </a:spcBef>
            </a:pPr>
            <a:r>
              <a:rPr sz="600" spc="-25" dirty="0">
                <a:solidFill>
                  <a:srgbClr val="DF3EBC"/>
                </a:solidFill>
                <a:latin typeface="Verdana"/>
                <a:cs typeface="Verdana"/>
              </a:rPr>
              <a:t>O</a:t>
            </a:r>
            <a:r>
              <a:rPr sz="600" spc="-20" dirty="0">
                <a:solidFill>
                  <a:srgbClr val="DF3EBC"/>
                </a:solidFill>
                <a:latin typeface="Verdana"/>
                <a:cs typeface="Verdana"/>
              </a:rPr>
              <a:t>l</a:t>
            </a:r>
            <a:r>
              <a:rPr sz="600" spc="-50" dirty="0">
                <a:solidFill>
                  <a:srgbClr val="DF3EBC"/>
                </a:solidFill>
                <a:latin typeface="Verdana"/>
                <a:cs typeface="Verdana"/>
              </a:rPr>
              <a:t>á</a:t>
            </a:r>
            <a:r>
              <a:rPr sz="600" spc="-25" dirty="0">
                <a:solidFill>
                  <a:srgbClr val="DF3EBC"/>
                </a:solidFill>
                <a:latin typeface="Verdana"/>
                <a:cs typeface="Verdana"/>
              </a:rPr>
              <a:t>,</a:t>
            </a:r>
            <a:r>
              <a:rPr sz="600" spc="-40" dirty="0">
                <a:solidFill>
                  <a:srgbClr val="DF3EBC"/>
                </a:solidFill>
                <a:latin typeface="Verdana"/>
                <a:cs typeface="Verdana"/>
              </a:rPr>
              <a:t> </a:t>
            </a:r>
            <a:r>
              <a:rPr sz="600" spc="-25" dirty="0">
                <a:solidFill>
                  <a:srgbClr val="DF3EBC"/>
                </a:solidFill>
                <a:latin typeface="Verdana"/>
                <a:cs typeface="Verdana"/>
              </a:rPr>
              <a:t>F</a:t>
            </a:r>
            <a:r>
              <a:rPr sz="600" spc="-20" dirty="0">
                <a:solidFill>
                  <a:srgbClr val="DF3EBC"/>
                </a:solidFill>
                <a:latin typeface="Verdana"/>
                <a:cs typeface="Verdana"/>
              </a:rPr>
              <a:t>ul</a:t>
            </a:r>
            <a:r>
              <a:rPr sz="600" spc="-15" dirty="0">
                <a:solidFill>
                  <a:srgbClr val="DF3EBC"/>
                </a:solidFill>
                <a:latin typeface="Verdana"/>
                <a:cs typeface="Verdana"/>
              </a:rPr>
              <a:t>a</a:t>
            </a:r>
            <a:r>
              <a:rPr sz="600" spc="-10" dirty="0">
                <a:solidFill>
                  <a:srgbClr val="DF3EBC"/>
                </a:solidFill>
                <a:latin typeface="Verdana"/>
                <a:cs typeface="Verdana"/>
              </a:rPr>
              <a:t>n</a:t>
            </a:r>
            <a:r>
              <a:rPr sz="600" spc="-5" dirty="0">
                <a:solidFill>
                  <a:srgbClr val="DF3EBC"/>
                </a:solidFill>
                <a:latin typeface="Verdana"/>
                <a:cs typeface="Verdana"/>
              </a:rPr>
              <a:t>o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3" name="object 15">
            <a:extLst>
              <a:ext uri="{FF2B5EF4-FFF2-40B4-BE49-F238E27FC236}">
                <a16:creationId xmlns:a16="http://schemas.microsoft.com/office/drawing/2014/main" id="{0E90BA13-421F-4DF8-8F86-D2EC7F13DF10}"/>
              </a:ext>
            </a:extLst>
          </p:cNvPr>
          <p:cNvSpPr/>
          <p:nvPr/>
        </p:nvSpPr>
        <p:spPr>
          <a:xfrm>
            <a:off x="2899789" y="2487458"/>
            <a:ext cx="444500" cy="72390"/>
          </a:xfrm>
          <a:custGeom>
            <a:avLst/>
            <a:gdLst/>
            <a:ahLst/>
            <a:cxnLst/>
            <a:rect l="l" t="t" r="r" b="b"/>
            <a:pathLst>
              <a:path w="444500" h="72389">
                <a:moveTo>
                  <a:pt x="444246" y="0"/>
                </a:moveTo>
                <a:lnTo>
                  <a:pt x="0" y="0"/>
                </a:lnTo>
                <a:lnTo>
                  <a:pt x="0" y="72389"/>
                </a:lnTo>
                <a:lnTo>
                  <a:pt x="444246" y="72389"/>
                </a:lnTo>
                <a:lnTo>
                  <a:pt x="444246" y="0"/>
                </a:lnTo>
                <a:close/>
              </a:path>
            </a:pathLst>
          </a:custGeom>
          <a:solidFill>
            <a:srgbClr val="DF3E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EDD2EF0F-8573-4EBA-9F43-A7AC52AF9404}"/>
              </a:ext>
            </a:extLst>
          </p:cNvPr>
          <p:cNvSpPr txBox="1"/>
          <p:nvPr/>
        </p:nvSpPr>
        <p:spPr>
          <a:xfrm>
            <a:off x="9527791" y="2718147"/>
            <a:ext cx="1356579" cy="220573"/>
          </a:xfrm>
          <a:prstGeom prst="rect">
            <a:avLst/>
          </a:prstGeom>
          <a:solidFill>
            <a:srgbClr val="EFD1FF"/>
          </a:solidFill>
        </p:spPr>
        <p:txBody>
          <a:bodyPr vert="horz" wrap="square" lIns="0" tIns="35560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280"/>
              </a:spcBef>
            </a:pPr>
            <a:r>
              <a:rPr sz="1200" spc="-10" dirty="0">
                <a:solidFill>
                  <a:srgbClr val="602A89"/>
                </a:solidFill>
                <a:latin typeface="Calibri"/>
                <a:cs typeface="Calibri"/>
              </a:rPr>
              <a:t>Configurar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0440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95D227C-4F7E-49DB-BA7F-EBA87DC6145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  <p:grpSp>
        <p:nvGrpSpPr>
          <p:cNvPr id="5" name="object 2">
            <a:extLst>
              <a:ext uri="{FF2B5EF4-FFF2-40B4-BE49-F238E27FC236}">
                <a16:creationId xmlns:a16="http://schemas.microsoft.com/office/drawing/2014/main" id="{717314F1-ED93-4E5A-9F0F-4145CB246408}"/>
              </a:ext>
            </a:extLst>
          </p:cNvPr>
          <p:cNvGrpSpPr/>
          <p:nvPr/>
        </p:nvGrpSpPr>
        <p:grpSpPr>
          <a:xfrm>
            <a:off x="967200" y="1032020"/>
            <a:ext cx="2792730" cy="4912360"/>
            <a:chOff x="967200" y="1032020"/>
            <a:chExt cx="2792730" cy="4912360"/>
          </a:xfrm>
        </p:grpSpPr>
        <p:sp>
          <p:nvSpPr>
            <p:cNvPr id="6" name="object 3">
              <a:extLst>
                <a:ext uri="{FF2B5EF4-FFF2-40B4-BE49-F238E27FC236}">
                  <a16:creationId xmlns:a16="http://schemas.microsoft.com/office/drawing/2014/main" id="{5A1F4E81-1003-4765-AD60-1DEF9C39D1A2}"/>
                </a:ext>
              </a:extLst>
            </p:cNvPr>
            <p:cNvSpPr/>
            <p:nvPr/>
          </p:nvSpPr>
          <p:spPr>
            <a:xfrm>
              <a:off x="1247978" y="1591398"/>
              <a:ext cx="2231390" cy="3792854"/>
            </a:xfrm>
            <a:custGeom>
              <a:avLst/>
              <a:gdLst/>
              <a:ahLst/>
              <a:cxnLst/>
              <a:rect l="l" t="t" r="r" b="b"/>
              <a:pathLst>
                <a:path w="2231390" h="3792854">
                  <a:moveTo>
                    <a:pt x="2231174" y="0"/>
                  </a:moveTo>
                  <a:lnTo>
                    <a:pt x="2119617" y="0"/>
                  </a:lnTo>
                  <a:lnTo>
                    <a:pt x="2119617" y="111734"/>
                  </a:lnTo>
                  <a:lnTo>
                    <a:pt x="2119617" y="3681006"/>
                  </a:lnTo>
                  <a:lnTo>
                    <a:pt x="111607" y="3681006"/>
                  </a:lnTo>
                  <a:lnTo>
                    <a:pt x="111607" y="111734"/>
                  </a:lnTo>
                  <a:lnTo>
                    <a:pt x="2119617" y="111734"/>
                  </a:lnTo>
                  <a:lnTo>
                    <a:pt x="2119617" y="0"/>
                  </a:lnTo>
                  <a:lnTo>
                    <a:pt x="0" y="0"/>
                  </a:lnTo>
                  <a:lnTo>
                    <a:pt x="0" y="111734"/>
                  </a:lnTo>
                  <a:lnTo>
                    <a:pt x="0" y="3681006"/>
                  </a:lnTo>
                  <a:lnTo>
                    <a:pt x="0" y="3792753"/>
                  </a:lnTo>
                  <a:lnTo>
                    <a:pt x="2231174" y="3792753"/>
                  </a:lnTo>
                  <a:lnTo>
                    <a:pt x="2231174" y="3681234"/>
                  </a:lnTo>
                  <a:lnTo>
                    <a:pt x="2231174" y="3681006"/>
                  </a:lnTo>
                  <a:lnTo>
                    <a:pt x="2231174" y="111734"/>
                  </a:lnTo>
                  <a:lnTo>
                    <a:pt x="2231174" y="111607"/>
                  </a:lnTo>
                  <a:lnTo>
                    <a:pt x="2231174" y="0"/>
                  </a:lnTo>
                  <a:close/>
                </a:path>
              </a:pathLst>
            </a:custGeom>
            <a:solidFill>
              <a:srgbClr val="ECAD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97B0BEBA-8BB2-4498-ADC1-33E8BD31B422}"/>
                </a:ext>
              </a:extLst>
            </p:cNvPr>
            <p:cNvSpPr/>
            <p:nvPr/>
          </p:nvSpPr>
          <p:spPr>
            <a:xfrm>
              <a:off x="1247996" y="1591488"/>
              <a:ext cx="2231390" cy="3792854"/>
            </a:xfrm>
            <a:custGeom>
              <a:avLst/>
              <a:gdLst/>
              <a:ahLst/>
              <a:cxnLst/>
              <a:rect l="l" t="t" r="r" b="b"/>
              <a:pathLst>
                <a:path w="2231390" h="3792854">
                  <a:moveTo>
                    <a:pt x="111556" y="0"/>
                  </a:moveTo>
                  <a:lnTo>
                    <a:pt x="0" y="0"/>
                  </a:lnTo>
                  <a:lnTo>
                    <a:pt x="0" y="3792658"/>
                  </a:lnTo>
                  <a:lnTo>
                    <a:pt x="2231124" y="3792658"/>
                  </a:lnTo>
                  <a:lnTo>
                    <a:pt x="2231124" y="0"/>
                  </a:lnTo>
                  <a:lnTo>
                    <a:pt x="111556" y="0"/>
                  </a:lnTo>
                  <a:close/>
                </a:path>
                <a:path w="2231390" h="3792854">
                  <a:moveTo>
                    <a:pt x="2119568" y="3681145"/>
                  </a:moveTo>
                  <a:lnTo>
                    <a:pt x="111556" y="3681145"/>
                  </a:lnTo>
                  <a:lnTo>
                    <a:pt x="111556" y="111512"/>
                  </a:lnTo>
                  <a:lnTo>
                    <a:pt x="2119568" y="111512"/>
                  </a:lnTo>
                  <a:lnTo>
                    <a:pt x="2119568" y="3681145"/>
                  </a:lnTo>
                  <a:close/>
                </a:path>
              </a:pathLst>
            </a:custGeom>
            <a:ln w="3346">
              <a:solidFill>
                <a:srgbClr val="B41D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569D55FB-1528-40F5-8105-27ABA398FA25}"/>
                </a:ext>
              </a:extLst>
            </p:cNvPr>
            <p:cNvSpPr/>
            <p:nvPr/>
          </p:nvSpPr>
          <p:spPr>
            <a:xfrm>
              <a:off x="969105" y="1033925"/>
              <a:ext cx="2788920" cy="4908550"/>
            </a:xfrm>
            <a:custGeom>
              <a:avLst/>
              <a:gdLst/>
              <a:ahLst/>
              <a:cxnLst/>
              <a:rect l="l" t="t" r="r" b="b"/>
              <a:pathLst>
                <a:path w="2788920" h="4908550">
                  <a:moveTo>
                    <a:pt x="2677349" y="4907953"/>
                  </a:moveTo>
                  <a:lnTo>
                    <a:pt x="111556" y="4907953"/>
                  </a:lnTo>
                  <a:lnTo>
                    <a:pt x="68201" y="4899083"/>
                  </a:lnTo>
                  <a:lnTo>
                    <a:pt x="32790" y="4875175"/>
                  </a:lnTo>
                  <a:lnTo>
                    <a:pt x="8873" y="4839777"/>
                  </a:lnTo>
                  <a:lnTo>
                    <a:pt x="0" y="4796440"/>
                  </a:lnTo>
                  <a:lnTo>
                    <a:pt x="0" y="111512"/>
                  </a:lnTo>
                  <a:lnTo>
                    <a:pt x="8849" y="68167"/>
                  </a:lnTo>
                  <a:lnTo>
                    <a:pt x="32769" y="32756"/>
                  </a:lnTo>
                  <a:lnTo>
                    <a:pt x="68193" y="8846"/>
                  </a:lnTo>
                  <a:lnTo>
                    <a:pt x="111556" y="0"/>
                  </a:lnTo>
                  <a:lnTo>
                    <a:pt x="2677349" y="0"/>
                  </a:lnTo>
                  <a:lnTo>
                    <a:pt x="2720703" y="8869"/>
                  </a:lnTo>
                  <a:lnTo>
                    <a:pt x="2756114" y="32777"/>
                  </a:lnTo>
                  <a:lnTo>
                    <a:pt x="2780032" y="68175"/>
                  </a:lnTo>
                  <a:lnTo>
                    <a:pt x="2788905" y="111512"/>
                  </a:lnTo>
                  <a:lnTo>
                    <a:pt x="111556" y="111512"/>
                  </a:lnTo>
                  <a:lnTo>
                    <a:pt x="111556" y="4796440"/>
                  </a:lnTo>
                  <a:lnTo>
                    <a:pt x="2788905" y="4796440"/>
                  </a:lnTo>
                  <a:lnTo>
                    <a:pt x="2780032" y="4839777"/>
                  </a:lnTo>
                  <a:lnTo>
                    <a:pt x="2756114" y="4875175"/>
                  </a:lnTo>
                  <a:lnTo>
                    <a:pt x="2720703" y="4899083"/>
                  </a:lnTo>
                  <a:lnTo>
                    <a:pt x="2677349" y="4907953"/>
                  </a:lnTo>
                  <a:close/>
                </a:path>
                <a:path w="2788920" h="4908550">
                  <a:moveTo>
                    <a:pt x="2788905" y="4796440"/>
                  </a:moveTo>
                  <a:lnTo>
                    <a:pt x="2677349" y="4796440"/>
                  </a:lnTo>
                  <a:lnTo>
                    <a:pt x="2677349" y="111512"/>
                  </a:lnTo>
                  <a:lnTo>
                    <a:pt x="2788905" y="111512"/>
                  </a:lnTo>
                  <a:lnTo>
                    <a:pt x="2788905" y="4796440"/>
                  </a:lnTo>
                  <a:close/>
                </a:path>
              </a:pathLst>
            </a:custGeom>
            <a:solidFill>
              <a:srgbClr val="ECAD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FCA838F5-6F3D-48DB-9144-FBB9BE1F1E79}"/>
                </a:ext>
              </a:extLst>
            </p:cNvPr>
            <p:cNvSpPr/>
            <p:nvPr/>
          </p:nvSpPr>
          <p:spPr>
            <a:xfrm>
              <a:off x="969105" y="1033925"/>
              <a:ext cx="2788920" cy="4908550"/>
            </a:xfrm>
            <a:custGeom>
              <a:avLst/>
              <a:gdLst/>
              <a:ahLst/>
              <a:cxnLst/>
              <a:rect l="l" t="t" r="r" b="b"/>
              <a:pathLst>
                <a:path w="2788920" h="4908550">
                  <a:moveTo>
                    <a:pt x="2677349" y="0"/>
                  </a:moveTo>
                  <a:lnTo>
                    <a:pt x="111556" y="0"/>
                  </a:lnTo>
                  <a:lnTo>
                    <a:pt x="68193" y="8846"/>
                  </a:lnTo>
                  <a:lnTo>
                    <a:pt x="32769" y="32756"/>
                  </a:lnTo>
                  <a:lnTo>
                    <a:pt x="8849" y="68167"/>
                  </a:lnTo>
                  <a:lnTo>
                    <a:pt x="0" y="111512"/>
                  </a:lnTo>
                  <a:lnTo>
                    <a:pt x="0" y="4796440"/>
                  </a:lnTo>
                  <a:lnTo>
                    <a:pt x="8873" y="4839777"/>
                  </a:lnTo>
                  <a:lnTo>
                    <a:pt x="32790" y="4875175"/>
                  </a:lnTo>
                  <a:lnTo>
                    <a:pt x="68201" y="4899083"/>
                  </a:lnTo>
                  <a:lnTo>
                    <a:pt x="111556" y="4907952"/>
                  </a:lnTo>
                  <a:lnTo>
                    <a:pt x="2677349" y="4907952"/>
                  </a:lnTo>
                  <a:lnTo>
                    <a:pt x="2720703" y="4899083"/>
                  </a:lnTo>
                  <a:lnTo>
                    <a:pt x="2756114" y="4875175"/>
                  </a:lnTo>
                  <a:lnTo>
                    <a:pt x="2780032" y="4839777"/>
                  </a:lnTo>
                  <a:lnTo>
                    <a:pt x="2788905" y="4796440"/>
                  </a:lnTo>
                  <a:lnTo>
                    <a:pt x="2788905" y="111512"/>
                  </a:lnTo>
                  <a:lnTo>
                    <a:pt x="2780032" y="68175"/>
                  </a:lnTo>
                  <a:lnTo>
                    <a:pt x="2756114" y="32777"/>
                  </a:lnTo>
                  <a:lnTo>
                    <a:pt x="2720703" y="8869"/>
                  </a:lnTo>
                  <a:lnTo>
                    <a:pt x="2677349" y="0"/>
                  </a:lnTo>
                  <a:close/>
                </a:path>
              </a:pathLst>
            </a:custGeom>
            <a:ln w="3346">
              <a:solidFill>
                <a:srgbClr val="B41D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7">
              <a:extLst>
                <a:ext uri="{FF2B5EF4-FFF2-40B4-BE49-F238E27FC236}">
                  <a16:creationId xmlns:a16="http://schemas.microsoft.com/office/drawing/2014/main" id="{871262A0-01C6-4920-9308-2FE45EF8ACD2}"/>
                </a:ext>
              </a:extLst>
            </p:cNvPr>
            <p:cNvSpPr/>
            <p:nvPr/>
          </p:nvSpPr>
          <p:spPr>
            <a:xfrm>
              <a:off x="2084667" y="1312706"/>
              <a:ext cx="614045" cy="111760"/>
            </a:xfrm>
            <a:custGeom>
              <a:avLst/>
              <a:gdLst/>
              <a:ahLst/>
              <a:cxnLst/>
              <a:rect l="l" t="t" r="r" b="b"/>
              <a:pathLst>
                <a:path w="614044" h="111759">
                  <a:moveTo>
                    <a:pt x="557781" y="111512"/>
                  </a:moveTo>
                  <a:lnTo>
                    <a:pt x="55778" y="111512"/>
                  </a:lnTo>
                  <a:lnTo>
                    <a:pt x="34073" y="107128"/>
                  </a:lnTo>
                  <a:lnTo>
                    <a:pt x="16342" y="95176"/>
                  </a:lnTo>
                  <a:lnTo>
                    <a:pt x="4385" y="77452"/>
                  </a:lnTo>
                  <a:lnTo>
                    <a:pt x="0" y="55756"/>
                  </a:lnTo>
                  <a:lnTo>
                    <a:pt x="4385" y="34060"/>
                  </a:lnTo>
                  <a:lnTo>
                    <a:pt x="16342" y="16336"/>
                  </a:lnTo>
                  <a:lnTo>
                    <a:pt x="34073" y="4383"/>
                  </a:lnTo>
                  <a:lnTo>
                    <a:pt x="55778" y="0"/>
                  </a:lnTo>
                  <a:lnTo>
                    <a:pt x="557781" y="0"/>
                  </a:lnTo>
                  <a:lnTo>
                    <a:pt x="579485" y="4383"/>
                  </a:lnTo>
                  <a:lnTo>
                    <a:pt x="597216" y="16336"/>
                  </a:lnTo>
                  <a:lnTo>
                    <a:pt x="609173" y="34060"/>
                  </a:lnTo>
                  <a:lnTo>
                    <a:pt x="613559" y="55756"/>
                  </a:lnTo>
                  <a:lnTo>
                    <a:pt x="609173" y="77452"/>
                  </a:lnTo>
                  <a:lnTo>
                    <a:pt x="597216" y="95176"/>
                  </a:lnTo>
                  <a:lnTo>
                    <a:pt x="579485" y="107128"/>
                  </a:lnTo>
                  <a:lnTo>
                    <a:pt x="557781" y="111512"/>
                  </a:lnTo>
                  <a:close/>
                </a:path>
              </a:pathLst>
            </a:custGeom>
            <a:solidFill>
              <a:srgbClr val="ECAD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8">
              <a:extLst>
                <a:ext uri="{FF2B5EF4-FFF2-40B4-BE49-F238E27FC236}">
                  <a16:creationId xmlns:a16="http://schemas.microsoft.com/office/drawing/2014/main" id="{64768960-0950-47B7-B185-D54C53115BD6}"/>
                </a:ext>
              </a:extLst>
            </p:cNvPr>
            <p:cNvSpPr/>
            <p:nvPr/>
          </p:nvSpPr>
          <p:spPr>
            <a:xfrm>
              <a:off x="2084667" y="1312706"/>
              <a:ext cx="614045" cy="111760"/>
            </a:xfrm>
            <a:custGeom>
              <a:avLst/>
              <a:gdLst/>
              <a:ahLst/>
              <a:cxnLst/>
              <a:rect l="l" t="t" r="r" b="b"/>
              <a:pathLst>
                <a:path w="614044" h="111759">
                  <a:moveTo>
                    <a:pt x="55778" y="111512"/>
                  </a:moveTo>
                  <a:lnTo>
                    <a:pt x="557781" y="111512"/>
                  </a:lnTo>
                  <a:lnTo>
                    <a:pt x="579485" y="107128"/>
                  </a:lnTo>
                  <a:lnTo>
                    <a:pt x="597216" y="95176"/>
                  </a:lnTo>
                  <a:lnTo>
                    <a:pt x="609173" y="77452"/>
                  </a:lnTo>
                  <a:lnTo>
                    <a:pt x="613559" y="55756"/>
                  </a:lnTo>
                  <a:lnTo>
                    <a:pt x="609173" y="34060"/>
                  </a:lnTo>
                  <a:lnTo>
                    <a:pt x="597216" y="16336"/>
                  </a:lnTo>
                  <a:lnTo>
                    <a:pt x="579485" y="4383"/>
                  </a:lnTo>
                  <a:lnTo>
                    <a:pt x="557781" y="0"/>
                  </a:lnTo>
                  <a:lnTo>
                    <a:pt x="55778" y="0"/>
                  </a:lnTo>
                  <a:lnTo>
                    <a:pt x="34073" y="4383"/>
                  </a:lnTo>
                  <a:lnTo>
                    <a:pt x="16342" y="16336"/>
                  </a:lnTo>
                  <a:lnTo>
                    <a:pt x="4385" y="34060"/>
                  </a:lnTo>
                  <a:lnTo>
                    <a:pt x="0" y="55756"/>
                  </a:lnTo>
                  <a:lnTo>
                    <a:pt x="4385" y="77452"/>
                  </a:lnTo>
                  <a:lnTo>
                    <a:pt x="16342" y="95176"/>
                  </a:lnTo>
                  <a:lnTo>
                    <a:pt x="34073" y="107128"/>
                  </a:lnTo>
                  <a:lnTo>
                    <a:pt x="55778" y="111512"/>
                  </a:lnTo>
                  <a:close/>
                </a:path>
              </a:pathLst>
            </a:custGeom>
            <a:ln w="3345">
              <a:solidFill>
                <a:srgbClr val="B41D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9">
              <a:extLst>
                <a:ext uri="{FF2B5EF4-FFF2-40B4-BE49-F238E27FC236}">
                  <a16:creationId xmlns:a16="http://schemas.microsoft.com/office/drawing/2014/main" id="{78E5950F-DC41-4DFE-A891-2C001C52AD35}"/>
                </a:ext>
              </a:extLst>
            </p:cNvPr>
            <p:cNvSpPr/>
            <p:nvPr/>
          </p:nvSpPr>
          <p:spPr>
            <a:xfrm>
              <a:off x="1450086" y="2706623"/>
              <a:ext cx="1729739" cy="1729739"/>
            </a:xfrm>
            <a:custGeom>
              <a:avLst/>
              <a:gdLst/>
              <a:ahLst/>
              <a:cxnLst/>
              <a:rect l="l" t="t" r="r" b="b"/>
              <a:pathLst>
                <a:path w="1729739" h="1729739">
                  <a:moveTo>
                    <a:pt x="864869" y="0"/>
                  </a:moveTo>
                  <a:lnTo>
                    <a:pt x="817416" y="1279"/>
                  </a:lnTo>
                  <a:lnTo>
                    <a:pt x="770631" y="5074"/>
                  </a:lnTo>
                  <a:lnTo>
                    <a:pt x="724582" y="11319"/>
                  </a:lnTo>
                  <a:lnTo>
                    <a:pt x="679333" y="19947"/>
                  </a:lnTo>
                  <a:lnTo>
                    <a:pt x="634951" y="30893"/>
                  </a:lnTo>
                  <a:lnTo>
                    <a:pt x="591502" y="44091"/>
                  </a:lnTo>
                  <a:lnTo>
                    <a:pt x="549051" y="59474"/>
                  </a:lnTo>
                  <a:lnTo>
                    <a:pt x="507665" y="76977"/>
                  </a:lnTo>
                  <a:lnTo>
                    <a:pt x="467410" y="96534"/>
                  </a:lnTo>
                  <a:lnTo>
                    <a:pt x="428351" y="118078"/>
                  </a:lnTo>
                  <a:lnTo>
                    <a:pt x="390554" y="141545"/>
                  </a:lnTo>
                  <a:lnTo>
                    <a:pt x="354086" y="166868"/>
                  </a:lnTo>
                  <a:lnTo>
                    <a:pt x="319013" y="193980"/>
                  </a:lnTo>
                  <a:lnTo>
                    <a:pt x="285399" y="222817"/>
                  </a:lnTo>
                  <a:lnTo>
                    <a:pt x="253312" y="253312"/>
                  </a:lnTo>
                  <a:lnTo>
                    <a:pt x="222817" y="285399"/>
                  </a:lnTo>
                  <a:lnTo>
                    <a:pt x="193980" y="319013"/>
                  </a:lnTo>
                  <a:lnTo>
                    <a:pt x="166868" y="354086"/>
                  </a:lnTo>
                  <a:lnTo>
                    <a:pt x="141545" y="390554"/>
                  </a:lnTo>
                  <a:lnTo>
                    <a:pt x="118078" y="428351"/>
                  </a:lnTo>
                  <a:lnTo>
                    <a:pt x="96534" y="467410"/>
                  </a:lnTo>
                  <a:lnTo>
                    <a:pt x="76977" y="507665"/>
                  </a:lnTo>
                  <a:lnTo>
                    <a:pt x="59474" y="549051"/>
                  </a:lnTo>
                  <a:lnTo>
                    <a:pt x="44091" y="591502"/>
                  </a:lnTo>
                  <a:lnTo>
                    <a:pt x="30893" y="634951"/>
                  </a:lnTo>
                  <a:lnTo>
                    <a:pt x="19947" y="679333"/>
                  </a:lnTo>
                  <a:lnTo>
                    <a:pt x="11319" y="724582"/>
                  </a:lnTo>
                  <a:lnTo>
                    <a:pt x="5074" y="770631"/>
                  </a:lnTo>
                  <a:lnTo>
                    <a:pt x="1279" y="817416"/>
                  </a:lnTo>
                  <a:lnTo>
                    <a:pt x="0" y="864870"/>
                  </a:lnTo>
                  <a:lnTo>
                    <a:pt x="1279" y="912323"/>
                  </a:lnTo>
                  <a:lnTo>
                    <a:pt x="5074" y="959108"/>
                  </a:lnTo>
                  <a:lnTo>
                    <a:pt x="11319" y="1005157"/>
                  </a:lnTo>
                  <a:lnTo>
                    <a:pt x="19947" y="1050406"/>
                  </a:lnTo>
                  <a:lnTo>
                    <a:pt x="30893" y="1094788"/>
                  </a:lnTo>
                  <a:lnTo>
                    <a:pt x="44091" y="1138237"/>
                  </a:lnTo>
                  <a:lnTo>
                    <a:pt x="59474" y="1180688"/>
                  </a:lnTo>
                  <a:lnTo>
                    <a:pt x="76977" y="1222074"/>
                  </a:lnTo>
                  <a:lnTo>
                    <a:pt x="96534" y="1262329"/>
                  </a:lnTo>
                  <a:lnTo>
                    <a:pt x="118078" y="1301388"/>
                  </a:lnTo>
                  <a:lnTo>
                    <a:pt x="141545" y="1339185"/>
                  </a:lnTo>
                  <a:lnTo>
                    <a:pt x="166868" y="1375653"/>
                  </a:lnTo>
                  <a:lnTo>
                    <a:pt x="193980" y="1410726"/>
                  </a:lnTo>
                  <a:lnTo>
                    <a:pt x="222817" y="1444340"/>
                  </a:lnTo>
                  <a:lnTo>
                    <a:pt x="253312" y="1476427"/>
                  </a:lnTo>
                  <a:lnTo>
                    <a:pt x="285399" y="1506922"/>
                  </a:lnTo>
                  <a:lnTo>
                    <a:pt x="319013" y="1535759"/>
                  </a:lnTo>
                  <a:lnTo>
                    <a:pt x="354086" y="1562871"/>
                  </a:lnTo>
                  <a:lnTo>
                    <a:pt x="390554" y="1588194"/>
                  </a:lnTo>
                  <a:lnTo>
                    <a:pt x="428351" y="1611661"/>
                  </a:lnTo>
                  <a:lnTo>
                    <a:pt x="467410" y="1633205"/>
                  </a:lnTo>
                  <a:lnTo>
                    <a:pt x="507665" y="1652762"/>
                  </a:lnTo>
                  <a:lnTo>
                    <a:pt x="549051" y="1670265"/>
                  </a:lnTo>
                  <a:lnTo>
                    <a:pt x="591502" y="1685648"/>
                  </a:lnTo>
                  <a:lnTo>
                    <a:pt x="634951" y="1698846"/>
                  </a:lnTo>
                  <a:lnTo>
                    <a:pt x="679333" y="1709792"/>
                  </a:lnTo>
                  <a:lnTo>
                    <a:pt x="724582" y="1718420"/>
                  </a:lnTo>
                  <a:lnTo>
                    <a:pt x="770631" y="1724665"/>
                  </a:lnTo>
                  <a:lnTo>
                    <a:pt x="817416" y="1728460"/>
                  </a:lnTo>
                  <a:lnTo>
                    <a:pt x="864869" y="1729740"/>
                  </a:lnTo>
                  <a:lnTo>
                    <a:pt x="912323" y="1728460"/>
                  </a:lnTo>
                  <a:lnTo>
                    <a:pt x="959108" y="1724665"/>
                  </a:lnTo>
                  <a:lnTo>
                    <a:pt x="1005157" y="1718420"/>
                  </a:lnTo>
                  <a:lnTo>
                    <a:pt x="1050406" y="1709792"/>
                  </a:lnTo>
                  <a:lnTo>
                    <a:pt x="1094788" y="1698846"/>
                  </a:lnTo>
                  <a:lnTo>
                    <a:pt x="1138237" y="1685648"/>
                  </a:lnTo>
                  <a:lnTo>
                    <a:pt x="1180688" y="1670265"/>
                  </a:lnTo>
                  <a:lnTo>
                    <a:pt x="1222074" y="1652762"/>
                  </a:lnTo>
                  <a:lnTo>
                    <a:pt x="1262329" y="1633205"/>
                  </a:lnTo>
                  <a:lnTo>
                    <a:pt x="1301388" y="1611661"/>
                  </a:lnTo>
                  <a:lnTo>
                    <a:pt x="1339185" y="1588194"/>
                  </a:lnTo>
                  <a:lnTo>
                    <a:pt x="1375653" y="1562871"/>
                  </a:lnTo>
                  <a:lnTo>
                    <a:pt x="1410726" y="1535759"/>
                  </a:lnTo>
                  <a:lnTo>
                    <a:pt x="1444340" y="1506922"/>
                  </a:lnTo>
                  <a:lnTo>
                    <a:pt x="1476427" y="1476427"/>
                  </a:lnTo>
                  <a:lnTo>
                    <a:pt x="1506922" y="1444340"/>
                  </a:lnTo>
                  <a:lnTo>
                    <a:pt x="1535759" y="1410726"/>
                  </a:lnTo>
                  <a:lnTo>
                    <a:pt x="1562871" y="1375653"/>
                  </a:lnTo>
                  <a:lnTo>
                    <a:pt x="1588194" y="1339185"/>
                  </a:lnTo>
                  <a:lnTo>
                    <a:pt x="1611661" y="1301388"/>
                  </a:lnTo>
                  <a:lnTo>
                    <a:pt x="1633205" y="1262329"/>
                  </a:lnTo>
                  <a:lnTo>
                    <a:pt x="1652762" y="1222074"/>
                  </a:lnTo>
                  <a:lnTo>
                    <a:pt x="1670265" y="1180688"/>
                  </a:lnTo>
                  <a:lnTo>
                    <a:pt x="1685648" y="1138237"/>
                  </a:lnTo>
                  <a:lnTo>
                    <a:pt x="1698846" y="1094788"/>
                  </a:lnTo>
                  <a:lnTo>
                    <a:pt x="1709792" y="1050406"/>
                  </a:lnTo>
                  <a:lnTo>
                    <a:pt x="1718420" y="1005157"/>
                  </a:lnTo>
                  <a:lnTo>
                    <a:pt x="1724665" y="959108"/>
                  </a:lnTo>
                  <a:lnTo>
                    <a:pt x="1728460" y="912323"/>
                  </a:lnTo>
                  <a:lnTo>
                    <a:pt x="1729739" y="864870"/>
                  </a:lnTo>
                  <a:lnTo>
                    <a:pt x="1728460" y="817416"/>
                  </a:lnTo>
                  <a:lnTo>
                    <a:pt x="1724665" y="770631"/>
                  </a:lnTo>
                  <a:lnTo>
                    <a:pt x="1718420" y="724582"/>
                  </a:lnTo>
                  <a:lnTo>
                    <a:pt x="1709792" y="679333"/>
                  </a:lnTo>
                  <a:lnTo>
                    <a:pt x="1698846" y="634951"/>
                  </a:lnTo>
                  <a:lnTo>
                    <a:pt x="1685648" y="591502"/>
                  </a:lnTo>
                  <a:lnTo>
                    <a:pt x="1670265" y="549051"/>
                  </a:lnTo>
                  <a:lnTo>
                    <a:pt x="1652762" y="507665"/>
                  </a:lnTo>
                  <a:lnTo>
                    <a:pt x="1633205" y="467410"/>
                  </a:lnTo>
                  <a:lnTo>
                    <a:pt x="1611661" y="428351"/>
                  </a:lnTo>
                  <a:lnTo>
                    <a:pt x="1588194" y="390554"/>
                  </a:lnTo>
                  <a:lnTo>
                    <a:pt x="1562871" y="354086"/>
                  </a:lnTo>
                  <a:lnTo>
                    <a:pt x="1535759" y="319013"/>
                  </a:lnTo>
                  <a:lnTo>
                    <a:pt x="1506922" y="285399"/>
                  </a:lnTo>
                  <a:lnTo>
                    <a:pt x="1476427" y="253312"/>
                  </a:lnTo>
                  <a:lnTo>
                    <a:pt x="1444340" y="222817"/>
                  </a:lnTo>
                  <a:lnTo>
                    <a:pt x="1410726" y="193980"/>
                  </a:lnTo>
                  <a:lnTo>
                    <a:pt x="1375653" y="166868"/>
                  </a:lnTo>
                  <a:lnTo>
                    <a:pt x="1339185" y="141545"/>
                  </a:lnTo>
                  <a:lnTo>
                    <a:pt x="1301388" y="118078"/>
                  </a:lnTo>
                  <a:lnTo>
                    <a:pt x="1262329" y="96534"/>
                  </a:lnTo>
                  <a:lnTo>
                    <a:pt x="1222074" y="76977"/>
                  </a:lnTo>
                  <a:lnTo>
                    <a:pt x="1180688" y="59474"/>
                  </a:lnTo>
                  <a:lnTo>
                    <a:pt x="1138237" y="44091"/>
                  </a:lnTo>
                  <a:lnTo>
                    <a:pt x="1094788" y="30893"/>
                  </a:lnTo>
                  <a:lnTo>
                    <a:pt x="1050406" y="19947"/>
                  </a:lnTo>
                  <a:lnTo>
                    <a:pt x="1005157" y="11319"/>
                  </a:lnTo>
                  <a:lnTo>
                    <a:pt x="959108" y="5074"/>
                  </a:lnTo>
                  <a:lnTo>
                    <a:pt x="912323" y="1279"/>
                  </a:lnTo>
                  <a:lnTo>
                    <a:pt x="864869" y="0"/>
                  </a:lnTo>
                  <a:close/>
                </a:path>
              </a:pathLst>
            </a:custGeom>
            <a:solidFill>
              <a:srgbClr val="F75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0">
              <a:extLst>
                <a:ext uri="{FF2B5EF4-FFF2-40B4-BE49-F238E27FC236}">
                  <a16:creationId xmlns:a16="http://schemas.microsoft.com/office/drawing/2014/main" id="{510508A8-722A-4713-A393-6AEFD0101D88}"/>
                </a:ext>
              </a:extLst>
            </p:cNvPr>
            <p:cNvSpPr/>
            <p:nvPr/>
          </p:nvSpPr>
          <p:spPr>
            <a:xfrm>
              <a:off x="1456944" y="1972817"/>
              <a:ext cx="1704339" cy="250190"/>
            </a:xfrm>
            <a:custGeom>
              <a:avLst/>
              <a:gdLst/>
              <a:ahLst/>
              <a:cxnLst/>
              <a:rect l="l" t="t" r="r" b="b"/>
              <a:pathLst>
                <a:path w="1704339" h="250189">
                  <a:moveTo>
                    <a:pt x="1703832" y="0"/>
                  </a:moveTo>
                  <a:lnTo>
                    <a:pt x="0" y="0"/>
                  </a:lnTo>
                  <a:lnTo>
                    <a:pt x="0" y="249936"/>
                  </a:lnTo>
                  <a:lnTo>
                    <a:pt x="1703832" y="249936"/>
                  </a:lnTo>
                  <a:lnTo>
                    <a:pt x="1703832" y="0"/>
                  </a:lnTo>
                  <a:close/>
                </a:path>
              </a:pathLst>
            </a:custGeom>
            <a:solidFill>
              <a:srgbClr val="F8CA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1">
            <a:extLst>
              <a:ext uri="{FF2B5EF4-FFF2-40B4-BE49-F238E27FC236}">
                <a16:creationId xmlns:a16="http://schemas.microsoft.com/office/drawing/2014/main" id="{1ED1A159-5B55-4060-99EE-4DEB194E89C6}"/>
              </a:ext>
            </a:extLst>
          </p:cNvPr>
          <p:cNvSpPr txBox="1"/>
          <p:nvPr/>
        </p:nvSpPr>
        <p:spPr>
          <a:xfrm>
            <a:off x="1456944" y="1972817"/>
            <a:ext cx="1704339" cy="25019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440"/>
              </a:spcBef>
            </a:pPr>
            <a:r>
              <a:rPr sz="900" dirty="0">
                <a:solidFill>
                  <a:srgbClr val="B41DFF"/>
                </a:solidFill>
                <a:latin typeface="Roboto"/>
                <a:cs typeface="Roboto"/>
              </a:rPr>
              <a:t>I</a:t>
            </a:r>
            <a:r>
              <a:rPr sz="900" spc="-80" dirty="0">
                <a:solidFill>
                  <a:srgbClr val="B41DFF"/>
                </a:solidFill>
                <a:latin typeface="Roboto"/>
                <a:cs typeface="Roboto"/>
              </a:rPr>
              <a:t> </a:t>
            </a:r>
            <a:r>
              <a:rPr sz="900" dirty="0">
                <a:solidFill>
                  <a:srgbClr val="B41DFF"/>
                </a:solidFill>
                <a:latin typeface="Roboto"/>
                <a:cs typeface="Roboto"/>
              </a:rPr>
              <a:t>n</a:t>
            </a:r>
            <a:r>
              <a:rPr sz="900" spc="-80" dirty="0">
                <a:solidFill>
                  <a:srgbClr val="B41DFF"/>
                </a:solidFill>
                <a:latin typeface="Roboto"/>
                <a:cs typeface="Roboto"/>
              </a:rPr>
              <a:t> </a:t>
            </a:r>
            <a:r>
              <a:rPr sz="900" spc="150" dirty="0">
                <a:solidFill>
                  <a:srgbClr val="B41DFF"/>
                </a:solidFill>
                <a:latin typeface="Roboto"/>
                <a:cs typeface="Roboto"/>
              </a:rPr>
              <a:t>ter</a:t>
            </a:r>
            <a:r>
              <a:rPr sz="900" dirty="0">
                <a:solidFill>
                  <a:srgbClr val="B41DFF"/>
                </a:solidFill>
                <a:latin typeface="Roboto"/>
                <a:cs typeface="Roboto"/>
              </a:rPr>
              <a:t>f</a:t>
            </a:r>
            <a:r>
              <a:rPr sz="900" spc="-80" dirty="0">
                <a:solidFill>
                  <a:srgbClr val="B41DFF"/>
                </a:solidFill>
                <a:latin typeface="Roboto"/>
                <a:cs typeface="Roboto"/>
              </a:rPr>
              <a:t> </a:t>
            </a:r>
            <a:r>
              <a:rPr sz="900" dirty="0">
                <a:solidFill>
                  <a:srgbClr val="B41DFF"/>
                </a:solidFill>
                <a:latin typeface="Roboto"/>
                <a:cs typeface="Roboto"/>
              </a:rPr>
              <a:t>a</a:t>
            </a:r>
            <a:r>
              <a:rPr sz="900" spc="-80" dirty="0">
                <a:solidFill>
                  <a:srgbClr val="B41DFF"/>
                </a:solidFill>
                <a:latin typeface="Roboto"/>
                <a:cs typeface="Roboto"/>
              </a:rPr>
              <a:t> </a:t>
            </a:r>
            <a:r>
              <a:rPr sz="900" spc="150" dirty="0">
                <a:solidFill>
                  <a:srgbClr val="B41DFF"/>
                </a:solidFill>
                <a:latin typeface="Roboto"/>
                <a:cs typeface="Roboto"/>
              </a:rPr>
              <a:t>c</a:t>
            </a:r>
            <a:r>
              <a:rPr sz="900" dirty="0">
                <a:solidFill>
                  <a:srgbClr val="B41DFF"/>
                </a:solidFill>
                <a:latin typeface="Roboto"/>
                <a:cs typeface="Roboto"/>
              </a:rPr>
              <a:t>e </a:t>
            </a:r>
            <a:r>
              <a:rPr sz="900" spc="85" dirty="0">
                <a:solidFill>
                  <a:srgbClr val="B41DFF"/>
                </a:solidFill>
                <a:latin typeface="Roboto"/>
                <a:cs typeface="Roboto"/>
              </a:rPr>
              <a:t> </a:t>
            </a:r>
            <a:r>
              <a:rPr sz="900" dirty="0">
                <a:solidFill>
                  <a:srgbClr val="B41DFF"/>
                </a:solidFill>
                <a:latin typeface="Roboto"/>
                <a:cs typeface="Roboto"/>
              </a:rPr>
              <a:t>M</a:t>
            </a:r>
            <a:r>
              <a:rPr sz="900" spc="-80" dirty="0">
                <a:solidFill>
                  <a:srgbClr val="B41DFF"/>
                </a:solidFill>
                <a:latin typeface="Roboto"/>
                <a:cs typeface="Roboto"/>
              </a:rPr>
              <a:t> </a:t>
            </a:r>
            <a:r>
              <a:rPr sz="900" dirty="0">
                <a:solidFill>
                  <a:srgbClr val="B41DFF"/>
                </a:solidFill>
                <a:latin typeface="Roboto"/>
                <a:cs typeface="Roboto"/>
              </a:rPr>
              <a:t>o</a:t>
            </a:r>
            <a:r>
              <a:rPr sz="900" spc="-80" dirty="0">
                <a:solidFill>
                  <a:srgbClr val="B41DFF"/>
                </a:solidFill>
                <a:latin typeface="Roboto"/>
                <a:cs typeface="Roboto"/>
              </a:rPr>
              <a:t> </a:t>
            </a:r>
            <a:r>
              <a:rPr sz="900" dirty="0">
                <a:solidFill>
                  <a:srgbClr val="B41DFF"/>
                </a:solidFill>
                <a:latin typeface="Roboto"/>
                <a:cs typeface="Roboto"/>
              </a:rPr>
              <a:t>b</a:t>
            </a:r>
            <a:r>
              <a:rPr sz="900" spc="-80" dirty="0">
                <a:solidFill>
                  <a:srgbClr val="B41DFF"/>
                </a:solidFill>
                <a:latin typeface="Roboto"/>
                <a:cs typeface="Roboto"/>
              </a:rPr>
              <a:t> </a:t>
            </a:r>
            <a:r>
              <a:rPr sz="900" dirty="0">
                <a:solidFill>
                  <a:srgbClr val="B41DFF"/>
                </a:solidFill>
                <a:latin typeface="Roboto"/>
                <a:cs typeface="Roboto"/>
              </a:rPr>
              <a:t>i</a:t>
            </a:r>
            <a:r>
              <a:rPr sz="900" spc="-75" dirty="0">
                <a:solidFill>
                  <a:srgbClr val="B41DFF"/>
                </a:solidFill>
                <a:latin typeface="Roboto"/>
                <a:cs typeface="Roboto"/>
              </a:rPr>
              <a:t> </a:t>
            </a:r>
            <a:r>
              <a:rPr sz="900" dirty="0">
                <a:solidFill>
                  <a:srgbClr val="B41DFF"/>
                </a:solidFill>
                <a:latin typeface="Roboto"/>
                <a:cs typeface="Roboto"/>
              </a:rPr>
              <a:t>l</a:t>
            </a:r>
            <a:r>
              <a:rPr sz="900" spc="-75" dirty="0">
                <a:solidFill>
                  <a:srgbClr val="B41DFF"/>
                </a:solidFill>
                <a:latin typeface="Roboto"/>
                <a:cs typeface="Roboto"/>
              </a:rPr>
              <a:t> </a:t>
            </a:r>
            <a:r>
              <a:rPr sz="900" dirty="0">
                <a:solidFill>
                  <a:srgbClr val="B41DFF"/>
                </a:solidFill>
                <a:latin typeface="Roboto"/>
                <a:cs typeface="Roboto"/>
              </a:rPr>
              <a:t>e</a:t>
            </a:r>
            <a:endParaRPr sz="900">
              <a:latin typeface="Roboto"/>
              <a:cs typeface="Roboto"/>
            </a:endParaRPr>
          </a:p>
        </p:txBody>
      </p:sp>
      <p:pic>
        <p:nvPicPr>
          <p:cNvPr id="15" name="object 12">
            <a:extLst>
              <a:ext uri="{FF2B5EF4-FFF2-40B4-BE49-F238E27FC236}">
                <a16:creationId xmlns:a16="http://schemas.microsoft.com/office/drawing/2014/main" id="{33B244A8-12B5-42C3-B4EA-3FB72764979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50485" y="2008510"/>
            <a:ext cx="149190" cy="240489"/>
          </a:xfrm>
          <a:prstGeom prst="rect">
            <a:avLst/>
          </a:prstGeom>
        </p:spPr>
      </p:pic>
      <p:sp>
        <p:nvSpPr>
          <p:cNvPr id="17" name="object 14">
            <a:extLst>
              <a:ext uri="{FF2B5EF4-FFF2-40B4-BE49-F238E27FC236}">
                <a16:creationId xmlns:a16="http://schemas.microsoft.com/office/drawing/2014/main" id="{E0CCA4AF-FEC3-4FA9-A4FD-6EAF03BACE67}"/>
              </a:ext>
            </a:extLst>
          </p:cNvPr>
          <p:cNvSpPr txBox="1"/>
          <p:nvPr/>
        </p:nvSpPr>
        <p:spPr>
          <a:xfrm>
            <a:off x="7258236" y="563226"/>
            <a:ext cx="2032068" cy="582211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40"/>
              </a:spcBef>
            </a:pPr>
            <a:r>
              <a:rPr sz="1800" b="1" spc="85" dirty="0">
                <a:latin typeface="Roboto Bk"/>
                <a:cs typeface="Roboto Bk"/>
              </a:rPr>
              <a:t>Introdução.</a:t>
            </a:r>
            <a:endParaRPr sz="1800" dirty="0">
              <a:latin typeface="Roboto Bk"/>
              <a:cs typeface="Roboto Bk"/>
            </a:endParaRPr>
          </a:p>
          <a:p>
            <a:pPr marL="315595" algn="ctr">
              <a:lnSpc>
                <a:spcPct val="100000"/>
              </a:lnSpc>
              <a:spcBef>
                <a:spcPts val="130"/>
              </a:spcBef>
            </a:pPr>
            <a:r>
              <a:rPr sz="1700" spc="-5" dirty="0">
                <a:latin typeface="Roboto Lt"/>
                <a:cs typeface="Roboto Lt"/>
              </a:rPr>
              <a:t>Definição</a:t>
            </a:r>
            <a:endParaRPr sz="1700" dirty="0">
              <a:latin typeface="Roboto Lt"/>
              <a:cs typeface="Roboto Lt"/>
            </a:endParaRPr>
          </a:p>
        </p:txBody>
      </p:sp>
      <p:sp>
        <p:nvSpPr>
          <p:cNvPr id="18" name="object 15">
            <a:extLst>
              <a:ext uri="{FF2B5EF4-FFF2-40B4-BE49-F238E27FC236}">
                <a16:creationId xmlns:a16="http://schemas.microsoft.com/office/drawing/2014/main" id="{61D34975-8291-4B9B-87C3-203641FE6E12}"/>
              </a:ext>
            </a:extLst>
          </p:cNvPr>
          <p:cNvSpPr txBox="1"/>
          <p:nvPr/>
        </p:nvSpPr>
        <p:spPr>
          <a:xfrm>
            <a:off x="1080661" y="1145437"/>
            <a:ext cx="2566035" cy="2749471"/>
          </a:xfrm>
          <a:prstGeom prst="rect">
            <a:avLst/>
          </a:prstGeom>
          <a:ln w="3346">
            <a:solidFill>
              <a:schemeClr val="tx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 marR="100330" algn="ctr">
              <a:lnSpc>
                <a:spcPct val="100000"/>
              </a:lnSpc>
              <a:spcBef>
                <a:spcPts val="680"/>
              </a:spcBef>
              <a:tabLst>
                <a:tab pos="1663700" algn="l"/>
              </a:tabLst>
            </a:pPr>
            <a:r>
              <a:rPr sz="700" b="1" dirty="0">
                <a:latin typeface="Roboto Bk"/>
                <a:cs typeface="Roboto Bk"/>
              </a:rPr>
              <a:t>|</a:t>
            </a:r>
            <a:r>
              <a:rPr sz="700" b="1" spc="200" dirty="0">
                <a:latin typeface="Roboto Bk"/>
                <a:cs typeface="Roboto Bk"/>
              </a:rPr>
              <a:t> </a:t>
            </a:r>
            <a:r>
              <a:rPr sz="700" dirty="0">
                <a:latin typeface="Roboto Lt"/>
                <a:cs typeface="Roboto Lt"/>
              </a:rPr>
              <a:t>A</a:t>
            </a:r>
            <a:r>
              <a:rPr sz="700" spc="-70" dirty="0">
                <a:latin typeface="Roboto Lt"/>
                <a:cs typeface="Roboto Lt"/>
              </a:rPr>
              <a:t> </a:t>
            </a:r>
            <a:r>
              <a:rPr sz="700" dirty="0">
                <a:latin typeface="Roboto Lt"/>
                <a:cs typeface="Roboto Lt"/>
              </a:rPr>
              <a:t>T</a:t>
            </a:r>
            <a:r>
              <a:rPr sz="700" spc="-65" dirty="0">
                <a:latin typeface="Roboto Lt"/>
                <a:cs typeface="Roboto Lt"/>
              </a:rPr>
              <a:t> </a:t>
            </a:r>
            <a:r>
              <a:rPr sz="700" spc="45" dirty="0">
                <a:latin typeface="Roboto Lt"/>
                <a:cs typeface="Roboto Lt"/>
              </a:rPr>
              <a:t>IV</a:t>
            </a:r>
            <a:r>
              <a:rPr sz="700" spc="-80" dirty="0">
                <a:latin typeface="Roboto Lt"/>
                <a:cs typeface="Roboto Lt"/>
              </a:rPr>
              <a:t> </a:t>
            </a:r>
            <a:r>
              <a:rPr sz="700" spc="70" dirty="0">
                <a:latin typeface="Roboto Lt"/>
                <a:cs typeface="Roboto Lt"/>
              </a:rPr>
              <a:t>IDAD</a:t>
            </a:r>
            <a:r>
              <a:rPr sz="700" spc="-70" dirty="0">
                <a:latin typeface="Roboto Lt"/>
                <a:cs typeface="Roboto Lt"/>
              </a:rPr>
              <a:t> </a:t>
            </a:r>
            <a:r>
              <a:rPr sz="700" dirty="0">
                <a:latin typeface="Roboto Lt"/>
                <a:cs typeface="Roboto Lt"/>
              </a:rPr>
              <a:t>E</a:t>
            </a:r>
            <a:r>
              <a:rPr sz="700" spc="195" dirty="0">
                <a:latin typeface="Roboto Lt"/>
                <a:cs typeface="Roboto Lt"/>
              </a:rPr>
              <a:t> </a:t>
            </a:r>
            <a:r>
              <a:rPr sz="700" dirty="0">
                <a:latin typeface="Roboto Lt"/>
                <a:cs typeface="Roboto Lt"/>
              </a:rPr>
              <a:t>X    </a:t>
            </a:r>
            <a:r>
              <a:rPr sz="700" spc="65" dirty="0">
                <a:latin typeface="Roboto Lt"/>
                <a:cs typeface="Roboto Lt"/>
              </a:rPr>
              <a:t> </a:t>
            </a:r>
            <a:r>
              <a:rPr sz="700" b="1" dirty="0">
                <a:latin typeface="Roboto Bk"/>
                <a:cs typeface="Roboto Bk"/>
              </a:rPr>
              <a:t>|    </a:t>
            </a:r>
            <a:r>
              <a:rPr sz="700" b="1" spc="50" dirty="0">
                <a:latin typeface="Roboto Bk"/>
                <a:cs typeface="Roboto Bk"/>
              </a:rPr>
              <a:t> </a:t>
            </a:r>
            <a:r>
              <a:rPr sz="700" b="1" spc="-65" dirty="0">
                <a:latin typeface="Roboto Bk"/>
                <a:cs typeface="Roboto Bk"/>
              </a:rPr>
              <a:t>A</a:t>
            </a:r>
            <a:r>
              <a:rPr sz="700" b="1" spc="-70" dirty="0">
                <a:latin typeface="Roboto Bk"/>
                <a:cs typeface="Roboto Bk"/>
              </a:rPr>
              <a:t> </a:t>
            </a:r>
            <a:r>
              <a:rPr sz="700" b="1" dirty="0">
                <a:latin typeface="Roboto Bk"/>
                <a:cs typeface="Roboto Bk"/>
              </a:rPr>
              <a:t>pp</a:t>
            </a:r>
            <a:r>
              <a:rPr sz="700" b="1" spc="185" dirty="0">
                <a:latin typeface="Roboto Bk"/>
                <a:cs typeface="Roboto Bk"/>
              </a:rPr>
              <a:t> </a:t>
            </a:r>
            <a:r>
              <a:rPr sz="700" b="1" spc="-65" dirty="0">
                <a:latin typeface="Roboto Bk"/>
                <a:cs typeface="Roboto Bk"/>
              </a:rPr>
              <a:t>A</a:t>
            </a:r>
            <a:r>
              <a:rPr sz="700" b="1" spc="-70" dirty="0">
                <a:latin typeface="Roboto Bk"/>
                <a:cs typeface="Roboto Bk"/>
              </a:rPr>
              <a:t> </a:t>
            </a:r>
            <a:r>
              <a:rPr sz="700" b="1" spc="20" dirty="0">
                <a:latin typeface="Roboto Bk"/>
                <a:cs typeface="Roboto Bk"/>
              </a:rPr>
              <a:t>ndr</a:t>
            </a:r>
            <a:r>
              <a:rPr sz="700" b="1" spc="-75" dirty="0">
                <a:latin typeface="Roboto Bk"/>
                <a:cs typeface="Roboto Bk"/>
              </a:rPr>
              <a:t> </a:t>
            </a:r>
            <a:r>
              <a:rPr sz="700" b="1" spc="20" dirty="0">
                <a:latin typeface="Roboto Bk"/>
                <a:cs typeface="Roboto Bk"/>
              </a:rPr>
              <a:t>oid	</a:t>
            </a:r>
            <a:r>
              <a:rPr sz="700" b="1" dirty="0">
                <a:latin typeface="Roboto Bk"/>
                <a:cs typeface="Roboto Bk"/>
              </a:rPr>
              <a:t>|</a:t>
            </a:r>
            <a:endParaRPr sz="700" dirty="0">
              <a:latin typeface="Roboto Bk"/>
              <a:cs typeface="Roboto Bk"/>
            </a:endParaRPr>
          </a:p>
          <a:p>
            <a:pPr>
              <a:lnSpc>
                <a:spcPct val="100000"/>
              </a:lnSpc>
            </a:pPr>
            <a:endParaRPr sz="800" dirty="0">
              <a:latin typeface="Roboto Bk"/>
              <a:cs typeface="Roboto Bk"/>
            </a:endParaRPr>
          </a:p>
          <a:p>
            <a:pPr>
              <a:lnSpc>
                <a:spcPct val="100000"/>
              </a:lnSpc>
            </a:pPr>
            <a:endParaRPr sz="800" dirty="0">
              <a:latin typeface="Roboto Bk"/>
              <a:cs typeface="Roboto Bk"/>
            </a:endParaRPr>
          </a:p>
          <a:p>
            <a:pPr>
              <a:lnSpc>
                <a:spcPct val="100000"/>
              </a:lnSpc>
            </a:pPr>
            <a:endParaRPr sz="800" dirty="0">
              <a:latin typeface="Roboto Bk"/>
              <a:cs typeface="Roboto Bk"/>
            </a:endParaRPr>
          </a:p>
          <a:p>
            <a:pPr>
              <a:lnSpc>
                <a:spcPct val="100000"/>
              </a:lnSpc>
            </a:pPr>
            <a:endParaRPr sz="800" dirty="0">
              <a:latin typeface="Roboto Bk"/>
              <a:cs typeface="Roboto Bk"/>
            </a:endParaRPr>
          </a:p>
          <a:p>
            <a:pPr>
              <a:lnSpc>
                <a:spcPct val="100000"/>
              </a:lnSpc>
            </a:pPr>
            <a:endParaRPr sz="800" dirty="0">
              <a:latin typeface="Roboto Bk"/>
              <a:cs typeface="Roboto Bk"/>
            </a:endParaRPr>
          </a:p>
          <a:p>
            <a:pPr>
              <a:lnSpc>
                <a:spcPct val="100000"/>
              </a:lnSpc>
            </a:pPr>
            <a:endParaRPr sz="800" dirty="0">
              <a:latin typeface="Roboto Bk"/>
              <a:cs typeface="Roboto Bk"/>
            </a:endParaRPr>
          </a:p>
          <a:p>
            <a:pPr>
              <a:lnSpc>
                <a:spcPct val="100000"/>
              </a:lnSpc>
            </a:pPr>
            <a:endParaRPr sz="800" dirty="0">
              <a:latin typeface="Roboto Bk"/>
              <a:cs typeface="Roboto Bk"/>
            </a:endParaRPr>
          </a:p>
          <a:p>
            <a:pPr>
              <a:lnSpc>
                <a:spcPct val="100000"/>
              </a:lnSpc>
            </a:pPr>
            <a:endParaRPr sz="800" dirty="0">
              <a:latin typeface="Roboto Bk"/>
              <a:cs typeface="Roboto Bk"/>
            </a:endParaRPr>
          </a:p>
          <a:p>
            <a:pPr>
              <a:lnSpc>
                <a:spcPct val="100000"/>
              </a:lnSpc>
            </a:pPr>
            <a:endParaRPr sz="800" dirty="0">
              <a:latin typeface="Roboto Bk"/>
              <a:cs typeface="Roboto Bk"/>
            </a:endParaRPr>
          </a:p>
          <a:p>
            <a:pPr>
              <a:lnSpc>
                <a:spcPct val="100000"/>
              </a:lnSpc>
            </a:pPr>
            <a:endParaRPr sz="800" dirty="0">
              <a:latin typeface="Roboto Bk"/>
              <a:cs typeface="Roboto Bk"/>
            </a:endParaRPr>
          </a:p>
          <a:p>
            <a:pPr marR="101600" algn="ctr">
              <a:lnSpc>
                <a:spcPts val="2395"/>
              </a:lnSpc>
              <a:spcBef>
                <a:spcPts val="500"/>
              </a:spcBef>
            </a:pPr>
            <a:r>
              <a:rPr sz="2000" spc="-5" dirty="0">
                <a:solidFill>
                  <a:srgbClr val="FFF6DD"/>
                </a:solidFill>
                <a:latin typeface="Roboto"/>
                <a:cs typeface="Roboto"/>
              </a:rPr>
              <a:t>O</a:t>
            </a:r>
            <a:r>
              <a:rPr sz="2000" spc="-20" dirty="0">
                <a:solidFill>
                  <a:srgbClr val="FFF6DD"/>
                </a:solidFill>
                <a:latin typeface="Roboto"/>
                <a:cs typeface="Roboto"/>
              </a:rPr>
              <a:t> </a:t>
            </a:r>
            <a:r>
              <a:rPr sz="2000" spc="-5" dirty="0">
                <a:solidFill>
                  <a:srgbClr val="FFF6DD"/>
                </a:solidFill>
                <a:latin typeface="Roboto"/>
                <a:cs typeface="Roboto"/>
              </a:rPr>
              <a:t>que</a:t>
            </a:r>
            <a:r>
              <a:rPr sz="2000" spc="-10" dirty="0">
                <a:solidFill>
                  <a:srgbClr val="FFF6DD"/>
                </a:solidFill>
                <a:latin typeface="Roboto"/>
                <a:cs typeface="Roboto"/>
              </a:rPr>
              <a:t> </a:t>
            </a:r>
            <a:r>
              <a:rPr sz="2000" spc="-5" dirty="0">
                <a:solidFill>
                  <a:srgbClr val="FFF6DD"/>
                </a:solidFill>
                <a:latin typeface="Roboto"/>
                <a:cs typeface="Roboto"/>
              </a:rPr>
              <a:t>é</a:t>
            </a:r>
            <a:r>
              <a:rPr sz="2000" spc="-20" dirty="0">
                <a:solidFill>
                  <a:srgbClr val="FFF6DD"/>
                </a:solidFill>
                <a:latin typeface="Roboto"/>
                <a:cs typeface="Roboto"/>
              </a:rPr>
              <a:t> </a:t>
            </a:r>
            <a:r>
              <a:rPr sz="2000" spc="-5" dirty="0">
                <a:solidFill>
                  <a:srgbClr val="FFF6DD"/>
                </a:solidFill>
                <a:latin typeface="Roboto"/>
                <a:cs typeface="Roboto"/>
              </a:rPr>
              <a:t>o</a:t>
            </a:r>
            <a:endParaRPr sz="2000" dirty="0">
              <a:latin typeface="Roboto"/>
              <a:cs typeface="Roboto"/>
            </a:endParaRPr>
          </a:p>
          <a:p>
            <a:pPr marR="114935" algn="ctr">
              <a:lnSpc>
                <a:spcPts val="2635"/>
              </a:lnSpc>
            </a:pPr>
            <a:r>
              <a:rPr sz="2200" b="1" spc="80" dirty="0">
                <a:solidFill>
                  <a:srgbClr val="FFF6DD"/>
                </a:solidFill>
                <a:latin typeface="Roboto Bk"/>
                <a:cs typeface="Roboto Bk"/>
              </a:rPr>
              <a:t>Figma</a:t>
            </a:r>
            <a:r>
              <a:rPr sz="2000" spc="80" dirty="0">
                <a:solidFill>
                  <a:srgbClr val="FFF6DD"/>
                </a:solidFill>
                <a:latin typeface="Roboto"/>
                <a:cs typeface="Roboto"/>
              </a:rPr>
              <a:t>?</a:t>
            </a:r>
            <a:endParaRPr sz="2000" dirty="0">
              <a:latin typeface="Roboto"/>
              <a:cs typeface="Roboto"/>
            </a:endParaRPr>
          </a:p>
        </p:txBody>
      </p:sp>
      <p:sp>
        <p:nvSpPr>
          <p:cNvPr id="19" name="object 16">
            <a:extLst>
              <a:ext uri="{FF2B5EF4-FFF2-40B4-BE49-F238E27FC236}">
                <a16:creationId xmlns:a16="http://schemas.microsoft.com/office/drawing/2014/main" id="{75FA0E79-621B-4C3A-9F16-1FEE03CC2447}"/>
              </a:ext>
            </a:extLst>
          </p:cNvPr>
          <p:cNvSpPr txBox="1"/>
          <p:nvPr/>
        </p:nvSpPr>
        <p:spPr>
          <a:xfrm>
            <a:off x="5817014" y="2455545"/>
            <a:ext cx="6291474" cy="3150030"/>
          </a:xfrm>
          <a:prstGeom prst="rect">
            <a:avLst/>
          </a:prstGeom>
          <a:ln w="12700">
            <a:solidFill>
              <a:srgbClr val="DC96FF"/>
            </a:solidFill>
          </a:ln>
        </p:spPr>
        <p:txBody>
          <a:bodyPr vert="horz" wrap="square" lIns="0" tIns="65405" rIns="0" bIns="0" rtlCol="0">
            <a:spAutoFit/>
          </a:bodyPr>
          <a:lstStyle/>
          <a:p>
            <a:pPr marL="156845">
              <a:lnSpc>
                <a:spcPct val="100000"/>
              </a:lnSpc>
              <a:spcBef>
                <a:spcPts val="515"/>
              </a:spcBef>
            </a:pPr>
            <a:r>
              <a:rPr sz="1400" spc="-5" dirty="0">
                <a:latin typeface="Roboto"/>
                <a:cs typeface="Roboto"/>
              </a:rPr>
              <a:t>O</a:t>
            </a:r>
            <a:r>
              <a:rPr sz="1400" dirty="0">
                <a:latin typeface="Roboto"/>
                <a:cs typeface="Roboto"/>
              </a:rPr>
              <a:t> </a:t>
            </a:r>
            <a:r>
              <a:rPr sz="1400" b="1" spc="-5" dirty="0">
                <a:latin typeface="Roboto"/>
                <a:cs typeface="Roboto"/>
              </a:rPr>
              <a:t>Figma</a:t>
            </a:r>
            <a:r>
              <a:rPr sz="1400" b="1" spc="-10" dirty="0">
                <a:latin typeface="Roboto"/>
                <a:cs typeface="Roboto"/>
              </a:rPr>
              <a:t> </a:t>
            </a:r>
            <a:r>
              <a:rPr sz="1400" spc="-5" dirty="0">
                <a:latin typeface="Roboto"/>
                <a:cs typeface="Roboto"/>
              </a:rPr>
              <a:t>é</a:t>
            </a:r>
            <a:r>
              <a:rPr sz="1400" spc="5" dirty="0">
                <a:latin typeface="Roboto"/>
                <a:cs typeface="Roboto"/>
              </a:rPr>
              <a:t> </a:t>
            </a:r>
            <a:r>
              <a:rPr sz="1400" spc="-5" dirty="0">
                <a:latin typeface="Roboto"/>
                <a:cs typeface="Roboto"/>
              </a:rPr>
              <a:t>um</a:t>
            </a:r>
            <a:r>
              <a:rPr sz="1400" spc="10" dirty="0">
                <a:latin typeface="Roboto"/>
                <a:cs typeface="Roboto"/>
              </a:rPr>
              <a:t> </a:t>
            </a:r>
            <a:r>
              <a:rPr sz="1400" spc="-5" dirty="0">
                <a:latin typeface="Roboto"/>
                <a:cs typeface="Roboto"/>
              </a:rPr>
              <a:t>software</a:t>
            </a:r>
            <a:r>
              <a:rPr sz="1400" spc="30" dirty="0">
                <a:latin typeface="Roboto"/>
                <a:cs typeface="Roboto"/>
              </a:rPr>
              <a:t> </a:t>
            </a:r>
            <a:r>
              <a:rPr sz="1400" spc="-5" dirty="0">
                <a:latin typeface="Roboto"/>
                <a:cs typeface="Roboto"/>
              </a:rPr>
              <a:t>de</a:t>
            </a:r>
            <a:r>
              <a:rPr sz="1400" spc="15" dirty="0">
                <a:latin typeface="Roboto"/>
                <a:cs typeface="Roboto"/>
              </a:rPr>
              <a:t> </a:t>
            </a:r>
            <a:r>
              <a:rPr sz="1400" spc="-5" dirty="0">
                <a:latin typeface="Roboto"/>
                <a:cs typeface="Roboto"/>
              </a:rPr>
              <a:t>edição</a:t>
            </a:r>
            <a:r>
              <a:rPr sz="1400" spc="25" dirty="0">
                <a:latin typeface="Roboto"/>
                <a:cs typeface="Roboto"/>
              </a:rPr>
              <a:t> </a:t>
            </a:r>
            <a:r>
              <a:rPr sz="1400" spc="-5" dirty="0">
                <a:latin typeface="Roboto"/>
                <a:cs typeface="Roboto"/>
              </a:rPr>
              <a:t>gráfica</a:t>
            </a:r>
            <a:r>
              <a:rPr sz="1400" spc="20" dirty="0">
                <a:latin typeface="Roboto"/>
                <a:cs typeface="Roboto"/>
              </a:rPr>
              <a:t> </a:t>
            </a:r>
            <a:r>
              <a:rPr sz="1400" spc="-5" dirty="0">
                <a:latin typeface="Roboto"/>
                <a:cs typeface="Roboto"/>
              </a:rPr>
              <a:t>de</a:t>
            </a:r>
            <a:r>
              <a:rPr sz="1400" spc="10" dirty="0">
                <a:latin typeface="Roboto"/>
                <a:cs typeface="Roboto"/>
              </a:rPr>
              <a:t> </a:t>
            </a:r>
            <a:r>
              <a:rPr sz="1400" spc="-5" dirty="0">
                <a:latin typeface="Roboto"/>
                <a:cs typeface="Roboto"/>
              </a:rPr>
              <a:t>vetor</a:t>
            </a:r>
            <a:r>
              <a:rPr sz="1400" spc="15" dirty="0">
                <a:latin typeface="Roboto"/>
                <a:cs typeface="Roboto"/>
              </a:rPr>
              <a:t> </a:t>
            </a:r>
            <a:r>
              <a:rPr sz="1400" spc="-5" dirty="0">
                <a:latin typeface="Roboto"/>
                <a:cs typeface="Roboto"/>
              </a:rPr>
              <a:t>e</a:t>
            </a:r>
            <a:r>
              <a:rPr sz="1400" spc="10" dirty="0">
                <a:latin typeface="Roboto"/>
                <a:cs typeface="Roboto"/>
              </a:rPr>
              <a:t> </a:t>
            </a:r>
            <a:r>
              <a:rPr sz="1400" spc="-5" dirty="0">
                <a:latin typeface="Roboto"/>
                <a:cs typeface="Roboto"/>
              </a:rPr>
              <a:t>prototipagem.</a:t>
            </a:r>
            <a:endParaRPr sz="1400" dirty="0">
              <a:latin typeface="Roboto"/>
              <a:cs typeface="Roboto"/>
            </a:endParaRPr>
          </a:p>
          <a:p>
            <a:pPr marL="156845" marR="760095">
              <a:lnSpc>
                <a:spcPct val="150000"/>
              </a:lnSpc>
            </a:pPr>
            <a:r>
              <a:rPr sz="1400" spc="-25" dirty="0">
                <a:latin typeface="Roboto"/>
                <a:cs typeface="Roboto"/>
              </a:rPr>
              <a:t>Tem</a:t>
            </a:r>
            <a:r>
              <a:rPr sz="1400" spc="5" dirty="0">
                <a:latin typeface="Roboto"/>
                <a:cs typeface="Roboto"/>
              </a:rPr>
              <a:t> </a:t>
            </a:r>
            <a:r>
              <a:rPr sz="1400" spc="-5" dirty="0">
                <a:latin typeface="Roboto"/>
                <a:cs typeface="Roboto"/>
              </a:rPr>
              <a:t>como</a:t>
            </a:r>
            <a:r>
              <a:rPr sz="1400" spc="20" dirty="0">
                <a:latin typeface="Roboto"/>
                <a:cs typeface="Roboto"/>
              </a:rPr>
              <a:t> </a:t>
            </a:r>
            <a:r>
              <a:rPr sz="1400" spc="-5" dirty="0">
                <a:latin typeface="Roboto"/>
                <a:cs typeface="Roboto"/>
              </a:rPr>
              <a:t>base</a:t>
            </a:r>
            <a:r>
              <a:rPr sz="1400" spc="25" dirty="0">
                <a:latin typeface="Roboto"/>
                <a:cs typeface="Roboto"/>
              </a:rPr>
              <a:t> </a:t>
            </a:r>
            <a:r>
              <a:rPr sz="1400" spc="-5" dirty="0">
                <a:latin typeface="Roboto"/>
                <a:cs typeface="Roboto"/>
              </a:rPr>
              <a:t>principal</a:t>
            </a:r>
            <a:r>
              <a:rPr sz="1400" spc="20" dirty="0">
                <a:latin typeface="Roboto"/>
                <a:cs typeface="Roboto"/>
              </a:rPr>
              <a:t> </a:t>
            </a:r>
            <a:r>
              <a:rPr sz="1400" spc="-5" dirty="0">
                <a:latin typeface="Roboto"/>
                <a:cs typeface="Roboto"/>
              </a:rPr>
              <a:t>o</a:t>
            </a:r>
            <a:r>
              <a:rPr sz="1400" dirty="0">
                <a:latin typeface="Roboto"/>
                <a:cs typeface="Roboto"/>
              </a:rPr>
              <a:t> </a:t>
            </a:r>
            <a:r>
              <a:rPr sz="1400" spc="-5" dirty="0">
                <a:latin typeface="Roboto"/>
                <a:cs typeface="Roboto"/>
              </a:rPr>
              <a:t>navegador</a:t>
            </a:r>
            <a:r>
              <a:rPr sz="1400" spc="25" dirty="0">
                <a:latin typeface="Roboto"/>
                <a:cs typeface="Roboto"/>
              </a:rPr>
              <a:t> </a:t>
            </a:r>
            <a:r>
              <a:rPr sz="1400" spc="-5" dirty="0">
                <a:latin typeface="Roboto"/>
                <a:cs typeface="Roboto"/>
              </a:rPr>
              <a:t>web,</a:t>
            </a:r>
            <a:r>
              <a:rPr sz="1400" spc="25" dirty="0">
                <a:latin typeface="Roboto"/>
                <a:cs typeface="Roboto"/>
              </a:rPr>
              <a:t> </a:t>
            </a:r>
            <a:r>
              <a:rPr sz="1400" spc="-5" dirty="0">
                <a:latin typeface="Roboto"/>
                <a:cs typeface="Roboto"/>
              </a:rPr>
              <a:t>possui </a:t>
            </a:r>
            <a:r>
              <a:rPr sz="1400" dirty="0">
                <a:latin typeface="Roboto"/>
                <a:cs typeface="Roboto"/>
              </a:rPr>
              <a:t> </a:t>
            </a:r>
            <a:r>
              <a:rPr sz="1400" spc="-5" dirty="0">
                <a:latin typeface="Roboto"/>
                <a:cs typeface="Roboto"/>
              </a:rPr>
              <a:t>ferramentas</a:t>
            </a:r>
            <a:r>
              <a:rPr sz="1400" spc="30" dirty="0">
                <a:latin typeface="Roboto"/>
                <a:cs typeface="Roboto"/>
              </a:rPr>
              <a:t> </a:t>
            </a:r>
            <a:r>
              <a:rPr sz="1400" i="1" spc="-5" dirty="0">
                <a:latin typeface="Roboto"/>
                <a:cs typeface="Roboto"/>
              </a:rPr>
              <a:t>offline</a:t>
            </a:r>
            <a:r>
              <a:rPr sz="1400" i="1" spc="20" dirty="0">
                <a:latin typeface="Roboto"/>
                <a:cs typeface="Roboto"/>
              </a:rPr>
              <a:t> </a:t>
            </a:r>
            <a:r>
              <a:rPr sz="1400" spc="-5" dirty="0">
                <a:latin typeface="Roboto"/>
                <a:cs typeface="Roboto"/>
              </a:rPr>
              <a:t>que</a:t>
            </a:r>
            <a:r>
              <a:rPr sz="1400" spc="20" dirty="0">
                <a:latin typeface="Roboto"/>
                <a:cs typeface="Roboto"/>
              </a:rPr>
              <a:t> </a:t>
            </a:r>
            <a:r>
              <a:rPr sz="1400" spc="-5" dirty="0">
                <a:latin typeface="Roboto"/>
                <a:cs typeface="Roboto"/>
              </a:rPr>
              <a:t>podem</a:t>
            </a:r>
            <a:r>
              <a:rPr sz="1400" spc="30" dirty="0">
                <a:latin typeface="Roboto"/>
                <a:cs typeface="Roboto"/>
              </a:rPr>
              <a:t> </a:t>
            </a:r>
            <a:r>
              <a:rPr sz="1400" spc="-5" dirty="0">
                <a:latin typeface="Roboto"/>
                <a:cs typeface="Roboto"/>
              </a:rPr>
              <a:t>ser</a:t>
            </a:r>
            <a:r>
              <a:rPr sz="1400" spc="10" dirty="0">
                <a:latin typeface="Roboto"/>
                <a:cs typeface="Roboto"/>
              </a:rPr>
              <a:t> </a:t>
            </a:r>
            <a:r>
              <a:rPr sz="1400" spc="-5" dirty="0">
                <a:latin typeface="Roboto"/>
                <a:cs typeface="Roboto"/>
              </a:rPr>
              <a:t>instalados</a:t>
            </a:r>
            <a:r>
              <a:rPr sz="1400" spc="35" dirty="0">
                <a:latin typeface="Roboto"/>
                <a:cs typeface="Roboto"/>
              </a:rPr>
              <a:t> </a:t>
            </a:r>
            <a:r>
              <a:rPr sz="1400" spc="-5" dirty="0">
                <a:latin typeface="Roboto"/>
                <a:cs typeface="Roboto"/>
              </a:rPr>
              <a:t>no</a:t>
            </a:r>
            <a:r>
              <a:rPr sz="1400" spc="10" dirty="0">
                <a:latin typeface="Roboto"/>
                <a:cs typeface="Roboto"/>
              </a:rPr>
              <a:t> </a:t>
            </a:r>
            <a:r>
              <a:rPr sz="1400" spc="-5" dirty="0">
                <a:latin typeface="Roboto"/>
                <a:cs typeface="Roboto"/>
              </a:rPr>
              <a:t>desktop</a:t>
            </a:r>
            <a:endParaRPr sz="1400" dirty="0">
              <a:latin typeface="Roboto"/>
              <a:cs typeface="Roboto"/>
            </a:endParaRPr>
          </a:p>
          <a:p>
            <a:pPr marL="156845" marR="177165">
              <a:lnSpc>
                <a:spcPct val="150000"/>
              </a:lnSpc>
            </a:pPr>
            <a:r>
              <a:rPr sz="1400" spc="-5" dirty="0">
                <a:latin typeface="Roboto"/>
                <a:cs typeface="Roboto"/>
              </a:rPr>
              <a:t>para</a:t>
            </a:r>
            <a:r>
              <a:rPr sz="1400" spc="15" dirty="0">
                <a:latin typeface="Roboto"/>
                <a:cs typeface="Roboto"/>
              </a:rPr>
              <a:t> </a:t>
            </a:r>
            <a:r>
              <a:rPr sz="1400" spc="-5" dirty="0">
                <a:latin typeface="Roboto"/>
                <a:cs typeface="Roboto"/>
              </a:rPr>
              <a:t>GNU/Linux,</a:t>
            </a:r>
            <a:r>
              <a:rPr sz="1400" spc="15" dirty="0">
                <a:latin typeface="Roboto"/>
                <a:cs typeface="Roboto"/>
              </a:rPr>
              <a:t> </a:t>
            </a:r>
            <a:r>
              <a:rPr sz="1400" spc="-5" dirty="0">
                <a:latin typeface="Roboto"/>
                <a:cs typeface="Roboto"/>
              </a:rPr>
              <a:t>macOS</a:t>
            </a:r>
            <a:r>
              <a:rPr sz="1400" spc="10" dirty="0">
                <a:latin typeface="Roboto"/>
                <a:cs typeface="Roboto"/>
              </a:rPr>
              <a:t> </a:t>
            </a:r>
            <a:r>
              <a:rPr sz="1400" spc="-5" dirty="0">
                <a:latin typeface="Roboto"/>
                <a:cs typeface="Roboto"/>
              </a:rPr>
              <a:t>e</a:t>
            </a:r>
            <a:r>
              <a:rPr sz="1400" spc="5" dirty="0">
                <a:latin typeface="Roboto"/>
                <a:cs typeface="Roboto"/>
              </a:rPr>
              <a:t> </a:t>
            </a:r>
            <a:r>
              <a:rPr sz="1400" spc="-5" dirty="0">
                <a:latin typeface="Roboto"/>
                <a:cs typeface="Roboto"/>
              </a:rPr>
              <a:t>Windows.</a:t>
            </a:r>
            <a:r>
              <a:rPr sz="1400" spc="25" dirty="0">
                <a:latin typeface="Roboto"/>
                <a:cs typeface="Roboto"/>
              </a:rPr>
              <a:t> </a:t>
            </a:r>
            <a:r>
              <a:rPr sz="1400" spc="-5" dirty="0">
                <a:latin typeface="Roboto"/>
                <a:cs typeface="Roboto"/>
              </a:rPr>
              <a:t>É</a:t>
            </a:r>
            <a:r>
              <a:rPr sz="1400" spc="5" dirty="0">
                <a:latin typeface="Roboto"/>
                <a:cs typeface="Roboto"/>
              </a:rPr>
              <a:t> </a:t>
            </a:r>
            <a:r>
              <a:rPr sz="1400" spc="-5" dirty="0">
                <a:latin typeface="Roboto"/>
                <a:cs typeface="Roboto"/>
              </a:rPr>
              <a:t>muito</a:t>
            </a:r>
            <a:r>
              <a:rPr sz="1400" spc="10" dirty="0">
                <a:latin typeface="Roboto"/>
                <a:cs typeface="Roboto"/>
              </a:rPr>
              <a:t> </a:t>
            </a:r>
            <a:r>
              <a:rPr sz="1400" spc="-5" dirty="0">
                <a:latin typeface="Roboto"/>
                <a:cs typeface="Roboto"/>
              </a:rPr>
              <a:t>utilizado</a:t>
            </a:r>
            <a:r>
              <a:rPr sz="1400" spc="15" dirty="0">
                <a:latin typeface="Roboto"/>
                <a:cs typeface="Roboto"/>
              </a:rPr>
              <a:t> </a:t>
            </a:r>
            <a:r>
              <a:rPr sz="1400" spc="-5" dirty="0">
                <a:latin typeface="Roboto"/>
                <a:cs typeface="Roboto"/>
              </a:rPr>
              <a:t>na</a:t>
            </a:r>
            <a:r>
              <a:rPr sz="1400" spc="15" dirty="0">
                <a:latin typeface="Roboto"/>
                <a:cs typeface="Roboto"/>
              </a:rPr>
              <a:t> </a:t>
            </a:r>
            <a:r>
              <a:rPr sz="1400" spc="-5" dirty="0">
                <a:latin typeface="Roboto"/>
                <a:cs typeface="Roboto"/>
              </a:rPr>
              <a:t>criação </a:t>
            </a:r>
            <a:r>
              <a:rPr sz="1400" spc="-335" dirty="0">
                <a:latin typeface="Roboto"/>
                <a:cs typeface="Roboto"/>
              </a:rPr>
              <a:t> </a:t>
            </a:r>
            <a:r>
              <a:rPr sz="1400" spc="-5" dirty="0">
                <a:latin typeface="Roboto"/>
                <a:cs typeface="Roboto"/>
              </a:rPr>
              <a:t>de</a:t>
            </a:r>
            <a:r>
              <a:rPr sz="1400" spc="15" dirty="0">
                <a:latin typeface="Roboto"/>
                <a:cs typeface="Roboto"/>
              </a:rPr>
              <a:t> </a:t>
            </a:r>
            <a:r>
              <a:rPr sz="1400" spc="-5" dirty="0">
                <a:latin typeface="Roboto"/>
                <a:cs typeface="Roboto"/>
              </a:rPr>
              <a:t>interfaces</a:t>
            </a:r>
            <a:r>
              <a:rPr sz="1400" spc="30" dirty="0">
                <a:latin typeface="Roboto"/>
                <a:cs typeface="Roboto"/>
              </a:rPr>
              <a:t> </a:t>
            </a:r>
            <a:r>
              <a:rPr sz="1400" spc="-5" dirty="0">
                <a:latin typeface="Roboto"/>
                <a:cs typeface="Roboto"/>
              </a:rPr>
              <a:t>gráficas</a:t>
            </a:r>
            <a:r>
              <a:rPr sz="1400" spc="25" dirty="0">
                <a:latin typeface="Roboto"/>
                <a:cs typeface="Roboto"/>
              </a:rPr>
              <a:t> </a:t>
            </a:r>
            <a:r>
              <a:rPr sz="1400" spc="-5" dirty="0">
                <a:latin typeface="Roboto"/>
                <a:cs typeface="Roboto"/>
              </a:rPr>
              <a:t>que</a:t>
            </a:r>
            <a:r>
              <a:rPr sz="1400" spc="20" dirty="0">
                <a:latin typeface="Roboto"/>
                <a:cs typeface="Roboto"/>
              </a:rPr>
              <a:t> </a:t>
            </a:r>
            <a:r>
              <a:rPr sz="1400" spc="-5" dirty="0">
                <a:latin typeface="Roboto"/>
                <a:cs typeface="Roboto"/>
              </a:rPr>
              <a:t>visam</a:t>
            </a:r>
            <a:r>
              <a:rPr sz="1400" spc="15" dirty="0">
                <a:latin typeface="Roboto"/>
                <a:cs typeface="Roboto"/>
              </a:rPr>
              <a:t> </a:t>
            </a:r>
            <a:r>
              <a:rPr sz="1400" spc="-5" dirty="0">
                <a:latin typeface="Roboto"/>
                <a:cs typeface="Roboto"/>
              </a:rPr>
              <a:t>entender</a:t>
            </a:r>
            <a:r>
              <a:rPr sz="1400" spc="25" dirty="0">
                <a:latin typeface="Roboto"/>
                <a:cs typeface="Roboto"/>
              </a:rPr>
              <a:t> </a:t>
            </a:r>
            <a:r>
              <a:rPr sz="1400" spc="-5" dirty="0">
                <a:latin typeface="Roboto"/>
                <a:cs typeface="Roboto"/>
              </a:rPr>
              <a:t>a</a:t>
            </a:r>
            <a:r>
              <a:rPr sz="1400" spc="10" dirty="0">
                <a:latin typeface="Roboto"/>
                <a:cs typeface="Roboto"/>
              </a:rPr>
              <a:t> </a:t>
            </a:r>
            <a:r>
              <a:rPr sz="1400" spc="-5" dirty="0">
                <a:latin typeface="Roboto"/>
                <a:cs typeface="Roboto"/>
              </a:rPr>
              <a:t>forma</a:t>
            </a:r>
            <a:r>
              <a:rPr sz="1400" spc="10" dirty="0">
                <a:latin typeface="Roboto"/>
                <a:cs typeface="Roboto"/>
              </a:rPr>
              <a:t> </a:t>
            </a:r>
            <a:r>
              <a:rPr sz="1400" spc="-5" dirty="0">
                <a:latin typeface="Roboto"/>
                <a:cs typeface="Roboto"/>
              </a:rPr>
              <a:t>com</a:t>
            </a:r>
            <a:r>
              <a:rPr sz="1400" spc="25" dirty="0">
                <a:latin typeface="Roboto"/>
                <a:cs typeface="Roboto"/>
              </a:rPr>
              <a:t> </a:t>
            </a:r>
            <a:r>
              <a:rPr sz="1400" spc="-5" dirty="0">
                <a:latin typeface="Roboto"/>
                <a:cs typeface="Roboto"/>
              </a:rPr>
              <a:t>que</a:t>
            </a:r>
            <a:endParaRPr sz="1400" dirty="0">
              <a:latin typeface="Roboto"/>
              <a:cs typeface="Roboto"/>
            </a:endParaRPr>
          </a:p>
          <a:p>
            <a:pPr marL="156845" marR="195580">
              <a:lnSpc>
                <a:spcPct val="150000"/>
              </a:lnSpc>
            </a:pPr>
            <a:r>
              <a:rPr sz="1400" spc="-5" dirty="0">
                <a:latin typeface="Roboto"/>
                <a:cs typeface="Roboto"/>
              </a:rPr>
              <a:t>o</a:t>
            </a:r>
            <a:r>
              <a:rPr sz="1400" spc="5" dirty="0">
                <a:latin typeface="Roboto"/>
                <a:cs typeface="Roboto"/>
              </a:rPr>
              <a:t> </a:t>
            </a:r>
            <a:r>
              <a:rPr sz="1400" spc="-5" dirty="0">
                <a:latin typeface="Roboto"/>
                <a:cs typeface="Roboto"/>
              </a:rPr>
              <a:t>usuário</a:t>
            </a:r>
            <a:r>
              <a:rPr sz="1400" spc="25" dirty="0">
                <a:latin typeface="Roboto"/>
                <a:cs typeface="Roboto"/>
              </a:rPr>
              <a:t> </a:t>
            </a:r>
            <a:r>
              <a:rPr sz="1400" spc="-5" dirty="0">
                <a:latin typeface="Roboto"/>
                <a:cs typeface="Roboto"/>
              </a:rPr>
              <a:t>interage</a:t>
            </a:r>
            <a:r>
              <a:rPr sz="1400" spc="20" dirty="0">
                <a:latin typeface="Roboto"/>
                <a:cs typeface="Roboto"/>
              </a:rPr>
              <a:t> </a:t>
            </a:r>
            <a:r>
              <a:rPr sz="1400" spc="-5" dirty="0">
                <a:latin typeface="Roboto"/>
                <a:cs typeface="Roboto"/>
              </a:rPr>
              <a:t>com</a:t>
            </a:r>
            <a:r>
              <a:rPr sz="1400" spc="20" dirty="0">
                <a:latin typeface="Roboto"/>
                <a:cs typeface="Roboto"/>
              </a:rPr>
              <a:t> </a:t>
            </a:r>
            <a:r>
              <a:rPr sz="1400" spc="-5" dirty="0">
                <a:latin typeface="Roboto"/>
                <a:cs typeface="Roboto"/>
              </a:rPr>
              <a:t>as</a:t>
            </a:r>
            <a:r>
              <a:rPr sz="1400" spc="15" dirty="0">
                <a:latin typeface="Roboto"/>
                <a:cs typeface="Roboto"/>
              </a:rPr>
              <a:t> </a:t>
            </a:r>
            <a:r>
              <a:rPr sz="1400" spc="-5" dirty="0">
                <a:latin typeface="Roboto"/>
                <a:cs typeface="Roboto"/>
              </a:rPr>
              <a:t>mídias</a:t>
            </a:r>
            <a:r>
              <a:rPr sz="1400" spc="15" dirty="0">
                <a:latin typeface="Roboto"/>
                <a:cs typeface="Roboto"/>
              </a:rPr>
              <a:t> </a:t>
            </a:r>
            <a:r>
              <a:rPr sz="1400" spc="-5" dirty="0">
                <a:latin typeface="Roboto"/>
                <a:cs typeface="Roboto"/>
              </a:rPr>
              <a:t>digitais</a:t>
            </a:r>
            <a:r>
              <a:rPr sz="1400" spc="15" dirty="0">
                <a:latin typeface="Roboto"/>
                <a:cs typeface="Roboto"/>
              </a:rPr>
              <a:t> </a:t>
            </a:r>
            <a:r>
              <a:rPr sz="1400" spc="-5" dirty="0">
                <a:latin typeface="Roboto"/>
                <a:cs typeface="Roboto"/>
              </a:rPr>
              <a:t>(sites,</a:t>
            </a:r>
            <a:r>
              <a:rPr sz="1400" spc="15" dirty="0">
                <a:latin typeface="Roboto"/>
                <a:cs typeface="Roboto"/>
              </a:rPr>
              <a:t> </a:t>
            </a:r>
            <a:r>
              <a:rPr sz="1400" spc="-5" dirty="0">
                <a:latin typeface="Roboto"/>
                <a:cs typeface="Roboto"/>
              </a:rPr>
              <a:t>apps,</a:t>
            </a:r>
            <a:r>
              <a:rPr sz="1400" spc="25" dirty="0">
                <a:latin typeface="Roboto"/>
                <a:cs typeface="Roboto"/>
              </a:rPr>
              <a:t> </a:t>
            </a:r>
            <a:r>
              <a:rPr sz="1400" spc="-5" dirty="0">
                <a:latin typeface="Roboto"/>
                <a:cs typeface="Roboto"/>
              </a:rPr>
              <a:t>etc.), </a:t>
            </a:r>
            <a:r>
              <a:rPr sz="1400" dirty="0">
                <a:latin typeface="Roboto"/>
                <a:cs typeface="Roboto"/>
              </a:rPr>
              <a:t> </a:t>
            </a:r>
            <a:r>
              <a:rPr sz="1400" spc="-5" dirty="0">
                <a:latin typeface="Roboto"/>
                <a:cs typeface="Roboto"/>
              </a:rPr>
              <a:t>entrando</a:t>
            </a:r>
            <a:r>
              <a:rPr sz="1400" spc="25" dirty="0">
                <a:latin typeface="Roboto"/>
                <a:cs typeface="Roboto"/>
              </a:rPr>
              <a:t> </a:t>
            </a:r>
            <a:r>
              <a:rPr sz="1400" spc="-5" dirty="0">
                <a:latin typeface="Roboto"/>
                <a:cs typeface="Roboto"/>
              </a:rPr>
              <a:t>em</a:t>
            </a:r>
            <a:r>
              <a:rPr sz="1400" spc="15" dirty="0">
                <a:latin typeface="Roboto"/>
                <a:cs typeface="Roboto"/>
              </a:rPr>
              <a:t> </a:t>
            </a:r>
            <a:r>
              <a:rPr sz="1400" spc="-5" dirty="0">
                <a:latin typeface="Roboto"/>
                <a:cs typeface="Roboto"/>
              </a:rPr>
              <a:t>questões</a:t>
            </a:r>
            <a:r>
              <a:rPr sz="1400" spc="40" dirty="0">
                <a:latin typeface="Roboto"/>
                <a:cs typeface="Roboto"/>
              </a:rPr>
              <a:t> </a:t>
            </a:r>
            <a:r>
              <a:rPr sz="1400" spc="-5" dirty="0">
                <a:latin typeface="Roboto"/>
                <a:cs typeface="Roboto"/>
              </a:rPr>
              <a:t>de</a:t>
            </a:r>
            <a:r>
              <a:rPr sz="1400" spc="15" dirty="0">
                <a:latin typeface="Roboto"/>
                <a:cs typeface="Roboto"/>
              </a:rPr>
              <a:t> </a:t>
            </a:r>
            <a:r>
              <a:rPr sz="1400" spc="-5" dirty="0">
                <a:latin typeface="Roboto"/>
                <a:cs typeface="Roboto"/>
              </a:rPr>
              <a:t>UI/UX</a:t>
            </a:r>
            <a:r>
              <a:rPr sz="1400" spc="15" dirty="0">
                <a:latin typeface="Roboto"/>
                <a:cs typeface="Roboto"/>
              </a:rPr>
              <a:t> </a:t>
            </a:r>
            <a:r>
              <a:rPr sz="1400" spc="-5" dirty="0">
                <a:latin typeface="Roboto"/>
                <a:cs typeface="Roboto"/>
              </a:rPr>
              <a:t>(</a:t>
            </a:r>
            <a:r>
              <a:rPr sz="1400" i="1" spc="-5" dirty="0">
                <a:latin typeface="Roboto"/>
                <a:cs typeface="Roboto"/>
              </a:rPr>
              <a:t>user</a:t>
            </a:r>
            <a:r>
              <a:rPr sz="1400" i="1" spc="20" dirty="0">
                <a:latin typeface="Roboto"/>
                <a:cs typeface="Roboto"/>
              </a:rPr>
              <a:t> </a:t>
            </a:r>
            <a:r>
              <a:rPr sz="1400" i="1" spc="-5" dirty="0">
                <a:latin typeface="Roboto"/>
                <a:cs typeface="Roboto"/>
              </a:rPr>
              <a:t>interface</a:t>
            </a:r>
            <a:r>
              <a:rPr sz="1400" i="1" spc="30" dirty="0">
                <a:latin typeface="Roboto"/>
                <a:cs typeface="Roboto"/>
              </a:rPr>
              <a:t> </a:t>
            </a:r>
            <a:r>
              <a:rPr sz="1400" i="1" spc="-5" dirty="0">
                <a:latin typeface="Roboto"/>
                <a:cs typeface="Roboto"/>
              </a:rPr>
              <a:t>experience</a:t>
            </a:r>
            <a:r>
              <a:rPr sz="1400" i="1" spc="40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ou </a:t>
            </a:r>
            <a:r>
              <a:rPr sz="1400" spc="-5" dirty="0">
                <a:latin typeface="Roboto"/>
                <a:cs typeface="Roboto"/>
              </a:rPr>
              <a:t> experiência</a:t>
            </a:r>
            <a:r>
              <a:rPr sz="1400" spc="25" dirty="0">
                <a:latin typeface="Roboto"/>
                <a:cs typeface="Roboto"/>
              </a:rPr>
              <a:t> </a:t>
            </a:r>
            <a:r>
              <a:rPr sz="1400" spc="-5" dirty="0">
                <a:latin typeface="Roboto"/>
                <a:cs typeface="Roboto"/>
              </a:rPr>
              <a:t>da</a:t>
            </a:r>
            <a:r>
              <a:rPr sz="1400" spc="15" dirty="0">
                <a:latin typeface="Roboto"/>
                <a:cs typeface="Roboto"/>
              </a:rPr>
              <a:t> </a:t>
            </a:r>
            <a:r>
              <a:rPr sz="1400" spc="-5" dirty="0">
                <a:latin typeface="Roboto"/>
                <a:cs typeface="Roboto"/>
              </a:rPr>
              <a:t>interface</a:t>
            </a:r>
            <a:r>
              <a:rPr sz="1400" spc="25" dirty="0">
                <a:latin typeface="Roboto"/>
                <a:cs typeface="Roboto"/>
              </a:rPr>
              <a:t> </a:t>
            </a:r>
            <a:r>
              <a:rPr sz="1400" spc="-5" dirty="0">
                <a:latin typeface="Roboto"/>
                <a:cs typeface="Roboto"/>
              </a:rPr>
              <a:t>com</a:t>
            </a:r>
            <a:r>
              <a:rPr sz="1400" spc="20" dirty="0">
                <a:latin typeface="Roboto"/>
                <a:cs typeface="Roboto"/>
              </a:rPr>
              <a:t> </a:t>
            </a:r>
            <a:r>
              <a:rPr sz="1400" spc="-5" dirty="0">
                <a:latin typeface="Roboto"/>
                <a:cs typeface="Roboto"/>
              </a:rPr>
              <a:t>o</a:t>
            </a:r>
            <a:r>
              <a:rPr sz="1400" spc="5" dirty="0">
                <a:latin typeface="Roboto"/>
                <a:cs typeface="Roboto"/>
              </a:rPr>
              <a:t> </a:t>
            </a:r>
            <a:r>
              <a:rPr sz="1400" spc="-5" dirty="0">
                <a:latin typeface="Roboto"/>
                <a:cs typeface="Roboto"/>
              </a:rPr>
              <a:t>usuário).</a:t>
            </a:r>
            <a:r>
              <a:rPr sz="1400" spc="35" dirty="0">
                <a:latin typeface="Roboto"/>
                <a:cs typeface="Roboto"/>
              </a:rPr>
              <a:t> </a:t>
            </a:r>
            <a:r>
              <a:rPr sz="1400" spc="-5" dirty="0">
                <a:latin typeface="Roboto"/>
                <a:cs typeface="Roboto"/>
              </a:rPr>
              <a:t>Ainda</a:t>
            </a:r>
            <a:r>
              <a:rPr sz="1400" spc="20" dirty="0">
                <a:latin typeface="Roboto"/>
                <a:cs typeface="Roboto"/>
              </a:rPr>
              <a:t> </a:t>
            </a:r>
            <a:r>
              <a:rPr sz="1400" spc="-5" dirty="0">
                <a:latin typeface="Roboto"/>
                <a:cs typeface="Roboto"/>
              </a:rPr>
              <a:t>é</a:t>
            </a:r>
            <a:r>
              <a:rPr sz="1400" spc="5" dirty="0">
                <a:latin typeface="Roboto"/>
                <a:cs typeface="Roboto"/>
              </a:rPr>
              <a:t> </a:t>
            </a:r>
            <a:r>
              <a:rPr sz="1400" spc="-5" dirty="0">
                <a:latin typeface="Roboto"/>
                <a:cs typeface="Roboto"/>
              </a:rPr>
              <a:t>possível</a:t>
            </a:r>
            <a:r>
              <a:rPr sz="1400" spc="35" dirty="0">
                <a:latin typeface="Roboto"/>
                <a:cs typeface="Roboto"/>
              </a:rPr>
              <a:t> </a:t>
            </a:r>
            <a:r>
              <a:rPr sz="1400" spc="-5" dirty="0">
                <a:latin typeface="Roboto"/>
                <a:cs typeface="Roboto"/>
              </a:rPr>
              <a:t>que</a:t>
            </a:r>
            <a:r>
              <a:rPr sz="1400" spc="20" dirty="0">
                <a:latin typeface="Roboto"/>
                <a:cs typeface="Roboto"/>
              </a:rPr>
              <a:t> </a:t>
            </a:r>
            <a:r>
              <a:rPr sz="1400" spc="-5" dirty="0">
                <a:latin typeface="Roboto"/>
                <a:cs typeface="Roboto"/>
              </a:rPr>
              <a:t>os </a:t>
            </a:r>
            <a:r>
              <a:rPr sz="1400" spc="-335" dirty="0">
                <a:latin typeface="Roboto"/>
                <a:cs typeface="Roboto"/>
              </a:rPr>
              <a:t> </a:t>
            </a:r>
            <a:r>
              <a:rPr sz="1400" spc="-5" dirty="0">
                <a:latin typeface="Roboto"/>
                <a:cs typeface="Roboto"/>
              </a:rPr>
              <a:t>protótipos</a:t>
            </a:r>
            <a:r>
              <a:rPr sz="1400" spc="30" dirty="0">
                <a:latin typeface="Roboto"/>
                <a:cs typeface="Roboto"/>
              </a:rPr>
              <a:t> </a:t>
            </a:r>
            <a:r>
              <a:rPr sz="1400" spc="-5" dirty="0">
                <a:latin typeface="Roboto"/>
                <a:cs typeface="Roboto"/>
              </a:rPr>
              <a:t>sejam</a:t>
            </a:r>
            <a:r>
              <a:rPr sz="1400" spc="25" dirty="0">
                <a:latin typeface="Roboto"/>
                <a:cs typeface="Roboto"/>
              </a:rPr>
              <a:t> </a:t>
            </a:r>
            <a:r>
              <a:rPr sz="1400" spc="-5" dirty="0">
                <a:latin typeface="Roboto"/>
                <a:cs typeface="Roboto"/>
              </a:rPr>
              <a:t>desenvolvidos</a:t>
            </a:r>
            <a:r>
              <a:rPr sz="1400" spc="25" dirty="0">
                <a:latin typeface="Roboto"/>
                <a:cs typeface="Roboto"/>
              </a:rPr>
              <a:t> </a:t>
            </a:r>
            <a:r>
              <a:rPr sz="1400" spc="-5" dirty="0">
                <a:latin typeface="Roboto"/>
                <a:cs typeface="Roboto"/>
              </a:rPr>
              <a:t>de</a:t>
            </a:r>
            <a:r>
              <a:rPr sz="1400" spc="15" dirty="0">
                <a:latin typeface="Roboto"/>
                <a:cs typeface="Roboto"/>
              </a:rPr>
              <a:t> </a:t>
            </a:r>
            <a:r>
              <a:rPr sz="1400" spc="-5" dirty="0">
                <a:latin typeface="Roboto"/>
                <a:cs typeface="Roboto"/>
              </a:rPr>
              <a:t>modo</a:t>
            </a:r>
            <a:r>
              <a:rPr sz="1400" spc="20" dirty="0">
                <a:latin typeface="Roboto"/>
                <a:cs typeface="Roboto"/>
              </a:rPr>
              <a:t> </a:t>
            </a:r>
            <a:r>
              <a:rPr sz="1400" spc="-5" dirty="0">
                <a:latin typeface="Roboto"/>
                <a:cs typeface="Roboto"/>
              </a:rPr>
              <a:t>colaborativo,</a:t>
            </a:r>
            <a:r>
              <a:rPr sz="1400" spc="30" dirty="0">
                <a:latin typeface="Roboto"/>
                <a:cs typeface="Roboto"/>
              </a:rPr>
              <a:t> </a:t>
            </a:r>
            <a:r>
              <a:rPr sz="1400" spc="-5" dirty="0">
                <a:latin typeface="Roboto"/>
                <a:cs typeface="Roboto"/>
              </a:rPr>
              <a:t>com </a:t>
            </a:r>
            <a:r>
              <a:rPr sz="1400" dirty="0">
                <a:latin typeface="Roboto"/>
                <a:cs typeface="Roboto"/>
              </a:rPr>
              <a:t> </a:t>
            </a:r>
            <a:r>
              <a:rPr sz="1400" spc="-10" dirty="0">
                <a:latin typeface="Roboto"/>
                <a:cs typeface="Roboto"/>
              </a:rPr>
              <a:t>outros</a:t>
            </a:r>
            <a:r>
              <a:rPr sz="1400" spc="25" dirty="0">
                <a:latin typeface="Roboto"/>
                <a:cs typeface="Roboto"/>
              </a:rPr>
              <a:t> </a:t>
            </a:r>
            <a:r>
              <a:rPr sz="1400" spc="-5" dirty="0">
                <a:latin typeface="Roboto"/>
                <a:cs typeface="Roboto"/>
              </a:rPr>
              <a:t>usuários</a:t>
            </a:r>
            <a:r>
              <a:rPr sz="1400" spc="30" dirty="0">
                <a:latin typeface="Roboto"/>
                <a:cs typeface="Roboto"/>
              </a:rPr>
              <a:t> </a:t>
            </a:r>
            <a:r>
              <a:rPr sz="1400" spc="-5" dirty="0">
                <a:latin typeface="Roboto"/>
                <a:cs typeface="Roboto"/>
              </a:rPr>
              <a:t>interagindo</a:t>
            </a:r>
            <a:r>
              <a:rPr sz="1400" spc="35" dirty="0">
                <a:latin typeface="Roboto"/>
                <a:cs typeface="Roboto"/>
              </a:rPr>
              <a:t> </a:t>
            </a:r>
            <a:r>
              <a:rPr sz="1400" spc="-5" dirty="0">
                <a:latin typeface="Roboto"/>
                <a:cs typeface="Roboto"/>
              </a:rPr>
              <a:t>remotamente</a:t>
            </a:r>
            <a:r>
              <a:rPr sz="1400" spc="30" dirty="0">
                <a:latin typeface="Roboto"/>
                <a:cs typeface="Roboto"/>
              </a:rPr>
              <a:t> </a:t>
            </a:r>
            <a:r>
              <a:rPr sz="1400" spc="-5" dirty="0">
                <a:latin typeface="Roboto"/>
                <a:cs typeface="Roboto"/>
              </a:rPr>
              <a:t>e</a:t>
            </a:r>
            <a:r>
              <a:rPr sz="1400" spc="5" dirty="0">
                <a:latin typeface="Roboto"/>
                <a:cs typeface="Roboto"/>
              </a:rPr>
              <a:t> </a:t>
            </a:r>
            <a:r>
              <a:rPr sz="1400" spc="-5" dirty="0">
                <a:latin typeface="Roboto"/>
                <a:cs typeface="Roboto"/>
              </a:rPr>
              <a:t>simultâneo.</a:t>
            </a:r>
            <a:endParaRPr sz="1400" dirty="0">
              <a:latin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682520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95D227C-4F7E-49DB-BA7F-EBA87DC6145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CE6A1981-D8AE-4EC2-8B4D-97B6C4610EEC}"/>
              </a:ext>
            </a:extLst>
          </p:cNvPr>
          <p:cNvSpPr txBox="1"/>
          <p:nvPr/>
        </p:nvSpPr>
        <p:spPr>
          <a:xfrm>
            <a:off x="1058611" y="3480435"/>
            <a:ext cx="3007995" cy="1574277"/>
          </a:xfrm>
          <a:prstGeom prst="rect">
            <a:avLst/>
          </a:prstGeom>
          <a:ln w="12700">
            <a:solidFill>
              <a:srgbClr val="DC96FF"/>
            </a:solidFill>
          </a:ln>
        </p:spPr>
        <p:txBody>
          <a:bodyPr vert="horz" wrap="square" lIns="0" tIns="109855" rIns="0" bIns="0" rtlCol="0">
            <a:spAutoFit/>
          </a:bodyPr>
          <a:lstStyle/>
          <a:p>
            <a:pPr marL="196850" marR="341630">
              <a:lnSpc>
                <a:spcPct val="150000"/>
              </a:lnSpc>
              <a:spcBef>
                <a:spcPts val="865"/>
              </a:spcBef>
            </a:pPr>
            <a:r>
              <a:rPr sz="1300" spc="-5" dirty="0">
                <a:latin typeface="Roboto"/>
                <a:cs typeface="Roboto"/>
              </a:rPr>
              <a:t>Para</a:t>
            </a:r>
            <a:r>
              <a:rPr sz="1300" spc="-25" dirty="0">
                <a:latin typeface="Roboto"/>
                <a:cs typeface="Roboto"/>
              </a:rPr>
              <a:t> </a:t>
            </a:r>
            <a:r>
              <a:rPr sz="1300" spc="-5" dirty="0">
                <a:latin typeface="Roboto"/>
                <a:cs typeface="Roboto"/>
              </a:rPr>
              <a:t>usar</a:t>
            </a:r>
            <a:r>
              <a:rPr sz="1300" spc="-15" dirty="0">
                <a:latin typeface="Roboto"/>
                <a:cs typeface="Roboto"/>
              </a:rPr>
              <a:t> </a:t>
            </a:r>
            <a:r>
              <a:rPr sz="1300" dirty="0">
                <a:latin typeface="Roboto"/>
                <a:cs typeface="Roboto"/>
              </a:rPr>
              <a:t>o</a:t>
            </a:r>
            <a:r>
              <a:rPr sz="1300" spc="-15" dirty="0">
                <a:latin typeface="Roboto"/>
                <a:cs typeface="Roboto"/>
              </a:rPr>
              <a:t> </a:t>
            </a:r>
            <a:r>
              <a:rPr sz="1300" dirty="0">
                <a:latin typeface="Roboto"/>
                <a:cs typeface="Roboto"/>
              </a:rPr>
              <a:t>Figma</a:t>
            </a:r>
            <a:r>
              <a:rPr sz="1300" spc="-30" dirty="0">
                <a:latin typeface="Roboto"/>
                <a:cs typeface="Roboto"/>
              </a:rPr>
              <a:t> </a:t>
            </a:r>
            <a:r>
              <a:rPr sz="1300" spc="-5" dirty="0">
                <a:latin typeface="Roboto"/>
                <a:cs typeface="Roboto"/>
              </a:rPr>
              <a:t>basta</a:t>
            </a:r>
            <a:r>
              <a:rPr sz="1300" spc="-20" dirty="0">
                <a:latin typeface="Roboto"/>
                <a:cs typeface="Roboto"/>
              </a:rPr>
              <a:t> </a:t>
            </a:r>
            <a:r>
              <a:rPr sz="1300" spc="-15" dirty="0">
                <a:latin typeface="Roboto"/>
                <a:cs typeface="Roboto"/>
              </a:rPr>
              <a:t>acessar: </a:t>
            </a:r>
            <a:r>
              <a:rPr sz="1300" spc="-305" dirty="0">
                <a:latin typeface="Roboto"/>
                <a:cs typeface="Roboto"/>
              </a:rPr>
              <a:t> </a:t>
            </a:r>
            <a:r>
              <a:rPr sz="1300" u="sng" spc="-10" dirty="0">
                <a:uFill>
                  <a:solidFill>
                    <a:srgbClr val="FAE4D5"/>
                  </a:solidFill>
                </a:uFill>
                <a:latin typeface="Roboto"/>
                <a:cs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www.figma.com</a:t>
            </a:r>
            <a:endParaRPr sz="1300" dirty="0">
              <a:latin typeface="Roboto"/>
              <a:cs typeface="Roboto"/>
            </a:endParaRPr>
          </a:p>
          <a:p>
            <a:pPr marL="196850" marR="144780">
              <a:lnSpc>
                <a:spcPct val="150000"/>
              </a:lnSpc>
            </a:pPr>
            <a:r>
              <a:rPr sz="1300" dirty="0">
                <a:latin typeface="Roboto"/>
                <a:cs typeface="Roboto"/>
              </a:rPr>
              <a:t>Há a </a:t>
            </a:r>
            <a:r>
              <a:rPr sz="1300" spc="-5" dirty="0">
                <a:latin typeface="Roboto"/>
                <a:cs typeface="Roboto"/>
              </a:rPr>
              <a:t>opção de utilizar </a:t>
            </a:r>
            <a:r>
              <a:rPr sz="1300" dirty="0">
                <a:latin typeface="Roboto"/>
                <a:cs typeface="Roboto"/>
              </a:rPr>
              <a:t>o </a:t>
            </a:r>
            <a:r>
              <a:rPr sz="1300" spc="-5" dirty="0">
                <a:latin typeface="Roboto"/>
                <a:cs typeface="Roboto"/>
              </a:rPr>
              <a:t>aplicativo </a:t>
            </a:r>
            <a:r>
              <a:rPr sz="1300" dirty="0">
                <a:latin typeface="Roboto"/>
                <a:cs typeface="Roboto"/>
              </a:rPr>
              <a:t> </a:t>
            </a:r>
            <a:r>
              <a:rPr sz="1300" spc="-5" dirty="0">
                <a:latin typeface="Roboto"/>
                <a:cs typeface="Roboto"/>
              </a:rPr>
              <a:t>online ou fazer </a:t>
            </a:r>
            <a:r>
              <a:rPr sz="1300" dirty="0">
                <a:latin typeface="Roboto"/>
                <a:cs typeface="Roboto"/>
              </a:rPr>
              <a:t>o </a:t>
            </a:r>
            <a:r>
              <a:rPr sz="1300" spc="-5" dirty="0">
                <a:latin typeface="Roboto"/>
                <a:cs typeface="Roboto"/>
              </a:rPr>
              <a:t>download gratuito. </a:t>
            </a:r>
            <a:r>
              <a:rPr sz="1300" spc="-310" dirty="0">
                <a:latin typeface="Roboto"/>
                <a:cs typeface="Roboto"/>
              </a:rPr>
              <a:t> </a:t>
            </a:r>
            <a:r>
              <a:rPr sz="1300" spc="-5" dirty="0">
                <a:latin typeface="Roboto"/>
                <a:cs typeface="Roboto"/>
              </a:rPr>
              <a:t>Existem</a:t>
            </a:r>
            <a:r>
              <a:rPr sz="1300" spc="-25" dirty="0">
                <a:latin typeface="Roboto"/>
                <a:cs typeface="Roboto"/>
              </a:rPr>
              <a:t> </a:t>
            </a:r>
            <a:r>
              <a:rPr sz="1300" spc="-5" dirty="0">
                <a:latin typeface="Roboto"/>
                <a:cs typeface="Roboto"/>
              </a:rPr>
              <a:t>versões</a:t>
            </a:r>
            <a:r>
              <a:rPr sz="1300" spc="-30" dirty="0">
                <a:latin typeface="Roboto"/>
                <a:cs typeface="Roboto"/>
              </a:rPr>
              <a:t> </a:t>
            </a:r>
            <a:r>
              <a:rPr sz="1300" spc="-5" dirty="0">
                <a:latin typeface="Roboto"/>
                <a:cs typeface="Roboto"/>
              </a:rPr>
              <a:t>pagas.</a:t>
            </a:r>
            <a:endParaRPr sz="1300" dirty="0">
              <a:latin typeface="Roboto"/>
              <a:cs typeface="Roboto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6FEF37A1-05F8-4C87-8A01-1C6FA74689BB}"/>
              </a:ext>
            </a:extLst>
          </p:cNvPr>
          <p:cNvSpPr/>
          <p:nvPr/>
        </p:nvSpPr>
        <p:spPr>
          <a:xfrm>
            <a:off x="908690" y="940308"/>
            <a:ext cx="1605280" cy="1605280"/>
          </a:xfrm>
          <a:custGeom>
            <a:avLst/>
            <a:gdLst/>
            <a:ahLst/>
            <a:cxnLst/>
            <a:rect l="l" t="t" r="r" b="b"/>
            <a:pathLst>
              <a:path w="1605280" h="1605280">
                <a:moveTo>
                  <a:pt x="802386" y="0"/>
                </a:moveTo>
                <a:lnTo>
                  <a:pt x="753507" y="1464"/>
                </a:lnTo>
                <a:lnTo>
                  <a:pt x="705403" y="5801"/>
                </a:lnTo>
                <a:lnTo>
                  <a:pt x="658157" y="12927"/>
                </a:lnTo>
                <a:lnTo>
                  <a:pt x="611853" y="22758"/>
                </a:lnTo>
                <a:lnTo>
                  <a:pt x="566576" y="35210"/>
                </a:lnTo>
                <a:lnTo>
                  <a:pt x="522409" y="50199"/>
                </a:lnTo>
                <a:lnTo>
                  <a:pt x="479436" y="67642"/>
                </a:lnTo>
                <a:lnTo>
                  <a:pt x="437741" y="87453"/>
                </a:lnTo>
                <a:lnTo>
                  <a:pt x="397408" y="109550"/>
                </a:lnTo>
                <a:lnTo>
                  <a:pt x="358521" y="133848"/>
                </a:lnTo>
                <a:lnTo>
                  <a:pt x="321164" y="160263"/>
                </a:lnTo>
                <a:lnTo>
                  <a:pt x="285420" y="188712"/>
                </a:lnTo>
                <a:lnTo>
                  <a:pt x="251375" y="219111"/>
                </a:lnTo>
                <a:lnTo>
                  <a:pt x="219111" y="251375"/>
                </a:lnTo>
                <a:lnTo>
                  <a:pt x="188712" y="285420"/>
                </a:lnTo>
                <a:lnTo>
                  <a:pt x="160263" y="321164"/>
                </a:lnTo>
                <a:lnTo>
                  <a:pt x="133848" y="358521"/>
                </a:lnTo>
                <a:lnTo>
                  <a:pt x="109550" y="397408"/>
                </a:lnTo>
                <a:lnTo>
                  <a:pt x="87453" y="437741"/>
                </a:lnTo>
                <a:lnTo>
                  <a:pt x="67642" y="479436"/>
                </a:lnTo>
                <a:lnTo>
                  <a:pt x="50199" y="522409"/>
                </a:lnTo>
                <a:lnTo>
                  <a:pt x="35210" y="566576"/>
                </a:lnTo>
                <a:lnTo>
                  <a:pt x="22758" y="611853"/>
                </a:lnTo>
                <a:lnTo>
                  <a:pt x="12927" y="658157"/>
                </a:lnTo>
                <a:lnTo>
                  <a:pt x="5801" y="705403"/>
                </a:lnTo>
                <a:lnTo>
                  <a:pt x="1464" y="753507"/>
                </a:lnTo>
                <a:lnTo>
                  <a:pt x="0" y="802386"/>
                </a:lnTo>
                <a:lnTo>
                  <a:pt x="1464" y="851264"/>
                </a:lnTo>
                <a:lnTo>
                  <a:pt x="5801" y="899368"/>
                </a:lnTo>
                <a:lnTo>
                  <a:pt x="12927" y="946614"/>
                </a:lnTo>
                <a:lnTo>
                  <a:pt x="22758" y="992918"/>
                </a:lnTo>
                <a:lnTo>
                  <a:pt x="35210" y="1038195"/>
                </a:lnTo>
                <a:lnTo>
                  <a:pt x="50199" y="1082362"/>
                </a:lnTo>
                <a:lnTo>
                  <a:pt x="67642" y="1125335"/>
                </a:lnTo>
                <a:lnTo>
                  <a:pt x="87453" y="1167030"/>
                </a:lnTo>
                <a:lnTo>
                  <a:pt x="109550" y="1207363"/>
                </a:lnTo>
                <a:lnTo>
                  <a:pt x="133848" y="1246250"/>
                </a:lnTo>
                <a:lnTo>
                  <a:pt x="160263" y="1283607"/>
                </a:lnTo>
                <a:lnTo>
                  <a:pt x="188712" y="1319351"/>
                </a:lnTo>
                <a:lnTo>
                  <a:pt x="219111" y="1353396"/>
                </a:lnTo>
                <a:lnTo>
                  <a:pt x="251375" y="1385660"/>
                </a:lnTo>
                <a:lnTo>
                  <a:pt x="285420" y="1416059"/>
                </a:lnTo>
                <a:lnTo>
                  <a:pt x="321164" y="1444508"/>
                </a:lnTo>
                <a:lnTo>
                  <a:pt x="358521" y="1470923"/>
                </a:lnTo>
                <a:lnTo>
                  <a:pt x="397408" y="1495221"/>
                </a:lnTo>
                <a:lnTo>
                  <a:pt x="437741" y="1517318"/>
                </a:lnTo>
                <a:lnTo>
                  <a:pt x="479436" y="1537129"/>
                </a:lnTo>
                <a:lnTo>
                  <a:pt x="522409" y="1554572"/>
                </a:lnTo>
                <a:lnTo>
                  <a:pt x="566576" y="1569561"/>
                </a:lnTo>
                <a:lnTo>
                  <a:pt x="611853" y="1582013"/>
                </a:lnTo>
                <a:lnTo>
                  <a:pt x="658157" y="1591844"/>
                </a:lnTo>
                <a:lnTo>
                  <a:pt x="705403" y="1598970"/>
                </a:lnTo>
                <a:lnTo>
                  <a:pt x="753507" y="1603307"/>
                </a:lnTo>
                <a:lnTo>
                  <a:pt x="802386" y="1604772"/>
                </a:lnTo>
                <a:lnTo>
                  <a:pt x="851264" y="1603307"/>
                </a:lnTo>
                <a:lnTo>
                  <a:pt x="899368" y="1598970"/>
                </a:lnTo>
                <a:lnTo>
                  <a:pt x="946614" y="1591844"/>
                </a:lnTo>
                <a:lnTo>
                  <a:pt x="992918" y="1582013"/>
                </a:lnTo>
                <a:lnTo>
                  <a:pt x="1038195" y="1569561"/>
                </a:lnTo>
                <a:lnTo>
                  <a:pt x="1082362" y="1554572"/>
                </a:lnTo>
                <a:lnTo>
                  <a:pt x="1125335" y="1537129"/>
                </a:lnTo>
                <a:lnTo>
                  <a:pt x="1167030" y="1517318"/>
                </a:lnTo>
                <a:lnTo>
                  <a:pt x="1207363" y="1495221"/>
                </a:lnTo>
                <a:lnTo>
                  <a:pt x="1246250" y="1470923"/>
                </a:lnTo>
                <a:lnTo>
                  <a:pt x="1283607" y="1444508"/>
                </a:lnTo>
                <a:lnTo>
                  <a:pt x="1319351" y="1416059"/>
                </a:lnTo>
                <a:lnTo>
                  <a:pt x="1353396" y="1385660"/>
                </a:lnTo>
                <a:lnTo>
                  <a:pt x="1385660" y="1353396"/>
                </a:lnTo>
                <a:lnTo>
                  <a:pt x="1416059" y="1319351"/>
                </a:lnTo>
                <a:lnTo>
                  <a:pt x="1444508" y="1283607"/>
                </a:lnTo>
                <a:lnTo>
                  <a:pt x="1470923" y="1246250"/>
                </a:lnTo>
                <a:lnTo>
                  <a:pt x="1495221" y="1207363"/>
                </a:lnTo>
                <a:lnTo>
                  <a:pt x="1517318" y="1167030"/>
                </a:lnTo>
                <a:lnTo>
                  <a:pt x="1537129" y="1125335"/>
                </a:lnTo>
                <a:lnTo>
                  <a:pt x="1554572" y="1082362"/>
                </a:lnTo>
                <a:lnTo>
                  <a:pt x="1569561" y="1038195"/>
                </a:lnTo>
                <a:lnTo>
                  <a:pt x="1582013" y="992918"/>
                </a:lnTo>
                <a:lnTo>
                  <a:pt x="1591844" y="946614"/>
                </a:lnTo>
                <a:lnTo>
                  <a:pt x="1598970" y="899368"/>
                </a:lnTo>
                <a:lnTo>
                  <a:pt x="1603307" y="851264"/>
                </a:lnTo>
                <a:lnTo>
                  <a:pt x="1604772" y="802386"/>
                </a:lnTo>
                <a:lnTo>
                  <a:pt x="1603307" y="753507"/>
                </a:lnTo>
                <a:lnTo>
                  <a:pt x="1598970" y="705403"/>
                </a:lnTo>
                <a:lnTo>
                  <a:pt x="1591844" y="658157"/>
                </a:lnTo>
                <a:lnTo>
                  <a:pt x="1582013" y="611853"/>
                </a:lnTo>
                <a:lnTo>
                  <a:pt x="1569561" y="566576"/>
                </a:lnTo>
                <a:lnTo>
                  <a:pt x="1554572" y="522409"/>
                </a:lnTo>
                <a:lnTo>
                  <a:pt x="1537129" y="479436"/>
                </a:lnTo>
                <a:lnTo>
                  <a:pt x="1517318" y="437741"/>
                </a:lnTo>
                <a:lnTo>
                  <a:pt x="1495221" y="397408"/>
                </a:lnTo>
                <a:lnTo>
                  <a:pt x="1470923" y="358521"/>
                </a:lnTo>
                <a:lnTo>
                  <a:pt x="1444508" y="321164"/>
                </a:lnTo>
                <a:lnTo>
                  <a:pt x="1416059" y="285420"/>
                </a:lnTo>
                <a:lnTo>
                  <a:pt x="1385660" y="251375"/>
                </a:lnTo>
                <a:lnTo>
                  <a:pt x="1353396" y="219111"/>
                </a:lnTo>
                <a:lnTo>
                  <a:pt x="1319351" y="188712"/>
                </a:lnTo>
                <a:lnTo>
                  <a:pt x="1283607" y="160263"/>
                </a:lnTo>
                <a:lnTo>
                  <a:pt x="1246250" y="133848"/>
                </a:lnTo>
                <a:lnTo>
                  <a:pt x="1207363" y="109550"/>
                </a:lnTo>
                <a:lnTo>
                  <a:pt x="1167030" y="87453"/>
                </a:lnTo>
                <a:lnTo>
                  <a:pt x="1125335" y="67642"/>
                </a:lnTo>
                <a:lnTo>
                  <a:pt x="1082362" y="50199"/>
                </a:lnTo>
                <a:lnTo>
                  <a:pt x="1038195" y="35210"/>
                </a:lnTo>
                <a:lnTo>
                  <a:pt x="992918" y="22758"/>
                </a:lnTo>
                <a:lnTo>
                  <a:pt x="946614" y="12927"/>
                </a:lnTo>
                <a:lnTo>
                  <a:pt x="899368" y="5801"/>
                </a:lnTo>
                <a:lnTo>
                  <a:pt x="851264" y="1464"/>
                </a:lnTo>
                <a:lnTo>
                  <a:pt x="802386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D70F61DC-1337-4093-90DE-063875AE96FF}"/>
              </a:ext>
            </a:extLst>
          </p:cNvPr>
          <p:cNvSpPr txBox="1">
            <a:spLocks/>
          </p:cNvSpPr>
          <p:nvPr/>
        </p:nvSpPr>
        <p:spPr>
          <a:xfrm>
            <a:off x="738330" y="1241849"/>
            <a:ext cx="1946000" cy="1002197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275"/>
              </a:spcBef>
            </a:pPr>
            <a:r>
              <a:rPr lang="pt-BR" b="1" spc="100" dirty="0" err="1"/>
              <a:t>Figm</a:t>
            </a:r>
            <a:r>
              <a:rPr lang="pt-BR" b="1" dirty="0" err="1"/>
              <a:t>a</a:t>
            </a:r>
            <a:endParaRPr lang="pt-BR" b="1" dirty="0"/>
          </a:p>
          <a:p>
            <a:pPr marL="32384" algn="ctr">
              <a:lnSpc>
                <a:spcPct val="100000"/>
              </a:lnSpc>
              <a:spcBef>
                <a:spcPts val="125"/>
              </a:spcBef>
            </a:pPr>
            <a:r>
              <a:rPr lang="pt-BR" sz="1800" b="1" spc="-5" dirty="0">
                <a:latin typeface="Roboto Lt"/>
                <a:cs typeface="Roboto Lt"/>
              </a:rPr>
              <a:t>Acesso</a:t>
            </a:r>
            <a:endParaRPr lang="pt-BR" sz="1800" b="1" dirty="0">
              <a:latin typeface="Roboto Lt"/>
              <a:cs typeface="Roboto Lt"/>
            </a:endParaRPr>
          </a:p>
        </p:txBody>
      </p:sp>
      <p:pic>
        <p:nvPicPr>
          <p:cNvPr id="6" name="object 5">
            <a:extLst>
              <a:ext uri="{FF2B5EF4-FFF2-40B4-BE49-F238E27FC236}">
                <a16:creationId xmlns:a16="http://schemas.microsoft.com/office/drawing/2014/main" id="{2358E48F-4171-42C7-B7D0-638D80679D1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24755" y="1066800"/>
            <a:ext cx="6763499" cy="346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951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95D227C-4F7E-49DB-BA7F-EBA87DC6145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  <p:grpSp>
        <p:nvGrpSpPr>
          <p:cNvPr id="4" name="object 4">
            <a:extLst>
              <a:ext uri="{FF2B5EF4-FFF2-40B4-BE49-F238E27FC236}">
                <a16:creationId xmlns:a16="http://schemas.microsoft.com/office/drawing/2014/main" id="{B9698E1F-41E3-4353-8E22-7D68FE959276}"/>
              </a:ext>
            </a:extLst>
          </p:cNvPr>
          <p:cNvGrpSpPr/>
          <p:nvPr/>
        </p:nvGrpSpPr>
        <p:grpSpPr>
          <a:xfrm>
            <a:off x="1426625" y="1656254"/>
            <a:ext cx="8745051" cy="4268342"/>
            <a:chOff x="2272283" y="2468879"/>
            <a:chExt cx="8669020" cy="3518535"/>
          </a:xfrm>
        </p:grpSpPr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B34B583F-10D8-4A31-8E12-90E048EFB679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72283" y="2732531"/>
              <a:ext cx="8455913" cy="3254501"/>
            </a:xfrm>
            <a:prstGeom prst="rect">
              <a:avLst/>
            </a:prstGeom>
          </p:spPr>
        </p:pic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82B83A96-4A4C-4C1D-A5E2-D1F39EF46C52}"/>
                </a:ext>
              </a:extLst>
            </p:cNvPr>
            <p:cNvSpPr/>
            <p:nvPr/>
          </p:nvSpPr>
          <p:spPr>
            <a:xfrm>
              <a:off x="3606545" y="3428999"/>
              <a:ext cx="6939915" cy="2316480"/>
            </a:xfrm>
            <a:custGeom>
              <a:avLst/>
              <a:gdLst/>
              <a:ahLst/>
              <a:cxnLst/>
              <a:rect l="l" t="t" r="r" b="b"/>
              <a:pathLst>
                <a:path w="6939915" h="2316479">
                  <a:moveTo>
                    <a:pt x="6939533" y="0"/>
                  </a:moveTo>
                  <a:lnTo>
                    <a:pt x="0" y="0"/>
                  </a:lnTo>
                  <a:lnTo>
                    <a:pt x="0" y="2316480"/>
                  </a:lnTo>
                  <a:lnTo>
                    <a:pt x="6939533" y="2316480"/>
                  </a:lnTo>
                  <a:lnTo>
                    <a:pt x="6939533" y="0"/>
                  </a:lnTo>
                  <a:close/>
                </a:path>
              </a:pathLst>
            </a:custGeom>
            <a:solidFill>
              <a:srgbClr val="6C2A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6BAED65F-42C6-48CD-A1F7-53F2AC0684AE}"/>
                </a:ext>
              </a:extLst>
            </p:cNvPr>
            <p:cNvSpPr/>
            <p:nvPr/>
          </p:nvSpPr>
          <p:spPr>
            <a:xfrm>
              <a:off x="8524874" y="2555366"/>
              <a:ext cx="1410970" cy="277495"/>
            </a:xfrm>
            <a:custGeom>
              <a:avLst/>
              <a:gdLst/>
              <a:ahLst/>
              <a:cxnLst/>
              <a:rect l="l" t="t" r="r" b="b"/>
              <a:pathLst>
                <a:path w="1410970" h="277494">
                  <a:moveTo>
                    <a:pt x="0" y="0"/>
                  </a:moveTo>
                  <a:lnTo>
                    <a:pt x="1410893" y="277279"/>
                  </a:lnTo>
                </a:path>
              </a:pathLst>
            </a:custGeom>
            <a:ln w="19050">
              <a:solidFill>
                <a:srgbClr val="ECAD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67C2E850-F2A7-44AF-BE2D-CD9475700744}"/>
                </a:ext>
              </a:extLst>
            </p:cNvPr>
            <p:cNvSpPr/>
            <p:nvPr/>
          </p:nvSpPr>
          <p:spPr>
            <a:xfrm>
              <a:off x="9915960" y="2792815"/>
              <a:ext cx="82550" cy="74930"/>
            </a:xfrm>
            <a:custGeom>
              <a:avLst/>
              <a:gdLst/>
              <a:ahLst/>
              <a:cxnLst/>
              <a:rect l="l" t="t" r="r" b="b"/>
              <a:pathLst>
                <a:path w="82550" h="74930">
                  <a:moveTo>
                    <a:pt x="14693" y="0"/>
                  </a:moveTo>
                  <a:lnTo>
                    <a:pt x="0" y="74764"/>
                  </a:lnTo>
                  <a:lnTo>
                    <a:pt x="82118" y="52082"/>
                  </a:lnTo>
                  <a:lnTo>
                    <a:pt x="14693" y="0"/>
                  </a:lnTo>
                  <a:close/>
                </a:path>
              </a:pathLst>
            </a:custGeom>
            <a:solidFill>
              <a:srgbClr val="ECAD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8739F37E-7E5C-4C74-9AA2-1BC1E77BF22B}"/>
                </a:ext>
              </a:extLst>
            </p:cNvPr>
            <p:cNvSpPr/>
            <p:nvPr/>
          </p:nvSpPr>
          <p:spPr>
            <a:xfrm>
              <a:off x="10592399" y="2478404"/>
              <a:ext cx="339090" cy="323850"/>
            </a:xfrm>
            <a:custGeom>
              <a:avLst/>
              <a:gdLst/>
              <a:ahLst/>
              <a:cxnLst/>
              <a:rect l="l" t="t" r="r" b="b"/>
              <a:pathLst>
                <a:path w="339090" h="323850">
                  <a:moveTo>
                    <a:pt x="338835" y="0"/>
                  </a:moveTo>
                  <a:lnTo>
                    <a:pt x="0" y="323265"/>
                  </a:lnTo>
                </a:path>
              </a:pathLst>
            </a:custGeom>
            <a:ln w="19049">
              <a:solidFill>
                <a:srgbClr val="ECAD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2CD56472-D3E9-4918-8591-B44EEF8FB4E4}"/>
                </a:ext>
              </a:extLst>
            </p:cNvPr>
            <p:cNvSpPr/>
            <p:nvPr/>
          </p:nvSpPr>
          <p:spPr>
            <a:xfrm>
              <a:off x="10546461" y="2765342"/>
              <a:ext cx="81915" cy="80645"/>
            </a:xfrm>
            <a:custGeom>
              <a:avLst/>
              <a:gdLst/>
              <a:ahLst/>
              <a:cxnLst/>
              <a:rect l="l" t="t" r="r" b="b"/>
              <a:pathLst>
                <a:path w="81915" h="80644">
                  <a:moveTo>
                    <a:pt x="28828" y="0"/>
                  </a:moveTo>
                  <a:lnTo>
                    <a:pt x="0" y="80162"/>
                  </a:lnTo>
                  <a:lnTo>
                    <a:pt x="81432" y="55130"/>
                  </a:lnTo>
                  <a:lnTo>
                    <a:pt x="28828" y="0"/>
                  </a:lnTo>
                  <a:close/>
                </a:path>
              </a:pathLst>
            </a:custGeom>
            <a:solidFill>
              <a:srgbClr val="ECAD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CE5DC94C-9C13-4328-A65B-7912FC05E4C2}"/>
                </a:ext>
              </a:extLst>
            </p:cNvPr>
            <p:cNvSpPr/>
            <p:nvPr/>
          </p:nvSpPr>
          <p:spPr>
            <a:xfrm>
              <a:off x="2323337" y="2768345"/>
              <a:ext cx="1080770" cy="214629"/>
            </a:xfrm>
            <a:custGeom>
              <a:avLst/>
              <a:gdLst/>
              <a:ahLst/>
              <a:cxnLst/>
              <a:rect l="l" t="t" r="r" b="b"/>
              <a:pathLst>
                <a:path w="1080770" h="214630">
                  <a:moveTo>
                    <a:pt x="1080515" y="0"/>
                  </a:moveTo>
                  <a:lnTo>
                    <a:pt x="0" y="0"/>
                  </a:lnTo>
                  <a:lnTo>
                    <a:pt x="0" y="214122"/>
                  </a:lnTo>
                  <a:lnTo>
                    <a:pt x="1080515" y="214122"/>
                  </a:lnTo>
                  <a:lnTo>
                    <a:pt x="1080515" y="0"/>
                  </a:lnTo>
                  <a:close/>
                </a:path>
              </a:pathLst>
            </a:custGeom>
            <a:solidFill>
              <a:srgbClr val="6C2A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>
            <a:extLst>
              <a:ext uri="{FF2B5EF4-FFF2-40B4-BE49-F238E27FC236}">
                <a16:creationId xmlns:a16="http://schemas.microsoft.com/office/drawing/2014/main" id="{116CB28F-AE39-4B2C-A1C8-6B4B179FCEA1}"/>
              </a:ext>
            </a:extLst>
          </p:cNvPr>
          <p:cNvSpPr txBox="1"/>
          <p:nvPr/>
        </p:nvSpPr>
        <p:spPr>
          <a:xfrm>
            <a:off x="6451378" y="1518219"/>
            <a:ext cx="1282676" cy="221856"/>
          </a:xfrm>
          <a:prstGeom prst="rect">
            <a:avLst/>
          </a:prstGeom>
          <a:solidFill>
            <a:srgbClr val="EFD1FF"/>
          </a:solidFill>
        </p:spPr>
        <p:txBody>
          <a:bodyPr vert="horz" wrap="square" lIns="0" tIns="36830" rIns="0" bIns="0" rtlCol="0">
            <a:spAutoFit/>
          </a:bodyPr>
          <a:lstStyle/>
          <a:p>
            <a:pPr marL="135255">
              <a:lnSpc>
                <a:spcPct val="100000"/>
              </a:lnSpc>
              <a:spcBef>
                <a:spcPts val="290"/>
              </a:spcBef>
            </a:pPr>
            <a:r>
              <a:rPr sz="1200" spc="-5" dirty="0">
                <a:solidFill>
                  <a:srgbClr val="56257B"/>
                </a:solidFill>
                <a:latin typeface="Roboto"/>
                <a:cs typeface="Roboto"/>
              </a:rPr>
              <a:t>Inserir</a:t>
            </a:r>
            <a:r>
              <a:rPr sz="1200" spc="-20" dirty="0">
                <a:solidFill>
                  <a:srgbClr val="56257B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56257B"/>
                </a:solidFill>
                <a:latin typeface="Roboto"/>
                <a:cs typeface="Roboto"/>
              </a:rPr>
              <a:t>imagem</a:t>
            </a:r>
            <a:endParaRPr sz="1200" dirty="0">
              <a:latin typeface="Roboto"/>
              <a:cs typeface="Roboto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5797C23A-EC91-4DE8-B418-B379B407D18F}"/>
              </a:ext>
            </a:extLst>
          </p:cNvPr>
          <p:cNvSpPr txBox="1"/>
          <p:nvPr/>
        </p:nvSpPr>
        <p:spPr>
          <a:xfrm>
            <a:off x="10140593" y="1446595"/>
            <a:ext cx="1282050" cy="221214"/>
          </a:xfrm>
          <a:prstGeom prst="rect">
            <a:avLst/>
          </a:prstGeom>
          <a:solidFill>
            <a:srgbClr val="EFD1FF"/>
          </a:solidFill>
        </p:spPr>
        <p:txBody>
          <a:bodyPr vert="horz" wrap="square" lIns="0" tIns="36195" rIns="0" bIns="0" rtlCol="0">
            <a:spAutoFit/>
          </a:bodyPr>
          <a:lstStyle/>
          <a:p>
            <a:pPr marL="206375">
              <a:lnSpc>
                <a:spcPct val="100000"/>
              </a:lnSpc>
              <a:spcBef>
                <a:spcPts val="285"/>
              </a:spcBef>
            </a:pPr>
            <a:r>
              <a:rPr sz="1200" spc="-5" dirty="0">
                <a:solidFill>
                  <a:srgbClr val="602A89"/>
                </a:solidFill>
                <a:latin typeface="Roboto"/>
                <a:cs typeface="Roboto"/>
              </a:rPr>
              <a:t>Novo</a:t>
            </a:r>
            <a:r>
              <a:rPr sz="1200" spc="-25" dirty="0">
                <a:solidFill>
                  <a:srgbClr val="602A89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602A89"/>
                </a:solidFill>
                <a:latin typeface="Roboto"/>
                <a:cs typeface="Roboto"/>
              </a:rPr>
              <a:t>Projeto</a:t>
            </a:r>
            <a:endParaRPr sz="1200" dirty="0">
              <a:latin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268122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95D227C-4F7E-49DB-BA7F-EBA87DC6145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739596E7-270B-4AD2-9EB2-798360F1FCAF}"/>
              </a:ext>
            </a:extLst>
          </p:cNvPr>
          <p:cNvSpPr txBox="1"/>
          <p:nvPr/>
        </p:nvSpPr>
        <p:spPr>
          <a:xfrm>
            <a:off x="6602407" y="281559"/>
            <a:ext cx="4765675" cy="180403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marL="111125" marR="27940">
              <a:lnSpc>
                <a:spcPts val="2340"/>
              </a:lnSpc>
              <a:spcBef>
                <a:spcPts val="10"/>
              </a:spcBef>
            </a:pPr>
            <a:r>
              <a:rPr sz="1300" spc="-5" dirty="0">
                <a:latin typeface="Roboto"/>
                <a:cs typeface="Roboto"/>
              </a:rPr>
              <a:t>Para criar os </a:t>
            </a:r>
            <a:r>
              <a:rPr sz="1300" spc="-10" dirty="0">
                <a:latin typeface="Roboto"/>
                <a:cs typeface="Roboto"/>
              </a:rPr>
              <a:t>layouts, </a:t>
            </a:r>
            <a:r>
              <a:rPr sz="1300" spc="-5" dirty="0">
                <a:latin typeface="Roboto"/>
                <a:cs typeface="Roboto"/>
              </a:rPr>
              <a:t>seleciona-se </a:t>
            </a:r>
            <a:r>
              <a:rPr sz="1300" spc="-10" dirty="0">
                <a:latin typeface="Roboto"/>
                <a:cs typeface="Roboto"/>
              </a:rPr>
              <a:t>Frames </a:t>
            </a:r>
            <a:r>
              <a:rPr sz="1300" dirty="0">
                <a:latin typeface="Roboto"/>
                <a:cs typeface="Roboto"/>
              </a:rPr>
              <a:t>(F)em </a:t>
            </a:r>
            <a:r>
              <a:rPr sz="1300" spc="-5" dirty="0">
                <a:latin typeface="Roboto"/>
                <a:cs typeface="Roboto"/>
              </a:rPr>
              <a:t>Region tools. </a:t>
            </a:r>
            <a:r>
              <a:rPr sz="1300" spc="-310" dirty="0">
                <a:latin typeface="Roboto"/>
                <a:cs typeface="Roboto"/>
              </a:rPr>
              <a:t> </a:t>
            </a:r>
            <a:r>
              <a:rPr sz="1300" spc="-5" dirty="0">
                <a:latin typeface="Roboto"/>
                <a:cs typeface="Roboto"/>
              </a:rPr>
              <a:t>Para diminuir </a:t>
            </a:r>
            <a:r>
              <a:rPr sz="1300" dirty="0">
                <a:latin typeface="Roboto"/>
                <a:cs typeface="Roboto"/>
              </a:rPr>
              <a:t>a </a:t>
            </a:r>
            <a:r>
              <a:rPr sz="1300" spc="-5" dirty="0">
                <a:latin typeface="Roboto"/>
                <a:cs typeface="Roboto"/>
              </a:rPr>
              <a:t>imagem inserida basta clicá-la </a:t>
            </a:r>
            <a:r>
              <a:rPr sz="1300" dirty="0">
                <a:latin typeface="Roboto"/>
                <a:cs typeface="Roboto"/>
              </a:rPr>
              <a:t>e </a:t>
            </a:r>
            <a:r>
              <a:rPr sz="1300" spc="-5" dirty="0">
                <a:latin typeface="Roboto"/>
                <a:cs typeface="Roboto"/>
              </a:rPr>
              <a:t>apertar no </a:t>
            </a:r>
            <a:r>
              <a:rPr sz="1300" dirty="0">
                <a:latin typeface="Roboto"/>
                <a:cs typeface="Roboto"/>
              </a:rPr>
              <a:t> </a:t>
            </a:r>
            <a:r>
              <a:rPr sz="1300" spc="-5" dirty="0">
                <a:latin typeface="Roboto"/>
                <a:cs typeface="Roboto"/>
              </a:rPr>
              <a:t>teclado:</a:t>
            </a:r>
            <a:r>
              <a:rPr sz="1300" spc="-30" dirty="0">
                <a:latin typeface="Roboto"/>
                <a:cs typeface="Roboto"/>
              </a:rPr>
              <a:t> </a:t>
            </a:r>
            <a:r>
              <a:rPr sz="1300" dirty="0">
                <a:latin typeface="Roboto"/>
                <a:cs typeface="Roboto"/>
              </a:rPr>
              <a:t>Fn</a:t>
            </a:r>
            <a:r>
              <a:rPr sz="1300" spc="-10" dirty="0">
                <a:latin typeface="Roboto"/>
                <a:cs typeface="Roboto"/>
              </a:rPr>
              <a:t> </a:t>
            </a:r>
            <a:r>
              <a:rPr sz="1300" dirty="0">
                <a:latin typeface="Roboto"/>
                <a:cs typeface="Roboto"/>
              </a:rPr>
              <a:t>(</a:t>
            </a:r>
            <a:r>
              <a:rPr sz="1300" spc="-5" dirty="0">
                <a:latin typeface="Roboto"/>
                <a:cs typeface="Roboto"/>
              </a:rPr>
              <a:t> </a:t>
            </a:r>
            <a:r>
              <a:rPr sz="1300" dirty="0">
                <a:latin typeface="Roboto"/>
                <a:cs typeface="Roboto"/>
              </a:rPr>
              <a:t>- ) </a:t>
            </a:r>
            <a:r>
              <a:rPr sz="1300" spc="-5" dirty="0">
                <a:latin typeface="Roboto"/>
                <a:cs typeface="Roboto"/>
              </a:rPr>
              <a:t>ou para</a:t>
            </a:r>
            <a:r>
              <a:rPr sz="1300" spc="-10" dirty="0">
                <a:latin typeface="Roboto"/>
                <a:cs typeface="Roboto"/>
              </a:rPr>
              <a:t> </a:t>
            </a:r>
            <a:r>
              <a:rPr sz="1300" spc="-5" dirty="0">
                <a:latin typeface="Roboto"/>
                <a:cs typeface="Roboto"/>
              </a:rPr>
              <a:t>aumenta-la</a:t>
            </a:r>
            <a:r>
              <a:rPr sz="1300" spc="-20" dirty="0">
                <a:latin typeface="Roboto"/>
                <a:cs typeface="Roboto"/>
              </a:rPr>
              <a:t> </a:t>
            </a:r>
            <a:r>
              <a:rPr sz="1300" dirty="0">
                <a:latin typeface="Roboto"/>
                <a:cs typeface="Roboto"/>
              </a:rPr>
              <a:t>Fn</a:t>
            </a:r>
            <a:r>
              <a:rPr sz="1300" spc="-10" dirty="0">
                <a:latin typeface="Roboto"/>
                <a:cs typeface="Roboto"/>
              </a:rPr>
              <a:t> </a:t>
            </a:r>
            <a:r>
              <a:rPr sz="1300" dirty="0">
                <a:latin typeface="Roboto"/>
                <a:cs typeface="Roboto"/>
              </a:rPr>
              <a:t>(</a:t>
            </a:r>
            <a:r>
              <a:rPr sz="1300" spc="-5" dirty="0">
                <a:latin typeface="Roboto"/>
                <a:cs typeface="Roboto"/>
              </a:rPr>
              <a:t> </a:t>
            </a:r>
            <a:r>
              <a:rPr sz="1300" dirty="0">
                <a:latin typeface="Roboto"/>
                <a:cs typeface="Roboto"/>
              </a:rPr>
              <a:t>+ ).</a:t>
            </a:r>
          </a:p>
          <a:p>
            <a:pPr marL="111125" marR="135890">
              <a:lnSpc>
                <a:spcPts val="2340"/>
              </a:lnSpc>
            </a:pPr>
            <a:r>
              <a:rPr sz="1300" spc="-5" dirty="0">
                <a:latin typeface="Roboto"/>
                <a:cs typeface="Roboto"/>
              </a:rPr>
              <a:t>Para selecionar </a:t>
            </a:r>
            <a:r>
              <a:rPr sz="1300" dirty="0">
                <a:latin typeface="Roboto"/>
                <a:cs typeface="Roboto"/>
              </a:rPr>
              <a:t>o </a:t>
            </a:r>
            <a:r>
              <a:rPr sz="1300" spc="-5" dirty="0">
                <a:latin typeface="Roboto"/>
                <a:cs typeface="Roboto"/>
              </a:rPr>
              <a:t>formato do dispositivo, observar </a:t>
            </a:r>
            <a:r>
              <a:rPr sz="1300" dirty="0">
                <a:latin typeface="Roboto"/>
                <a:cs typeface="Roboto"/>
              </a:rPr>
              <a:t>a </a:t>
            </a:r>
            <a:r>
              <a:rPr sz="1300" spc="-5" dirty="0">
                <a:latin typeface="Roboto"/>
                <a:cs typeface="Roboto"/>
              </a:rPr>
              <a:t>lista que </a:t>
            </a:r>
            <a:r>
              <a:rPr sz="1300" spc="-310" dirty="0">
                <a:latin typeface="Roboto"/>
                <a:cs typeface="Roboto"/>
              </a:rPr>
              <a:t> </a:t>
            </a:r>
            <a:r>
              <a:rPr sz="1300" spc="-5" dirty="0">
                <a:latin typeface="Roboto"/>
                <a:cs typeface="Roboto"/>
              </a:rPr>
              <a:t>aparece</a:t>
            </a:r>
            <a:r>
              <a:rPr sz="1300" spc="-30" dirty="0">
                <a:latin typeface="Roboto"/>
                <a:cs typeface="Roboto"/>
              </a:rPr>
              <a:t> </a:t>
            </a:r>
            <a:r>
              <a:rPr sz="1300" spc="-5" dirty="0">
                <a:latin typeface="Roboto"/>
                <a:cs typeface="Roboto"/>
              </a:rPr>
              <a:t>ao lado</a:t>
            </a:r>
            <a:r>
              <a:rPr sz="1300" spc="-10" dirty="0">
                <a:latin typeface="Roboto"/>
                <a:cs typeface="Roboto"/>
              </a:rPr>
              <a:t> </a:t>
            </a:r>
            <a:r>
              <a:rPr sz="1300" spc="-5" dirty="0">
                <a:latin typeface="Roboto"/>
                <a:cs typeface="Roboto"/>
              </a:rPr>
              <a:t>direito.</a:t>
            </a:r>
            <a:endParaRPr sz="1300" dirty="0">
              <a:latin typeface="Roboto"/>
              <a:cs typeface="Roboto"/>
            </a:endParaRPr>
          </a:p>
          <a:p>
            <a:pPr marL="111125">
              <a:lnSpc>
                <a:spcPct val="100000"/>
              </a:lnSpc>
              <a:spcBef>
                <a:spcPts val="570"/>
              </a:spcBef>
            </a:pPr>
            <a:r>
              <a:rPr sz="1300" spc="-5" dirty="0">
                <a:latin typeface="Roboto"/>
                <a:cs typeface="Roboto"/>
              </a:rPr>
              <a:t>Para</a:t>
            </a:r>
            <a:r>
              <a:rPr sz="1300" spc="-15" dirty="0">
                <a:latin typeface="Roboto"/>
                <a:cs typeface="Roboto"/>
              </a:rPr>
              <a:t> </a:t>
            </a:r>
            <a:r>
              <a:rPr sz="1300" dirty="0">
                <a:latin typeface="Roboto"/>
                <a:cs typeface="Roboto"/>
              </a:rPr>
              <a:t>o</a:t>
            </a:r>
            <a:r>
              <a:rPr sz="1300" spc="-5" dirty="0">
                <a:latin typeface="Roboto"/>
                <a:cs typeface="Roboto"/>
              </a:rPr>
              <a:t> wireframe</a:t>
            </a:r>
            <a:r>
              <a:rPr sz="1300" spc="-25" dirty="0">
                <a:latin typeface="Roboto"/>
                <a:cs typeface="Roboto"/>
              </a:rPr>
              <a:t> </a:t>
            </a:r>
            <a:r>
              <a:rPr sz="1300" spc="-5" dirty="0">
                <a:latin typeface="Roboto"/>
                <a:cs typeface="Roboto"/>
              </a:rPr>
              <a:t>abaixo, será</a:t>
            </a:r>
            <a:r>
              <a:rPr sz="1300" spc="-20" dirty="0">
                <a:latin typeface="Roboto"/>
                <a:cs typeface="Roboto"/>
              </a:rPr>
              <a:t> </a:t>
            </a:r>
            <a:r>
              <a:rPr sz="1300" spc="-5" dirty="0">
                <a:latin typeface="Roboto"/>
                <a:cs typeface="Roboto"/>
              </a:rPr>
              <a:t>usado</a:t>
            </a:r>
            <a:r>
              <a:rPr sz="1300" spc="-10" dirty="0">
                <a:latin typeface="Roboto"/>
                <a:cs typeface="Roboto"/>
              </a:rPr>
              <a:t> </a:t>
            </a:r>
            <a:r>
              <a:rPr sz="1300" dirty="0">
                <a:latin typeface="Roboto"/>
                <a:cs typeface="Roboto"/>
              </a:rPr>
              <a:t>o</a:t>
            </a:r>
            <a:r>
              <a:rPr sz="1300" spc="-5" dirty="0">
                <a:latin typeface="Roboto"/>
                <a:cs typeface="Roboto"/>
              </a:rPr>
              <a:t> formato</a:t>
            </a:r>
            <a:r>
              <a:rPr sz="1300" spc="-15" dirty="0">
                <a:latin typeface="Roboto"/>
                <a:cs typeface="Roboto"/>
              </a:rPr>
              <a:t> </a:t>
            </a:r>
            <a:r>
              <a:rPr sz="1300" spc="-5" dirty="0">
                <a:latin typeface="Roboto"/>
                <a:cs typeface="Roboto"/>
              </a:rPr>
              <a:t>para</a:t>
            </a:r>
            <a:r>
              <a:rPr sz="1300" spc="-10" dirty="0">
                <a:latin typeface="Roboto"/>
                <a:cs typeface="Roboto"/>
              </a:rPr>
              <a:t> </a:t>
            </a:r>
            <a:r>
              <a:rPr sz="1300" spc="-5" dirty="0">
                <a:latin typeface="Roboto"/>
                <a:cs typeface="Roboto"/>
              </a:rPr>
              <a:t>Android.</a:t>
            </a:r>
            <a:endParaRPr sz="1300" dirty="0">
              <a:latin typeface="Roboto"/>
              <a:cs typeface="Roboto"/>
            </a:endParaRPr>
          </a:p>
        </p:txBody>
      </p:sp>
      <p:grpSp>
        <p:nvGrpSpPr>
          <p:cNvPr id="4" name="object 5">
            <a:extLst>
              <a:ext uri="{FF2B5EF4-FFF2-40B4-BE49-F238E27FC236}">
                <a16:creationId xmlns:a16="http://schemas.microsoft.com/office/drawing/2014/main" id="{AF9C2AD1-938D-4E02-B51C-4FF32CE62F7A}"/>
              </a:ext>
            </a:extLst>
          </p:cNvPr>
          <p:cNvGrpSpPr/>
          <p:nvPr/>
        </p:nvGrpSpPr>
        <p:grpSpPr>
          <a:xfrm>
            <a:off x="1928172" y="1930885"/>
            <a:ext cx="8679180" cy="4198620"/>
            <a:chOff x="2590038" y="2038350"/>
            <a:chExt cx="8679180" cy="4198620"/>
          </a:xfrm>
        </p:grpSpPr>
        <p:pic>
          <p:nvPicPr>
            <p:cNvPr id="5" name="object 6">
              <a:extLst>
                <a:ext uri="{FF2B5EF4-FFF2-40B4-BE49-F238E27FC236}">
                  <a16:creationId xmlns:a16="http://schemas.microsoft.com/office/drawing/2014/main" id="{3EB652FC-9637-4650-8122-F0B29A50AD85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90038" y="2285238"/>
              <a:ext cx="8402573" cy="3951731"/>
            </a:xfrm>
            <a:prstGeom prst="rect">
              <a:avLst/>
            </a:prstGeom>
          </p:spPr>
        </p:pic>
        <p:sp>
          <p:nvSpPr>
            <p:cNvPr id="6" name="object 7">
              <a:extLst>
                <a:ext uri="{FF2B5EF4-FFF2-40B4-BE49-F238E27FC236}">
                  <a16:creationId xmlns:a16="http://schemas.microsoft.com/office/drawing/2014/main" id="{CC8358E9-01FF-476F-8281-2D66047E37B8}"/>
                </a:ext>
              </a:extLst>
            </p:cNvPr>
            <p:cNvSpPr/>
            <p:nvPr/>
          </p:nvSpPr>
          <p:spPr>
            <a:xfrm>
              <a:off x="2956941" y="2164462"/>
              <a:ext cx="467359" cy="457200"/>
            </a:xfrm>
            <a:custGeom>
              <a:avLst/>
              <a:gdLst/>
              <a:ahLst/>
              <a:cxnLst/>
              <a:rect l="l" t="t" r="r" b="b"/>
              <a:pathLst>
                <a:path w="467360" h="457200">
                  <a:moveTo>
                    <a:pt x="0" y="76200"/>
                  </a:moveTo>
                  <a:lnTo>
                    <a:pt x="5987" y="46537"/>
                  </a:lnTo>
                  <a:lnTo>
                    <a:pt x="22317" y="22317"/>
                  </a:lnTo>
                  <a:lnTo>
                    <a:pt x="46537" y="5987"/>
                  </a:lnTo>
                  <a:lnTo>
                    <a:pt x="76200" y="0"/>
                  </a:lnTo>
                  <a:lnTo>
                    <a:pt x="390906" y="0"/>
                  </a:lnTo>
                  <a:lnTo>
                    <a:pt x="420568" y="5987"/>
                  </a:lnTo>
                  <a:lnTo>
                    <a:pt x="444788" y="22317"/>
                  </a:lnTo>
                  <a:lnTo>
                    <a:pt x="461118" y="46537"/>
                  </a:lnTo>
                  <a:lnTo>
                    <a:pt x="467106" y="76200"/>
                  </a:lnTo>
                  <a:lnTo>
                    <a:pt x="467106" y="381000"/>
                  </a:lnTo>
                  <a:lnTo>
                    <a:pt x="461118" y="410662"/>
                  </a:lnTo>
                  <a:lnTo>
                    <a:pt x="444788" y="434882"/>
                  </a:lnTo>
                  <a:lnTo>
                    <a:pt x="420568" y="451212"/>
                  </a:lnTo>
                  <a:lnTo>
                    <a:pt x="390906" y="457200"/>
                  </a:lnTo>
                  <a:lnTo>
                    <a:pt x="76200" y="457200"/>
                  </a:lnTo>
                  <a:lnTo>
                    <a:pt x="46537" y="451212"/>
                  </a:lnTo>
                  <a:lnTo>
                    <a:pt x="22317" y="434882"/>
                  </a:lnTo>
                  <a:lnTo>
                    <a:pt x="5987" y="410662"/>
                  </a:lnTo>
                  <a:lnTo>
                    <a:pt x="0" y="381000"/>
                  </a:lnTo>
                  <a:lnTo>
                    <a:pt x="0" y="76200"/>
                  </a:lnTo>
                  <a:close/>
                </a:path>
              </a:pathLst>
            </a:custGeom>
            <a:ln w="19050">
              <a:solidFill>
                <a:srgbClr val="ECAD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8">
              <a:extLst>
                <a:ext uri="{FF2B5EF4-FFF2-40B4-BE49-F238E27FC236}">
                  <a16:creationId xmlns:a16="http://schemas.microsoft.com/office/drawing/2014/main" id="{F9063E17-83D2-448E-845D-742DA2D6464C}"/>
                </a:ext>
              </a:extLst>
            </p:cNvPr>
            <p:cNvSpPr/>
            <p:nvPr/>
          </p:nvSpPr>
          <p:spPr>
            <a:xfrm>
              <a:off x="9612248" y="4135754"/>
              <a:ext cx="1466850" cy="193040"/>
            </a:xfrm>
            <a:custGeom>
              <a:avLst/>
              <a:gdLst/>
              <a:ahLst/>
              <a:cxnLst/>
              <a:rect l="l" t="t" r="r" b="b"/>
              <a:pathLst>
                <a:path w="1466850" h="193039">
                  <a:moveTo>
                    <a:pt x="0" y="32131"/>
                  </a:moveTo>
                  <a:lnTo>
                    <a:pt x="2525" y="19625"/>
                  </a:lnTo>
                  <a:lnTo>
                    <a:pt x="9412" y="9412"/>
                  </a:lnTo>
                  <a:lnTo>
                    <a:pt x="19625" y="2525"/>
                  </a:lnTo>
                  <a:lnTo>
                    <a:pt x="32131" y="0"/>
                  </a:lnTo>
                  <a:lnTo>
                    <a:pt x="1434719" y="0"/>
                  </a:lnTo>
                  <a:lnTo>
                    <a:pt x="1447224" y="2525"/>
                  </a:lnTo>
                  <a:lnTo>
                    <a:pt x="1457437" y="9412"/>
                  </a:lnTo>
                  <a:lnTo>
                    <a:pt x="1464324" y="19625"/>
                  </a:lnTo>
                  <a:lnTo>
                    <a:pt x="1466850" y="32131"/>
                  </a:lnTo>
                  <a:lnTo>
                    <a:pt x="1466850" y="160655"/>
                  </a:lnTo>
                  <a:lnTo>
                    <a:pt x="1464324" y="173160"/>
                  </a:lnTo>
                  <a:lnTo>
                    <a:pt x="1457437" y="183373"/>
                  </a:lnTo>
                  <a:lnTo>
                    <a:pt x="1447224" y="190260"/>
                  </a:lnTo>
                  <a:lnTo>
                    <a:pt x="1434719" y="192786"/>
                  </a:lnTo>
                  <a:lnTo>
                    <a:pt x="32131" y="192786"/>
                  </a:lnTo>
                  <a:lnTo>
                    <a:pt x="19625" y="190260"/>
                  </a:lnTo>
                  <a:lnTo>
                    <a:pt x="9412" y="183373"/>
                  </a:lnTo>
                  <a:lnTo>
                    <a:pt x="2525" y="173160"/>
                  </a:lnTo>
                  <a:lnTo>
                    <a:pt x="0" y="160655"/>
                  </a:lnTo>
                  <a:lnTo>
                    <a:pt x="0" y="32131"/>
                  </a:lnTo>
                  <a:close/>
                </a:path>
              </a:pathLst>
            </a:custGeom>
            <a:ln w="19050">
              <a:solidFill>
                <a:srgbClr val="ECAD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9">
              <a:extLst>
                <a:ext uri="{FF2B5EF4-FFF2-40B4-BE49-F238E27FC236}">
                  <a16:creationId xmlns:a16="http://schemas.microsoft.com/office/drawing/2014/main" id="{96A5BFC6-04D9-4866-A6B8-A8FC5872A4AD}"/>
                </a:ext>
              </a:extLst>
            </p:cNvPr>
            <p:cNvSpPr/>
            <p:nvPr/>
          </p:nvSpPr>
          <p:spPr>
            <a:xfrm>
              <a:off x="3557974" y="2047875"/>
              <a:ext cx="926465" cy="109220"/>
            </a:xfrm>
            <a:custGeom>
              <a:avLst/>
              <a:gdLst/>
              <a:ahLst/>
              <a:cxnLst/>
              <a:rect l="l" t="t" r="r" b="b"/>
              <a:pathLst>
                <a:path w="926464" h="109219">
                  <a:moveTo>
                    <a:pt x="926211" y="0"/>
                  </a:moveTo>
                  <a:lnTo>
                    <a:pt x="0" y="109042"/>
                  </a:lnTo>
                </a:path>
              </a:pathLst>
            </a:custGeom>
            <a:ln w="19050">
              <a:solidFill>
                <a:srgbClr val="ECAD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0">
              <a:extLst>
                <a:ext uri="{FF2B5EF4-FFF2-40B4-BE49-F238E27FC236}">
                  <a16:creationId xmlns:a16="http://schemas.microsoft.com/office/drawing/2014/main" id="{A500A4FF-1CDC-4273-B345-48CE345DE340}"/>
                </a:ext>
              </a:extLst>
            </p:cNvPr>
            <p:cNvSpPr/>
            <p:nvPr/>
          </p:nvSpPr>
          <p:spPr>
            <a:xfrm>
              <a:off x="3494911" y="2117586"/>
              <a:ext cx="80645" cy="76200"/>
            </a:xfrm>
            <a:custGeom>
              <a:avLst/>
              <a:gdLst/>
              <a:ahLst/>
              <a:cxnLst/>
              <a:rect l="l" t="t" r="r" b="b"/>
              <a:pathLst>
                <a:path w="80645" h="76200">
                  <a:moveTo>
                    <a:pt x="71221" y="0"/>
                  </a:moveTo>
                  <a:lnTo>
                    <a:pt x="0" y="46748"/>
                  </a:lnTo>
                  <a:lnTo>
                    <a:pt x="80137" y="75679"/>
                  </a:lnTo>
                  <a:lnTo>
                    <a:pt x="71221" y="0"/>
                  </a:lnTo>
                  <a:close/>
                </a:path>
              </a:pathLst>
            </a:custGeom>
            <a:solidFill>
              <a:srgbClr val="ECAD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1">
              <a:extLst>
                <a:ext uri="{FF2B5EF4-FFF2-40B4-BE49-F238E27FC236}">
                  <a16:creationId xmlns:a16="http://schemas.microsoft.com/office/drawing/2014/main" id="{0FE88F3F-79CF-416A-9223-4453CCE92415}"/>
                </a:ext>
              </a:extLst>
            </p:cNvPr>
            <p:cNvSpPr/>
            <p:nvPr/>
          </p:nvSpPr>
          <p:spPr>
            <a:xfrm>
              <a:off x="11093095" y="3231261"/>
              <a:ext cx="167005" cy="736600"/>
            </a:xfrm>
            <a:custGeom>
              <a:avLst/>
              <a:gdLst/>
              <a:ahLst/>
              <a:cxnLst/>
              <a:rect l="l" t="t" r="r" b="b"/>
              <a:pathLst>
                <a:path w="167004" h="736600">
                  <a:moveTo>
                    <a:pt x="166408" y="0"/>
                  </a:moveTo>
                  <a:lnTo>
                    <a:pt x="0" y="736536"/>
                  </a:lnTo>
                </a:path>
              </a:pathLst>
            </a:custGeom>
            <a:ln w="19050">
              <a:solidFill>
                <a:srgbClr val="ECAD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2">
              <a:extLst>
                <a:ext uri="{FF2B5EF4-FFF2-40B4-BE49-F238E27FC236}">
                  <a16:creationId xmlns:a16="http://schemas.microsoft.com/office/drawing/2014/main" id="{F598FE7A-37CD-4FC3-BD4A-4631E4358429}"/>
                </a:ext>
              </a:extLst>
            </p:cNvPr>
            <p:cNvSpPr/>
            <p:nvPr/>
          </p:nvSpPr>
          <p:spPr>
            <a:xfrm>
              <a:off x="11058724" y="3947010"/>
              <a:ext cx="74930" cy="83185"/>
            </a:xfrm>
            <a:custGeom>
              <a:avLst/>
              <a:gdLst/>
              <a:ahLst/>
              <a:cxnLst/>
              <a:rect l="l" t="t" r="r" b="b"/>
              <a:pathLst>
                <a:path w="74929" h="83185">
                  <a:moveTo>
                    <a:pt x="0" y="0"/>
                  </a:moveTo>
                  <a:lnTo>
                    <a:pt x="20370" y="82727"/>
                  </a:lnTo>
                  <a:lnTo>
                    <a:pt x="74333" y="16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AD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3">
            <a:extLst>
              <a:ext uri="{FF2B5EF4-FFF2-40B4-BE49-F238E27FC236}">
                <a16:creationId xmlns:a16="http://schemas.microsoft.com/office/drawing/2014/main" id="{D6D1CE9D-A562-4D0E-B9B8-AF64F9EC3A44}"/>
              </a:ext>
            </a:extLst>
          </p:cNvPr>
          <p:cNvSpPr txBox="1"/>
          <p:nvPr/>
        </p:nvSpPr>
        <p:spPr>
          <a:xfrm>
            <a:off x="3871272" y="1774674"/>
            <a:ext cx="2020570" cy="277495"/>
          </a:xfrm>
          <a:prstGeom prst="rect">
            <a:avLst/>
          </a:prstGeom>
          <a:solidFill>
            <a:srgbClr val="EFD1FF"/>
          </a:solidFill>
        </p:spPr>
        <p:txBody>
          <a:bodyPr vert="horz" wrap="square" lIns="0" tIns="36195" rIns="0" bIns="0" rtlCol="0">
            <a:spAutoFit/>
          </a:bodyPr>
          <a:lstStyle/>
          <a:p>
            <a:pPr marL="173990">
              <a:lnSpc>
                <a:spcPct val="100000"/>
              </a:lnSpc>
              <a:spcBef>
                <a:spcPts val="285"/>
              </a:spcBef>
            </a:pPr>
            <a:r>
              <a:rPr sz="1200" spc="-5" dirty="0">
                <a:solidFill>
                  <a:srgbClr val="56257B"/>
                </a:solidFill>
                <a:latin typeface="Roboto"/>
                <a:cs typeface="Roboto"/>
              </a:rPr>
              <a:t>Region</a:t>
            </a:r>
            <a:r>
              <a:rPr sz="1200" dirty="0">
                <a:solidFill>
                  <a:srgbClr val="56257B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56257B"/>
                </a:solidFill>
                <a:latin typeface="Roboto"/>
                <a:cs typeface="Roboto"/>
              </a:rPr>
              <a:t>tools </a:t>
            </a:r>
            <a:r>
              <a:rPr sz="1200" dirty="0">
                <a:solidFill>
                  <a:srgbClr val="56257B"/>
                </a:solidFill>
                <a:latin typeface="Roboto"/>
                <a:cs typeface="Roboto"/>
              </a:rPr>
              <a:t>&gt;</a:t>
            </a:r>
            <a:r>
              <a:rPr sz="1200" spc="-15" dirty="0">
                <a:solidFill>
                  <a:srgbClr val="56257B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56257B"/>
                </a:solidFill>
                <a:latin typeface="Roboto"/>
                <a:cs typeface="Roboto"/>
              </a:rPr>
              <a:t>Frame</a:t>
            </a:r>
            <a:r>
              <a:rPr sz="1200" spc="5" dirty="0">
                <a:solidFill>
                  <a:srgbClr val="56257B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56257B"/>
                </a:solidFill>
                <a:latin typeface="Roboto"/>
                <a:cs typeface="Roboto"/>
              </a:rPr>
              <a:t>(F)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13" name="object 14">
            <a:extLst>
              <a:ext uri="{FF2B5EF4-FFF2-40B4-BE49-F238E27FC236}">
                <a16:creationId xmlns:a16="http://schemas.microsoft.com/office/drawing/2014/main" id="{4B89A10F-A94B-465D-9581-0250C6F7F828}"/>
              </a:ext>
            </a:extLst>
          </p:cNvPr>
          <p:cNvSpPr txBox="1"/>
          <p:nvPr/>
        </p:nvSpPr>
        <p:spPr>
          <a:xfrm>
            <a:off x="10416852" y="2747749"/>
            <a:ext cx="951230" cy="276860"/>
          </a:xfrm>
          <a:prstGeom prst="rect">
            <a:avLst/>
          </a:prstGeom>
          <a:solidFill>
            <a:srgbClr val="EFD1FF"/>
          </a:solidFill>
        </p:spPr>
        <p:txBody>
          <a:bodyPr vert="horz" wrap="square" lIns="0" tIns="36195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285"/>
              </a:spcBef>
            </a:pPr>
            <a:r>
              <a:rPr sz="1200" spc="-5" dirty="0">
                <a:solidFill>
                  <a:srgbClr val="56257B"/>
                </a:solidFill>
                <a:latin typeface="Roboto"/>
                <a:cs typeface="Roboto"/>
              </a:rPr>
              <a:t>Formatos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14" name="object 15">
            <a:extLst>
              <a:ext uri="{FF2B5EF4-FFF2-40B4-BE49-F238E27FC236}">
                <a16:creationId xmlns:a16="http://schemas.microsoft.com/office/drawing/2014/main" id="{E292AEDB-3BAA-4A2B-9AE6-BCC1B98F71AC}"/>
              </a:ext>
            </a:extLst>
          </p:cNvPr>
          <p:cNvSpPr txBox="1"/>
          <p:nvPr/>
        </p:nvSpPr>
        <p:spPr>
          <a:xfrm>
            <a:off x="3727254" y="2569440"/>
            <a:ext cx="1758314" cy="3308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93345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735"/>
              </a:spcBef>
            </a:pPr>
            <a:r>
              <a:rPr sz="850" spc="-35" dirty="0">
                <a:latin typeface="Verdana"/>
                <a:cs typeface="Verdana"/>
              </a:rPr>
              <a:t>Wi</a:t>
            </a:r>
            <a:r>
              <a:rPr sz="850" spc="-20" dirty="0">
                <a:latin typeface="Verdana"/>
                <a:cs typeface="Verdana"/>
              </a:rPr>
              <a:t>r</a:t>
            </a:r>
            <a:r>
              <a:rPr sz="850" spc="-25" dirty="0">
                <a:latin typeface="Verdana"/>
                <a:cs typeface="Verdana"/>
              </a:rPr>
              <a:t>e</a:t>
            </a:r>
            <a:r>
              <a:rPr sz="850" spc="25" dirty="0">
                <a:latin typeface="Verdana"/>
                <a:cs typeface="Verdana"/>
              </a:rPr>
              <a:t>f</a:t>
            </a:r>
            <a:r>
              <a:rPr sz="850" spc="-15" dirty="0">
                <a:latin typeface="Verdana"/>
                <a:cs typeface="Verdana"/>
              </a:rPr>
              <a:t>r</a:t>
            </a:r>
            <a:r>
              <a:rPr sz="850" spc="5" dirty="0">
                <a:latin typeface="Verdana"/>
                <a:cs typeface="Verdana"/>
              </a:rPr>
              <a:t>a</a:t>
            </a:r>
            <a:r>
              <a:rPr sz="850" spc="-50" dirty="0">
                <a:latin typeface="Verdana"/>
                <a:cs typeface="Verdana"/>
              </a:rPr>
              <a:t>m</a:t>
            </a:r>
            <a:r>
              <a:rPr sz="850" spc="-25" dirty="0">
                <a:latin typeface="Verdana"/>
                <a:cs typeface="Verdana"/>
              </a:rPr>
              <a:t>e</a:t>
            </a:r>
            <a:r>
              <a:rPr sz="850" spc="-65" dirty="0">
                <a:latin typeface="Verdana"/>
                <a:cs typeface="Verdana"/>
              </a:rPr>
              <a:t> </a:t>
            </a:r>
            <a:r>
              <a:rPr sz="850" spc="-20" dirty="0">
                <a:latin typeface="Verdana"/>
                <a:cs typeface="Verdana"/>
              </a:rPr>
              <a:t>d</a:t>
            </a:r>
            <a:r>
              <a:rPr sz="850" spc="-15" dirty="0">
                <a:latin typeface="Verdana"/>
                <a:cs typeface="Verdana"/>
              </a:rPr>
              <a:t>e</a:t>
            </a:r>
            <a:r>
              <a:rPr sz="850" spc="-55" dirty="0">
                <a:latin typeface="Verdana"/>
                <a:cs typeface="Verdana"/>
              </a:rPr>
              <a:t> </a:t>
            </a:r>
            <a:r>
              <a:rPr sz="850" spc="-20" dirty="0">
                <a:latin typeface="Verdana"/>
                <a:cs typeface="Verdana"/>
              </a:rPr>
              <a:t>bai</a:t>
            </a:r>
            <a:r>
              <a:rPr sz="850" spc="-95" dirty="0">
                <a:latin typeface="Verdana"/>
                <a:cs typeface="Verdana"/>
              </a:rPr>
              <a:t>x</a:t>
            </a:r>
            <a:r>
              <a:rPr sz="850" spc="5" dirty="0">
                <a:latin typeface="Verdana"/>
                <a:cs typeface="Verdana"/>
              </a:rPr>
              <a:t>a</a:t>
            </a:r>
            <a:r>
              <a:rPr sz="850" spc="-55" dirty="0">
                <a:latin typeface="Verdana"/>
                <a:cs typeface="Verdana"/>
              </a:rPr>
              <a:t>-</a:t>
            </a:r>
            <a:r>
              <a:rPr sz="850" spc="25" dirty="0">
                <a:latin typeface="Verdana"/>
                <a:cs typeface="Verdana"/>
              </a:rPr>
              <a:t>f</a:t>
            </a:r>
            <a:r>
              <a:rPr sz="850" spc="-45" dirty="0">
                <a:latin typeface="Verdana"/>
                <a:cs typeface="Verdana"/>
              </a:rPr>
              <a:t>i</a:t>
            </a:r>
            <a:r>
              <a:rPr sz="850" spc="-20" dirty="0">
                <a:latin typeface="Verdana"/>
                <a:cs typeface="Verdana"/>
              </a:rPr>
              <a:t>d</a:t>
            </a:r>
            <a:r>
              <a:rPr sz="850" spc="-15" dirty="0">
                <a:latin typeface="Verdana"/>
                <a:cs typeface="Verdana"/>
              </a:rPr>
              <a:t>e</a:t>
            </a:r>
            <a:r>
              <a:rPr sz="850" spc="-20" dirty="0">
                <a:latin typeface="Verdana"/>
                <a:cs typeface="Verdana"/>
              </a:rPr>
              <a:t>l</a:t>
            </a:r>
            <a:r>
              <a:rPr sz="850" spc="-45" dirty="0">
                <a:latin typeface="Verdana"/>
                <a:cs typeface="Verdana"/>
              </a:rPr>
              <a:t>i</a:t>
            </a:r>
            <a:r>
              <a:rPr sz="850" spc="-15" dirty="0">
                <a:latin typeface="Verdana"/>
                <a:cs typeface="Verdana"/>
              </a:rPr>
              <a:t>dade</a:t>
            </a:r>
            <a:endParaRPr sz="85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528619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95D227C-4F7E-49DB-BA7F-EBA87DC6145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7B1DF668-6D8C-4AEC-9D88-CC84B710B685}"/>
              </a:ext>
            </a:extLst>
          </p:cNvPr>
          <p:cNvSpPr txBox="1"/>
          <p:nvPr/>
        </p:nvSpPr>
        <p:spPr>
          <a:xfrm>
            <a:off x="7894701" y="345566"/>
            <a:ext cx="3925570" cy="125290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140970" marR="375285">
              <a:lnSpc>
                <a:spcPct val="150000"/>
              </a:lnSpc>
              <a:spcBef>
                <a:spcPts val="390"/>
              </a:spcBef>
            </a:pPr>
            <a:r>
              <a:rPr sz="1300" spc="-20" dirty="0">
                <a:latin typeface="Roboto"/>
                <a:cs typeface="Roboto"/>
              </a:rPr>
              <a:t>“Alt” </a:t>
            </a:r>
            <a:r>
              <a:rPr sz="1300" spc="-5" dirty="0">
                <a:latin typeface="Roboto"/>
                <a:cs typeface="Roboto"/>
              </a:rPr>
              <a:t>você consegue duplicar </a:t>
            </a:r>
            <a:r>
              <a:rPr sz="1300" dirty="0">
                <a:latin typeface="Roboto"/>
                <a:cs typeface="Roboto"/>
              </a:rPr>
              <a:t>a </a:t>
            </a:r>
            <a:r>
              <a:rPr sz="1300" spc="-5" dirty="0">
                <a:latin typeface="Roboto"/>
                <a:cs typeface="Roboto"/>
              </a:rPr>
              <a:t>página para </a:t>
            </a:r>
            <a:r>
              <a:rPr sz="1300" dirty="0">
                <a:latin typeface="Roboto"/>
                <a:cs typeface="Roboto"/>
              </a:rPr>
              <a:t> </a:t>
            </a:r>
            <a:r>
              <a:rPr sz="1300" spc="-5" dirty="0">
                <a:latin typeface="Roboto"/>
                <a:cs typeface="Roboto"/>
              </a:rPr>
              <a:t>qualquer sentido, </a:t>
            </a:r>
            <a:r>
              <a:rPr sz="1300" spc="-10" dirty="0">
                <a:latin typeface="Roboto"/>
                <a:cs typeface="Roboto"/>
              </a:rPr>
              <a:t>“shift” </a:t>
            </a:r>
            <a:r>
              <a:rPr sz="1300" spc="-5" dirty="0">
                <a:latin typeface="Roboto"/>
                <a:cs typeface="Roboto"/>
              </a:rPr>
              <a:t>você movimenta para </a:t>
            </a:r>
            <a:r>
              <a:rPr sz="1300" spc="-310" dirty="0">
                <a:latin typeface="Roboto"/>
                <a:cs typeface="Roboto"/>
              </a:rPr>
              <a:t> </a:t>
            </a:r>
            <a:r>
              <a:rPr sz="1300" spc="-5" dirty="0">
                <a:latin typeface="Roboto"/>
                <a:cs typeface="Roboto"/>
              </a:rPr>
              <a:t>ângulos</a:t>
            </a:r>
            <a:r>
              <a:rPr sz="1300" spc="-20" dirty="0">
                <a:latin typeface="Roboto"/>
                <a:cs typeface="Roboto"/>
              </a:rPr>
              <a:t> </a:t>
            </a:r>
            <a:r>
              <a:rPr sz="1300" spc="-5" dirty="0">
                <a:latin typeface="Roboto"/>
                <a:cs typeface="Roboto"/>
              </a:rPr>
              <a:t>retos,</a:t>
            </a:r>
            <a:r>
              <a:rPr sz="1300" spc="-10" dirty="0">
                <a:latin typeface="Roboto"/>
                <a:cs typeface="Roboto"/>
              </a:rPr>
              <a:t> </a:t>
            </a:r>
            <a:r>
              <a:rPr sz="1300" spc="-5" dirty="0">
                <a:latin typeface="Roboto"/>
                <a:cs typeface="Roboto"/>
              </a:rPr>
              <a:t>para</a:t>
            </a:r>
            <a:r>
              <a:rPr sz="1300" spc="-15" dirty="0">
                <a:latin typeface="Roboto"/>
                <a:cs typeface="Roboto"/>
              </a:rPr>
              <a:t> </a:t>
            </a:r>
            <a:r>
              <a:rPr sz="1300" dirty="0">
                <a:latin typeface="Roboto"/>
                <a:cs typeface="Roboto"/>
              </a:rPr>
              <a:t>cima</a:t>
            </a:r>
            <a:r>
              <a:rPr sz="1300" spc="-20" dirty="0">
                <a:latin typeface="Roboto"/>
                <a:cs typeface="Roboto"/>
              </a:rPr>
              <a:t> </a:t>
            </a:r>
            <a:r>
              <a:rPr sz="1300" spc="-5" dirty="0">
                <a:latin typeface="Roboto"/>
                <a:cs typeface="Roboto"/>
              </a:rPr>
              <a:t>ou para</a:t>
            </a:r>
            <a:r>
              <a:rPr sz="1300" spc="-20" dirty="0">
                <a:latin typeface="Roboto"/>
                <a:cs typeface="Roboto"/>
              </a:rPr>
              <a:t> </a:t>
            </a:r>
            <a:r>
              <a:rPr sz="1300" spc="-5" dirty="0">
                <a:latin typeface="Roboto"/>
                <a:cs typeface="Roboto"/>
              </a:rPr>
              <a:t>baixo.</a:t>
            </a:r>
            <a:endParaRPr sz="1300" dirty="0">
              <a:latin typeface="Roboto"/>
              <a:cs typeface="Roboto"/>
            </a:endParaRPr>
          </a:p>
          <a:p>
            <a:pPr marL="140970">
              <a:lnSpc>
                <a:spcPct val="100000"/>
              </a:lnSpc>
              <a:spcBef>
                <a:spcPts val="780"/>
              </a:spcBef>
            </a:pPr>
            <a:r>
              <a:rPr sz="1300" spc="-5" dirty="0">
                <a:latin typeface="Roboto"/>
                <a:cs typeface="Roboto"/>
              </a:rPr>
              <a:t>Cada página</a:t>
            </a:r>
            <a:r>
              <a:rPr sz="1300" spc="-10" dirty="0">
                <a:latin typeface="Roboto"/>
                <a:cs typeface="Roboto"/>
              </a:rPr>
              <a:t> </a:t>
            </a:r>
            <a:r>
              <a:rPr sz="1300" dirty="0">
                <a:latin typeface="Roboto"/>
                <a:cs typeface="Roboto"/>
              </a:rPr>
              <a:t>é</a:t>
            </a:r>
            <a:r>
              <a:rPr sz="1300" spc="-5" dirty="0">
                <a:latin typeface="Roboto"/>
                <a:cs typeface="Roboto"/>
              </a:rPr>
              <a:t> divida</a:t>
            </a:r>
            <a:r>
              <a:rPr sz="1300" spc="-15" dirty="0">
                <a:latin typeface="Roboto"/>
                <a:cs typeface="Roboto"/>
              </a:rPr>
              <a:t> </a:t>
            </a:r>
            <a:r>
              <a:rPr sz="1300" dirty="0">
                <a:latin typeface="Roboto"/>
                <a:cs typeface="Roboto"/>
              </a:rPr>
              <a:t>em</a:t>
            </a:r>
            <a:r>
              <a:rPr sz="1300" spc="-5" dirty="0">
                <a:latin typeface="Roboto"/>
                <a:cs typeface="Roboto"/>
              </a:rPr>
              <a:t> uma</a:t>
            </a:r>
            <a:r>
              <a:rPr sz="1300" spc="-10" dirty="0">
                <a:latin typeface="Roboto"/>
                <a:cs typeface="Roboto"/>
              </a:rPr>
              <a:t> </a:t>
            </a:r>
            <a:r>
              <a:rPr sz="1300" spc="-5" dirty="0">
                <a:latin typeface="Roboto"/>
                <a:cs typeface="Roboto"/>
              </a:rPr>
              <a:t>uma</a:t>
            </a:r>
            <a:r>
              <a:rPr sz="1300" dirty="0">
                <a:latin typeface="Roboto"/>
                <a:cs typeface="Roboto"/>
              </a:rPr>
              <a:t> </a:t>
            </a:r>
            <a:r>
              <a:rPr sz="1300" spc="-5" dirty="0">
                <a:latin typeface="Roboto"/>
                <a:cs typeface="Roboto"/>
              </a:rPr>
              <a:t>layer</a:t>
            </a:r>
            <a:r>
              <a:rPr sz="1300" spc="-25" dirty="0">
                <a:latin typeface="Roboto"/>
                <a:cs typeface="Roboto"/>
              </a:rPr>
              <a:t> </a:t>
            </a:r>
            <a:r>
              <a:rPr sz="1300" spc="-10" dirty="0">
                <a:latin typeface="Roboto"/>
                <a:cs typeface="Roboto"/>
              </a:rPr>
              <a:t>diferente</a:t>
            </a:r>
            <a:r>
              <a:rPr sz="1300" spc="-10" dirty="0">
                <a:solidFill>
                  <a:srgbClr val="FFF6DD"/>
                </a:solidFill>
                <a:latin typeface="Roboto"/>
                <a:cs typeface="Roboto"/>
              </a:rPr>
              <a:t>.</a:t>
            </a:r>
            <a:endParaRPr sz="1300" dirty="0">
              <a:latin typeface="Roboto"/>
              <a:cs typeface="Roboto"/>
            </a:endParaRPr>
          </a:p>
        </p:txBody>
      </p:sp>
      <p:grpSp>
        <p:nvGrpSpPr>
          <p:cNvPr id="4" name="object 5">
            <a:extLst>
              <a:ext uri="{FF2B5EF4-FFF2-40B4-BE49-F238E27FC236}">
                <a16:creationId xmlns:a16="http://schemas.microsoft.com/office/drawing/2014/main" id="{DEF325BB-0F3C-45D2-BA7A-8270631CFD76}"/>
              </a:ext>
            </a:extLst>
          </p:cNvPr>
          <p:cNvGrpSpPr/>
          <p:nvPr/>
        </p:nvGrpSpPr>
        <p:grpSpPr>
          <a:xfrm>
            <a:off x="2599182" y="1575435"/>
            <a:ext cx="8384540" cy="4661535"/>
            <a:chOff x="2599182" y="1575435"/>
            <a:chExt cx="8384540" cy="4661535"/>
          </a:xfrm>
        </p:grpSpPr>
        <p:pic>
          <p:nvPicPr>
            <p:cNvPr id="5" name="object 6">
              <a:extLst>
                <a:ext uri="{FF2B5EF4-FFF2-40B4-BE49-F238E27FC236}">
                  <a16:creationId xmlns:a16="http://schemas.microsoft.com/office/drawing/2014/main" id="{952E1AFC-23A3-4D40-8A23-CE8C4962CB0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99182" y="2285238"/>
              <a:ext cx="8384273" cy="3951731"/>
            </a:xfrm>
            <a:prstGeom prst="rect">
              <a:avLst/>
            </a:prstGeom>
          </p:spPr>
        </p:pic>
        <p:sp>
          <p:nvSpPr>
            <p:cNvPr id="6" name="object 7">
              <a:extLst>
                <a:ext uri="{FF2B5EF4-FFF2-40B4-BE49-F238E27FC236}">
                  <a16:creationId xmlns:a16="http://schemas.microsoft.com/office/drawing/2014/main" id="{A5F4B9F1-D060-4308-B5BF-3BBFFC29561D}"/>
                </a:ext>
              </a:extLst>
            </p:cNvPr>
            <p:cNvSpPr/>
            <p:nvPr/>
          </p:nvSpPr>
          <p:spPr>
            <a:xfrm>
              <a:off x="4643247" y="4044316"/>
              <a:ext cx="467995" cy="264160"/>
            </a:xfrm>
            <a:custGeom>
              <a:avLst/>
              <a:gdLst/>
              <a:ahLst/>
              <a:cxnLst/>
              <a:rect l="l" t="t" r="r" b="b"/>
              <a:pathLst>
                <a:path w="467995" h="264160">
                  <a:moveTo>
                    <a:pt x="0" y="43941"/>
                  </a:moveTo>
                  <a:lnTo>
                    <a:pt x="3453" y="26837"/>
                  </a:lnTo>
                  <a:lnTo>
                    <a:pt x="12869" y="12869"/>
                  </a:lnTo>
                  <a:lnTo>
                    <a:pt x="26837" y="3453"/>
                  </a:lnTo>
                  <a:lnTo>
                    <a:pt x="43942" y="0"/>
                  </a:lnTo>
                  <a:lnTo>
                    <a:pt x="423926" y="0"/>
                  </a:lnTo>
                  <a:lnTo>
                    <a:pt x="441030" y="3453"/>
                  </a:lnTo>
                  <a:lnTo>
                    <a:pt x="454998" y="12869"/>
                  </a:lnTo>
                  <a:lnTo>
                    <a:pt x="464414" y="26837"/>
                  </a:lnTo>
                  <a:lnTo>
                    <a:pt x="467868" y="43941"/>
                  </a:lnTo>
                  <a:lnTo>
                    <a:pt x="467868" y="219709"/>
                  </a:lnTo>
                  <a:lnTo>
                    <a:pt x="464414" y="236814"/>
                  </a:lnTo>
                  <a:lnTo>
                    <a:pt x="454998" y="250782"/>
                  </a:lnTo>
                  <a:lnTo>
                    <a:pt x="441030" y="260198"/>
                  </a:lnTo>
                  <a:lnTo>
                    <a:pt x="423926" y="263651"/>
                  </a:lnTo>
                  <a:lnTo>
                    <a:pt x="43942" y="263651"/>
                  </a:lnTo>
                  <a:lnTo>
                    <a:pt x="26837" y="260198"/>
                  </a:lnTo>
                  <a:lnTo>
                    <a:pt x="12869" y="250782"/>
                  </a:lnTo>
                  <a:lnTo>
                    <a:pt x="3453" y="236814"/>
                  </a:lnTo>
                  <a:lnTo>
                    <a:pt x="0" y="219709"/>
                  </a:lnTo>
                  <a:lnTo>
                    <a:pt x="0" y="43941"/>
                  </a:lnTo>
                  <a:close/>
                </a:path>
              </a:pathLst>
            </a:custGeom>
            <a:ln w="19049">
              <a:solidFill>
                <a:srgbClr val="ECAD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8">
              <a:extLst>
                <a:ext uri="{FF2B5EF4-FFF2-40B4-BE49-F238E27FC236}">
                  <a16:creationId xmlns:a16="http://schemas.microsoft.com/office/drawing/2014/main" id="{AC5FABAE-5AF9-4B26-9687-57F1DB8CC59D}"/>
                </a:ext>
              </a:extLst>
            </p:cNvPr>
            <p:cNvSpPr/>
            <p:nvPr/>
          </p:nvSpPr>
          <p:spPr>
            <a:xfrm>
              <a:off x="4907661" y="2207133"/>
              <a:ext cx="0" cy="1716405"/>
            </a:xfrm>
            <a:custGeom>
              <a:avLst/>
              <a:gdLst/>
              <a:ahLst/>
              <a:cxnLst/>
              <a:rect l="l" t="t" r="r" b="b"/>
              <a:pathLst>
                <a:path h="1716404">
                  <a:moveTo>
                    <a:pt x="0" y="0"/>
                  </a:moveTo>
                  <a:lnTo>
                    <a:pt x="0" y="1716366"/>
                  </a:lnTo>
                </a:path>
              </a:pathLst>
            </a:custGeom>
            <a:ln w="19050">
              <a:solidFill>
                <a:srgbClr val="ECAD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9">
              <a:extLst>
                <a:ext uri="{FF2B5EF4-FFF2-40B4-BE49-F238E27FC236}">
                  <a16:creationId xmlns:a16="http://schemas.microsoft.com/office/drawing/2014/main" id="{EDC899F7-A97B-45E0-A614-31A6255E80A0}"/>
                </a:ext>
              </a:extLst>
            </p:cNvPr>
            <p:cNvSpPr/>
            <p:nvPr/>
          </p:nvSpPr>
          <p:spPr>
            <a:xfrm>
              <a:off x="4869566" y="391080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ECAD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0">
              <a:extLst>
                <a:ext uri="{FF2B5EF4-FFF2-40B4-BE49-F238E27FC236}">
                  <a16:creationId xmlns:a16="http://schemas.microsoft.com/office/drawing/2014/main" id="{E86ABFEC-7C31-479A-9B82-4CC72782E98A}"/>
                </a:ext>
              </a:extLst>
            </p:cNvPr>
            <p:cNvSpPr/>
            <p:nvPr/>
          </p:nvSpPr>
          <p:spPr>
            <a:xfrm>
              <a:off x="4065651" y="2275714"/>
              <a:ext cx="283845" cy="260350"/>
            </a:xfrm>
            <a:custGeom>
              <a:avLst/>
              <a:gdLst/>
              <a:ahLst/>
              <a:cxnLst/>
              <a:rect l="l" t="t" r="r" b="b"/>
              <a:pathLst>
                <a:path w="283845" h="260350">
                  <a:moveTo>
                    <a:pt x="0" y="43307"/>
                  </a:moveTo>
                  <a:lnTo>
                    <a:pt x="3403" y="26451"/>
                  </a:lnTo>
                  <a:lnTo>
                    <a:pt x="12685" y="12685"/>
                  </a:lnTo>
                  <a:lnTo>
                    <a:pt x="26451" y="3403"/>
                  </a:lnTo>
                  <a:lnTo>
                    <a:pt x="43307" y="0"/>
                  </a:lnTo>
                  <a:lnTo>
                    <a:pt x="240157" y="0"/>
                  </a:lnTo>
                  <a:lnTo>
                    <a:pt x="257012" y="3403"/>
                  </a:lnTo>
                  <a:lnTo>
                    <a:pt x="270778" y="12685"/>
                  </a:lnTo>
                  <a:lnTo>
                    <a:pt x="280060" y="26451"/>
                  </a:lnTo>
                  <a:lnTo>
                    <a:pt x="283464" y="43307"/>
                  </a:lnTo>
                  <a:lnTo>
                    <a:pt x="283464" y="216535"/>
                  </a:lnTo>
                  <a:lnTo>
                    <a:pt x="280060" y="233390"/>
                  </a:lnTo>
                  <a:lnTo>
                    <a:pt x="270778" y="247156"/>
                  </a:lnTo>
                  <a:lnTo>
                    <a:pt x="257012" y="256438"/>
                  </a:lnTo>
                  <a:lnTo>
                    <a:pt x="240157" y="259842"/>
                  </a:lnTo>
                  <a:lnTo>
                    <a:pt x="43307" y="259842"/>
                  </a:lnTo>
                  <a:lnTo>
                    <a:pt x="26451" y="256438"/>
                  </a:lnTo>
                  <a:lnTo>
                    <a:pt x="12685" y="247156"/>
                  </a:lnTo>
                  <a:lnTo>
                    <a:pt x="3403" y="233390"/>
                  </a:lnTo>
                  <a:lnTo>
                    <a:pt x="0" y="216535"/>
                  </a:lnTo>
                  <a:lnTo>
                    <a:pt x="0" y="43307"/>
                  </a:lnTo>
                  <a:close/>
                </a:path>
              </a:pathLst>
            </a:custGeom>
            <a:ln w="19050">
              <a:solidFill>
                <a:srgbClr val="ECAD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1">
              <a:extLst>
                <a:ext uri="{FF2B5EF4-FFF2-40B4-BE49-F238E27FC236}">
                  <a16:creationId xmlns:a16="http://schemas.microsoft.com/office/drawing/2014/main" id="{852E752D-4919-42A9-88AC-A9213EE80390}"/>
                </a:ext>
              </a:extLst>
            </p:cNvPr>
            <p:cNvSpPr/>
            <p:nvPr/>
          </p:nvSpPr>
          <p:spPr>
            <a:xfrm>
              <a:off x="4186047" y="1575435"/>
              <a:ext cx="0" cy="568325"/>
            </a:xfrm>
            <a:custGeom>
              <a:avLst/>
              <a:gdLst/>
              <a:ahLst/>
              <a:cxnLst/>
              <a:rect l="l" t="t" r="r" b="b"/>
              <a:pathLst>
                <a:path h="568325">
                  <a:moveTo>
                    <a:pt x="0" y="0"/>
                  </a:moveTo>
                  <a:lnTo>
                    <a:pt x="0" y="568147"/>
                  </a:lnTo>
                </a:path>
              </a:pathLst>
            </a:custGeom>
            <a:ln w="19050">
              <a:solidFill>
                <a:srgbClr val="ECAD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2">
              <a:extLst>
                <a:ext uri="{FF2B5EF4-FFF2-40B4-BE49-F238E27FC236}">
                  <a16:creationId xmlns:a16="http://schemas.microsoft.com/office/drawing/2014/main" id="{DDC3E925-1A57-42E0-97F0-F4C0A5347425}"/>
                </a:ext>
              </a:extLst>
            </p:cNvPr>
            <p:cNvSpPr/>
            <p:nvPr/>
          </p:nvSpPr>
          <p:spPr>
            <a:xfrm>
              <a:off x="4147950" y="213088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ECAD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3">
              <a:extLst>
                <a:ext uri="{FF2B5EF4-FFF2-40B4-BE49-F238E27FC236}">
                  <a16:creationId xmlns:a16="http://schemas.microsoft.com/office/drawing/2014/main" id="{34262631-F7A1-4DF3-8A55-AA08DBE55AAC}"/>
                </a:ext>
              </a:extLst>
            </p:cNvPr>
            <p:cNvSpPr/>
            <p:nvPr/>
          </p:nvSpPr>
          <p:spPr>
            <a:xfrm>
              <a:off x="2630043" y="3545967"/>
              <a:ext cx="611505" cy="182880"/>
            </a:xfrm>
            <a:custGeom>
              <a:avLst/>
              <a:gdLst/>
              <a:ahLst/>
              <a:cxnLst/>
              <a:rect l="l" t="t" r="r" b="b"/>
              <a:pathLst>
                <a:path w="611505" h="182879">
                  <a:moveTo>
                    <a:pt x="0" y="30479"/>
                  </a:moveTo>
                  <a:lnTo>
                    <a:pt x="2396" y="18613"/>
                  </a:lnTo>
                  <a:lnTo>
                    <a:pt x="8929" y="8924"/>
                  </a:lnTo>
                  <a:lnTo>
                    <a:pt x="18618" y="2394"/>
                  </a:lnTo>
                  <a:lnTo>
                    <a:pt x="30480" y="0"/>
                  </a:lnTo>
                  <a:lnTo>
                    <a:pt x="580644" y="0"/>
                  </a:lnTo>
                  <a:lnTo>
                    <a:pt x="592505" y="2394"/>
                  </a:lnTo>
                  <a:lnTo>
                    <a:pt x="602194" y="8924"/>
                  </a:lnTo>
                  <a:lnTo>
                    <a:pt x="608727" y="18613"/>
                  </a:lnTo>
                  <a:lnTo>
                    <a:pt x="611124" y="30479"/>
                  </a:lnTo>
                  <a:lnTo>
                    <a:pt x="611124" y="152399"/>
                  </a:lnTo>
                  <a:lnTo>
                    <a:pt x="608727" y="164261"/>
                  </a:lnTo>
                  <a:lnTo>
                    <a:pt x="602194" y="173950"/>
                  </a:lnTo>
                  <a:lnTo>
                    <a:pt x="592505" y="180483"/>
                  </a:lnTo>
                  <a:lnTo>
                    <a:pt x="580644" y="182879"/>
                  </a:lnTo>
                  <a:lnTo>
                    <a:pt x="30480" y="182879"/>
                  </a:lnTo>
                  <a:lnTo>
                    <a:pt x="18618" y="180483"/>
                  </a:lnTo>
                  <a:lnTo>
                    <a:pt x="8929" y="173950"/>
                  </a:lnTo>
                  <a:lnTo>
                    <a:pt x="2396" y="164261"/>
                  </a:lnTo>
                  <a:lnTo>
                    <a:pt x="0" y="152399"/>
                  </a:lnTo>
                  <a:lnTo>
                    <a:pt x="0" y="30479"/>
                  </a:lnTo>
                  <a:close/>
                </a:path>
              </a:pathLst>
            </a:custGeom>
            <a:ln w="19050">
              <a:solidFill>
                <a:srgbClr val="ECAD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4">
              <a:extLst>
                <a:ext uri="{FF2B5EF4-FFF2-40B4-BE49-F238E27FC236}">
                  <a16:creationId xmlns:a16="http://schemas.microsoft.com/office/drawing/2014/main" id="{A1562B5A-2A1E-4F96-8C0B-D8DB7FF3CF49}"/>
                </a:ext>
              </a:extLst>
            </p:cNvPr>
            <p:cNvSpPr/>
            <p:nvPr/>
          </p:nvSpPr>
          <p:spPr>
            <a:xfrm>
              <a:off x="3343275" y="3728847"/>
              <a:ext cx="1159510" cy="415925"/>
            </a:xfrm>
            <a:custGeom>
              <a:avLst/>
              <a:gdLst/>
              <a:ahLst/>
              <a:cxnLst/>
              <a:rect l="l" t="t" r="r" b="b"/>
              <a:pathLst>
                <a:path w="1159510" h="415925">
                  <a:moveTo>
                    <a:pt x="0" y="0"/>
                  </a:moveTo>
                  <a:lnTo>
                    <a:pt x="1159421" y="415455"/>
                  </a:lnTo>
                </a:path>
              </a:pathLst>
            </a:custGeom>
            <a:ln w="19049">
              <a:solidFill>
                <a:srgbClr val="ECAD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5">
              <a:extLst>
                <a:ext uri="{FF2B5EF4-FFF2-40B4-BE49-F238E27FC236}">
                  <a16:creationId xmlns:a16="http://schemas.microsoft.com/office/drawing/2014/main" id="{5BCC797C-5BC2-403A-A398-85641C753D7E}"/>
                </a:ext>
              </a:extLst>
            </p:cNvPr>
            <p:cNvSpPr/>
            <p:nvPr/>
          </p:nvSpPr>
          <p:spPr>
            <a:xfrm>
              <a:off x="4477891" y="4104153"/>
              <a:ext cx="85090" cy="71755"/>
            </a:xfrm>
            <a:custGeom>
              <a:avLst/>
              <a:gdLst/>
              <a:ahLst/>
              <a:cxnLst/>
              <a:rect l="l" t="t" r="r" b="b"/>
              <a:pathLst>
                <a:path w="85089" h="71754">
                  <a:moveTo>
                    <a:pt x="25704" y="0"/>
                  </a:moveTo>
                  <a:lnTo>
                    <a:pt x="0" y="71729"/>
                  </a:lnTo>
                  <a:lnTo>
                    <a:pt x="84582" y="61569"/>
                  </a:lnTo>
                  <a:lnTo>
                    <a:pt x="25704" y="0"/>
                  </a:lnTo>
                  <a:close/>
                </a:path>
              </a:pathLst>
            </a:custGeom>
            <a:solidFill>
              <a:srgbClr val="ECAD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6">
              <a:extLst>
                <a:ext uri="{FF2B5EF4-FFF2-40B4-BE49-F238E27FC236}">
                  <a16:creationId xmlns:a16="http://schemas.microsoft.com/office/drawing/2014/main" id="{67017589-2D0A-4BFE-BF2F-124FCEE2B251}"/>
                </a:ext>
              </a:extLst>
            </p:cNvPr>
            <p:cNvSpPr/>
            <p:nvPr/>
          </p:nvSpPr>
          <p:spPr>
            <a:xfrm>
              <a:off x="5983985" y="2861310"/>
              <a:ext cx="589915" cy="89535"/>
            </a:xfrm>
            <a:custGeom>
              <a:avLst/>
              <a:gdLst/>
              <a:ahLst/>
              <a:cxnLst/>
              <a:rect l="l" t="t" r="r" b="b"/>
              <a:pathLst>
                <a:path w="589915" h="89535">
                  <a:moveTo>
                    <a:pt x="589788" y="0"/>
                  </a:moveTo>
                  <a:lnTo>
                    <a:pt x="0" y="0"/>
                  </a:lnTo>
                  <a:lnTo>
                    <a:pt x="0" y="89153"/>
                  </a:lnTo>
                  <a:lnTo>
                    <a:pt x="589788" y="89153"/>
                  </a:lnTo>
                  <a:lnTo>
                    <a:pt x="5897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7">
            <a:extLst>
              <a:ext uri="{FF2B5EF4-FFF2-40B4-BE49-F238E27FC236}">
                <a16:creationId xmlns:a16="http://schemas.microsoft.com/office/drawing/2014/main" id="{53AA43CE-B5FE-4F54-A41F-DF35B28FC9ED}"/>
              </a:ext>
            </a:extLst>
          </p:cNvPr>
          <p:cNvSpPr txBox="1"/>
          <p:nvPr/>
        </p:nvSpPr>
        <p:spPr>
          <a:xfrm>
            <a:off x="4533138" y="1811273"/>
            <a:ext cx="3157855" cy="276860"/>
          </a:xfrm>
          <a:prstGeom prst="rect">
            <a:avLst/>
          </a:prstGeom>
          <a:solidFill>
            <a:srgbClr val="EFD1FF"/>
          </a:solidFill>
        </p:spPr>
        <p:txBody>
          <a:bodyPr vert="horz" wrap="square" lIns="0" tIns="36195" rIns="0" bIns="0" rtlCol="0">
            <a:spAutoFit/>
          </a:bodyPr>
          <a:lstStyle/>
          <a:p>
            <a:pPr marL="204470">
              <a:lnSpc>
                <a:spcPct val="100000"/>
              </a:lnSpc>
              <a:spcBef>
                <a:spcPts val="285"/>
              </a:spcBef>
            </a:pPr>
            <a:r>
              <a:rPr sz="1200" spc="-5" dirty="0">
                <a:solidFill>
                  <a:srgbClr val="56257B"/>
                </a:solidFill>
                <a:latin typeface="Roboto"/>
                <a:cs typeface="Roboto"/>
              </a:rPr>
              <a:t>Clicar</a:t>
            </a:r>
            <a:r>
              <a:rPr sz="1200" spc="5" dirty="0">
                <a:solidFill>
                  <a:srgbClr val="56257B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56257B"/>
                </a:solidFill>
                <a:latin typeface="Roboto"/>
                <a:cs typeface="Roboto"/>
              </a:rPr>
              <a:t>alt </a:t>
            </a:r>
            <a:r>
              <a:rPr sz="1200" dirty="0">
                <a:solidFill>
                  <a:srgbClr val="56257B"/>
                </a:solidFill>
                <a:latin typeface="Roboto"/>
                <a:cs typeface="Roboto"/>
              </a:rPr>
              <a:t>ou</a:t>
            </a:r>
            <a:r>
              <a:rPr sz="1200" spc="10" dirty="0">
                <a:solidFill>
                  <a:srgbClr val="56257B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56257B"/>
                </a:solidFill>
                <a:latin typeface="Roboto"/>
                <a:cs typeface="Roboto"/>
              </a:rPr>
              <a:t>shif</a:t>
            </a:r>
            <a:r>
              <a:rPr sz="1200" dirty="0">
                <a:solidFill>
                  <a:srgbClr val="56257B"/>
                </a:solidFill>
                <a:latin typeface="Roboto"/>
                <a:cs typeface="Roboto"/>
              </a:rPr>
              <a:t> e </a:t>
            </a:r>
            <a:r>
              <a:rPr sz="1200" spc="-5" dirty="0">
                <a:solidFill>
                  <a:srgbClr val="56257B"/>
                </a:solidFill>
                <a:latin typeface="Roboto"/>
                <a:cs typeface="Roboto"/>
              </a:rPr>
              <a:t>arrastar</a:t>
            </a:r>
            <a:r>
              <a:rPr sz="1200" spc="20" dirty="0">
                <a:solidFill>
                  <a:srgbClr val="56257B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56257B"/>
                </a:solidFill>
                <a:latin typeface="Roboto"/>
                <a:cs typeface="Roboto"/>
              </a:rPr>
              <a:t>para</a:t>
            </a:r>
            <a:r>
              <a:rPr sz="1200" spc="10" dirty="0">
                <a:solidFill>
                  <a:srgbClr val="56257B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56257B"/>
                </a:solidFill>
                <a:latin typeface="Roboto"/>
                <a:cs typeface="Roboto"/>
              </a:rPr>
              <a:t>duplicar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17" name="object 18">
            <a:extLst>
              <a:ext uri="{FF2B5EF4-FFF2-40B4-BE49-F238E27FC236}">
                <a16:creationId xmlns:a16="http://schemas.microsoft.com/office/drawing/2014/main" id="{39BDEF22-64FF-49E9-BF23-4DCCA2C2B699}"/>
              </a:ext>
            </a:extLst>
          </p:cNvPr>
          <p:cNvSpPr txBox="1"/>
          <p:nvPr/>
        </p:nvSpPr>
        <p:spPr>
          <a:xfrm>
            <a:off x="3785615" y="1234439"/>
            <a:ext cx="2777490" cy="277495"/>
          </a:xfrm>
          <a:prstGeom prst="rect">
            <a:avLst/>
          </a:prstGeom>
          <a:solidFill>
            <a:srgbClr val="EFD1FF"/>
          </a:solidFill>
        </p:spPr>
        <p:txBody>
          <a:bodyPr vert="horz" wrap="square" lIns="0" tIns="36830" rIns="0" bIns="0" rtlCol="0">
            <a:spAutoFit/>
          </a:bodyPr>
          <a:lstStyle/>
          <a:p>
            <a:pPr marL="185420">
              <a:lnSpc>
                <a:spcPct val="100000"/>
              </a:lnSpc>
              <a:spcBef>
                <a:spcPts val="290"/>
              </a:spcBef>
            </a:pPr>
            <a:r>
              <a:rPr sz="1200" spc="-5" dirty="0">
                <a:solidFill>
                  <a:srgbClr val="56257B"/>
                </a:solidFill>
                <a:latin typeface="Roboto"/>
                <a:cs typeface="Roboto"/>
              </a:rPr>
              <a:t>Para</a:t>
            </a:r>
            <a:r>
              <a:rPr sz="1200" spc="5" dirty="0">
                <a:solidFill>
                  <a:srgbClr val="56257B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56257B"/>
                </a:solidFill>
                <a:latin typeface="Roboto"/>
                <a:cs typeface="Roboto"/>
              </a:rPr>
              <a:t>movimentar</a:t>
            </a:r>
            <a:r>
              <a:rPr sz="1200" dirty="0">
                <a:solidFill>
                  <a:srgbClr val="56257B"/>
                </a:solidFill>
                <a:latin typeface="Roboto"/>
                <a:cs typeface="Roboto"/>
              </a:rPr>
              <a:t> a</a:t>
            </a:r>
            <a:r>
              <a:rPr sz="1200" spc="-5" dirty="0">
                <a:solidFill>
                  <a:srgbClr val="56257B"/>
                </a:solidFill>
                <a:latin typeface="Roboto"/>
                <a:cs typeface="Roboto"/>
              </a:rPr>
              <a:t> tela</a:t>
            </a:r>
            <a:r>
              <a:rPr sz="1200" spc="-10" dirty="0">
                <a:solidFill>
                  <a:srgbClr val="56257B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56257B"/>
                </a:solidFill>
                <a:latin typeface="Roboto"/>
                <a:cs typeface="Roboto"/>
              </a:rPr>
              <a:t>de </a:t>
            </a:r>
            <a:r>
              <a:rPr sz="1200" spc="-5" dirty="0">
                <a:solidFill>
                  <a:srgbClr val="56257B"/>
                </a:solidFill>
                <a:latin typeface="Roboto"/>
                <a:cs typeface="Roboto"/>
              </a:rPr>
              <a:t>trabalho</a:t>
            </a:r>
            <a:endParaRPr sz="1200">
              <a:latin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966068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95D227C-4F7E-49DB-BA7F-EBA87DC6145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  <p:grpSp>
        <p:nvGrpSpPr>
          <p:cNvPr id="3" name="object 2">
            <a:extLst>
              <a:ext uri="{FF2B5EF4-FFF2-40B4-BE49-F238E27FC236}">
                <a16:creationId xmlns:a16="http://schemas.microsoft.com/office/drawing/2014/main" id="{DC9B6381-F109-4CDE-800F-9B4B06A3FDEB}"/>
              </a:ext>
            </a:extLst>
          </p:cNvPr>
          <p:cNvGrpSpPr/>
          <p:nvPr/>
        </p:nvGrpSpPr>
        <p:grpSpPr>
          <a:xfrm>
            <a:off x="1719834" y="1406123"/>
            <a:ext cx="8364855" cy="4222115"/>
            <a:chOff x="2604516" y="2053589"/>
            <a:chExt cx="8364855" cy="4222115"/>
          </a:xfrm>
        </p:grpSpPr>
        <p:pic>
          <p:nvPicPr>
            <p:cNvPr id="4" name="object 3">
              <a:extLst>
                <a:ext uri="{FF2B5EF4-FFF2-40B4-BE49-F238E27FC236}">
                  <a16:creationId xmlns:a16="http://schemas.microsoft.com/office/drawing/2014/main" id="{26B70647-ADC0-4F77-9C7E-EDCF7D5C1467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13660" y="2292096"/>
              <a:ext cx="8355329" cy="3938777"/>
            </a:xfrm>
            <a:prstGeom prst="rect">
              <a:avLst/>
            </a:prstGeom>
          </p:spPr>
        </p:pic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9D5378E4-F201-4E32-BA89-BEA9B4BE47F1}"/>
                </a:ext>
              </a:extLst>
            </p:cNvPr>
            <p:cNvSpPr/>
            <p:nvPr/>
          </p:nvSpPr>
          <p:spPr>
            <a:xfrm>
              <a:off x="4553330" y="3738754"/>
              <a:ext cx="283845" cy="260350"/>
            </a:xfrm>
            <a:custGeom>
              <a:avLst/>
              <a:gdLst/>
              <a:ahLst/>
              <a:cxnLst/>
              <a:rect l="l" t="t" r="r" b="b"/>
              <a:pathLst>
                <a:path w="283845" h="260350">
                  <a:moveTo>
                    <a:pt x="0" y="43307"/>
                  </a:moveTo>
                  <a:lnTo>
                    <a:pt x="3403" y="26451"/>
                  </a:lnTo>
                  <a:lnTo>
                    <a:pt x="12685" y="12685"/>
                  </a:lnTo>
                  <a:lnTo>
                    <a:pt x="26451" y="3403"/>
                  </a:lnTo>
                  <a:lnTo>
                    <a:pt x="43307" y="0"/>
                  </a:lnTo>
                  <a:lnTo>
                    <a:pt x="240157" y="0"/>
                  </a:lnTo>
                  <a:lnTo>
                    <a:pt x="257012" y="3403"/>
                  </a:lnTo>
                  <a:lnTo>
                    <a:pt x="270778" y="12685"/>
                  </a:lnTo>
                  <a:lnTo>
                    <a:pt x="280060" y="26451"/>
                  </a:lnTo>
                  <a:lnTo>
                    <a:pt x="283464" y="43307"/>
                  </a:lnTo>
                  <a:lnTo>
                    <a:pt x="283464" y="216535"/>
                  </a:lnTo>
                  <a:lnTo>
                    <a:pt x="280060" y="233390"/>
                  </a:lnTo>
                  <a:lnTo>
                    <a:pt x="270778" y="247156"/>
                  </a:lnTo>
                  <a:lnTo>
                    <a:pt x="257012" y="256438"/>
                  </a:lnTo>
                  <a:lnTo>
                    <a:pt x="240157" y="259842"/>
                  </a:lnTo>
                  <a:lnTo>
                    <a:pt x="43307" y="259842"/>
                  </a:lnTo>
                  <a:lnTo>
                    <a:pt x="26451" y="256438"/>
                  </a:lnTo>
                  <a:lnTo>
                    <a:pt x="12685" y="247156"/>
                  </a:lnTo>
                  <a:lnTo>
                    <a:pt x="3403" y="233390"/>
                  </a:lnTo>
                  <a:lnTo>
                    <a:pt x="0" y="216535"/>
                  </a:lnTo>
                  <a:lnTo>
                    <a:pt x="0" y="43307"/>
                  </a:lnTo>
                  <a:close/>
                </a:path>
              </a:pathLst>
            </a:custGeom>
            <a:ln w="19050">
              <a:solidFill>
                <a:srgbClr val="ECAD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59204624-FC9D-4F72-8345-5DF32D16C56A}"/>
                </a:ext>
              </a:extLst>
            </p:cNvPr>
            <p:cNvSpPr/>
            <p:nvPr/>
          </p:nvSpPr>
          <p:spPr>
            <a:xfrm>
              <a:off x="2614041" y="2722244"/>
              <a:ext cx="535940" cy="204470"/>
            </a:xfrm>
            <a:custGeom>
              <a:avLst/>
              <a:gdLst/>
              <a:ahLst/>
              <a:cxnLst/>
              <a:rect l="l" t="t" r="r" b="b"/>
              <a:pathLst>
                <a:path w="535939" h="204469">
                  <a:moveTo>
                    <a:pt x="0" y="34036"/>
                  </a:moveTo>
                  <a:lnTo>
                    <a:pt x="2674" y="20788"/>
                  </a:lnTo>
                  <a:lnTo>
                    <a:pt x="9969" y="9969"/>
                  </a:lnTo>
                  <a:lnTo>
                    <a:pt x="20788" y="2674"/>
                  </a:lnTo>
                  <a:lnTo>
                    <a:pt x="34036" y="0"/>
                  </a:lnTo>
                  <a:lnTo>
                    <a:pt x="501650" y="0"/>
                  </a:lnTo>
                  <a:lnTo>
                    <a:pt x="514897" y="2674"/>
                  </a:lnTo>
                  <a:lnTo>
                    <a:pt x="525716" y="9969"/>
                  </a:lnTo>
                  <a:lnTo>
                    <a:pt x="533011" y="20788"/>
                  </a:lnTo>
                  <a:lnTo>
                    <a:pt x="535686" y="34036"/>
                  </a:lnTo>
                  <a:lnTo>
                    <a:pt x="535686" y="170180"/>
                  </a:lnTo>
                  <a:lnTo>
                    <a:pt x="533011" y="183427"/>
                  </a:lnTo>
                  <a:lnTo>
                    <a:pt x="525716" y="194246"/>
                  </a:lnTo>
                  <a:lnTo>
                    <a:pt x="514897" y="201541"/>
                  </a:lnTo>
                  <a:lnTo>
                    <a:pt x="501650" y="204216"/>
                  </a:lnTo>
                  <a:lnTo>
                    <a:pt x="34036" y="204216"/>
                  </a:lnTo>
                  <a:lnTo>
                    <a:pt x="20788" y="201541"/>
                  </a:lnTo>
                  <a:lnTo>
                    <a:pt x="9969" y="194246"/>
                  </a:lnTo>
                  <a:lnTo>
                    <a:pt x="2674" y="183427"/>
                  </a:lnTo>
                  <a:lnTo>
                    <a:pt x="0" y="170180"/>
                  </a:lnTo>
                  <a:lnTo>
                    <a:pt x="0" y="34036"/>
                  </a:lnTo>
                  <a:close/>
                </a:path>
              </a:pathLst>
            </a:custGeom>
            <a:ln w="19050">
              <a:solidFill>
                <a:srgbClr val="ECAD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548D622D-2341-42BA-BB03-46AAF2147FF1}"/>
                </a:ext>
              </a:extLst>
            </p:cNvPr>
            <p:cNvSpPr/>
            <p:nvPr/>
          </p:nvSpPr>
          <p:spPr>
            <a:xfrm>
              <a:off x="9537954" y="2575563"/>
              <a:ext cx="1381125" cy="3686175"/>
            </a:xfrm>
            <a:custGeom>
              <a:avLst/>
              <a:gdLst/>
              <a:ahLst/>
              <a:cxnLst/>
              <a:rect l="l" t="t" r="r" b="b"/>
              <a:pathLst>
                <a:path w="1381125" h="3686175">
                  <a:moveTo>
                    <a:pt x="0" y="230124"/>
                  </a:moveTo>
                  <a:lnTo>
                    <a:pt x="4675" y="183743"/>
                  </a:lnTo>
                  <a:lnTo>
                    <a:pt x="18084" y="140546"/>
                  </a:lnTo>
                  <a:lnTo>
                    <a:pt x="39302" y="101456"/>
                  </a:lnTo>
                  <a:lnTo>
                    <a:pt x="67403" y="67398"/>
                  </a:lnTo>
                  <a:lnTo>
                    <a:pt x="101461" y="39299"/>
                  </a:lnTo>
                  <a:lnTo>
                    <a:pt x="140551" y="18083"/>
                  </a:lnTo>
                  <a:lnTo>
                    <a:pt x="183747" y="4674"/>
                  </a:lnTo>
                  <a:lnTo>
                    <a:pt x="230124" y="0"/>
                  </a:lnTo>
                  <a:lnTo>
                    <a:pt x="1150620" y="0"/>
                  </a:lnTo>
                  <a:lnTo>
                    <a:pt x="1196996" y="4674"/>
                  </a:lnTo>
                  <a:lnTo>
                    <a:pt x="1240192" y="18083"/>
                  </a:lnTo>
                  <a:lnTo>
                    <a:pt x="1279282" y="39299"/>
                  </a:lnTo>
                  <a:lnTo>
                    <a:pt x="1313340" y="67398"/>
                  </a:lnTo>
                  <a:lnTo>
                    <a:pt x="1341441" y="101456"/>
                  </a:lnTo>
                  <a:lnTo>
                    <a:pt x="1362659" y="140546"/>
                  </a:lnTo>
                  <a:lnTo>
                    <a:pt x="1376068" y="183743"/>
                  </a:lnTo>
                  <a:lnTo>
                    <a:pt x="1380744" y="230124"/>
                  </a:lnTo>
                  <a:lnTo>
                    <a:pt x="1380744" y="3455657"/>
                  </a:lnTo>
                  <a:lnTo>
                    <a:pt x="1376068" y="3502038"/>
                  </a:lnTo>
                  <a:lnTo>
                    <a:pt x="1362659" y="3545237"/>
                  </a:lnTo>
                  <a:lnTo>
                    <a:pt x="1341441" y="3584329"/>
                  </a:lnTo>
                  <a:lnTo>
                    <a:pt x="1313340" y="3618388"/>
                  </a:lnTo>
                  <a:lnTo>
                    <a:pt x="1279282" y="3646490"/>
                  </a:lnTo>
                  <a:lnTo>
                    <a:pt x="1240192" y="3667708"/>
                  </a:lnTo>
                  <a:lnTo>
                    <a:pt x="1196996" y="3681118"/>
                  </a:lnTo>
                  <a:lnTo>
                    <a:pt x="1150620" y="3685794"/>
                  </a:lnTo>
                  <a:lnTo>
                    <a:pt x="230124" y="3685794"/>
                  </a:lnTo>
                  <a:lnTo>
                    <a:pt x="183747" y="3681118"/>
                  </a:lnTo>
                  <a:lnTo>
                    <a:pt x="140551" y="3667708"/>
                  </a:lnTo>
                  <a:lnTo>
                    <a:pt x="101461" y="3646490"/>
                  </a:lnTo>
                  <a:lnTo>
                    <a:pt x="67403" y="3618388"/>
                  </a:lnTo>
                  <a:lnTo>
                    <a:pt x="39302" y="3584329"/>
                  </a:lnTo>
                  <a:lnTo>
                    <a:pt x="18084" y="3545237"/>
                  </a:lnTo>
                  <a:lnTo>
                    <a:pt x="4675" y="3502038"/>
                  </a:lnTo>
                  <a:lnTo>
                    <a:pt x="0" y="3455657"/>
                  </a:lnTo>
                  <a:lnTo>
                    <a:pt x="0" y="230124"/>
                  </a:lnTo>
                  <a:close/>
                </a:path>
              </a:pathLst>
            </a:custGeom>
            <a:ln w="28574">
              <a:solidFill>
                <a:srgbClr val="ECAD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2C46BB09-452A-44A9-9620-5D5D8BC723E9}"/>
                </a:ext>
              </a:extLst>
            </p:cNvPr>
            <p:cNvSpPr/>
            <p:nvPr/>
          </p:nvSpPr>
          <p:spPr>
            <a:xfrm>
              <a:off x="3259455" y="2826638"/>
              <a:ext cx="1163320" cy="1000760"/>
            </a:xfrm>
            <a:custGeom>
              <a:avLst/>
              <a:gdLst/>
              <a:ahLst/>
              <a:cxnLst/>
              <a:rect l="l" t="t" r="r" b="b"/>
              <a:pathLst>
                <a:path w="1163320" h="1000760">
                  <a:moveTo>
                    <a:pt x="0" y="0"/>
                  </a:moveTo>
                  <a:lnTo>
                    <a:pt x="1163243" y="1000480"/>
                  </a:lnTo>
                </a:path>
              </a:pathLst>
            </a:custGeom>
            <a:ln w="19050">
              <a:solidFill>
                <a:srgbClr val="ECAD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8">
              <a:extLst>
                <a:ext uri="{FF2B5EF4-FFF2-40B4-BE49-F238E27FC236}">
                  <a16:creationId xmlns:a16="http://schemas.microsoft.com/office/drawing/2014/main" id="{D137DE3E-EB44-469D-A322-94D6C8C63E94}"/>
                </a:ext>
              </a:extLst>
            </p:cNvPr>
            <p:cNvSpPr/>
            <p:nvPr/>
          </p:nvSpPr>
          <p:spPr>
            <a:xfrm>
              <a:off x="4388217" y="3789950"/>
              <a:ext cx="83185" cy="78740"/>
            </a:xfrm>
            <a:custGeom>
              <a:avLst/>
              <a:gdLst/>
              <a:ahLst/>
              <a:cxnLst/>
              <a:rect l="l" t="t" r="r" b="b"/>
              <a:pathLst>
                <a:path w="83185" h="78739">
                  <a:moveTo>
                    <a:pt x="49695" y="0"/>
                  </a:moveTo>
                  <a:lnTo>
                    <a:pt x="0" y="57772"/>
                  </a:lnTo>
                  <a:lnTo>
                    <a:pt x="82613" y="78574"/>
                  </a:lnTo>
                  <a:lnTo>
                    <a:pt x="49695" y="0"/>
                  </a:lnTo>
                  <a:close/>
                </a:path>
              </a:pathLst>
            </a:custGeom>
            <a:solidFill>
              <a:srgbClr val="ECAD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9">
              <a:extLst>
                <a:ext uri="{FF2B5EF4-FFF2-40B4-BE49-F238E27FC236}">
                  <a16:creationId xmlns:a16="http://schemas.microsoft.com/office/drawing/2014/main" id="{2893C7B8-7613-4C63-8E7D-FD9F10FDBBD1}"/>
                </a:ext>
              </a:extLst>
            </p:cNvPr>
            <p:cNvSpPr/>
            <p:nvPr/>
          </p:nvSpPr>
          <p:spPr>
            <a:xfrm>
              <a:off x="2994101" y="2063114"/>
              <a:ext cx="643890" cy="583565"/>
            </a:xfrm>
            <a:custGeom>
              <a:avLst/>
              <a:gdLst/>
              <a:ahLst/>
              <a:cxnLst/>
              <a:rect l="l" t="t" r="r" b="b"/>
              <a:pathLst>
                <a:path w="643889" h="583564">
                  <a:moveTo>
                    <a:pt x="643813" y="0"/>
                  </a:moveTo>
                  <a:lnTo>
                    <a:pt x="0" y="583069"/>
                  </a:lnTo>
                </a:path>
              </a:pathLst>
            </a:custGeom>
            <a:ln w="19050">
              <a:solidFill>
                <a:srgbClr val="ECAD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0">
              <a:extLst>
                <a:ext uri="{FF2B5EF4-FFF2-40B4-BE49-F238E27FC236}">
                  <a16:creationId xmlns:a16="http://schemas.microsoft.com/office/drawing/2014/main" id="{7E18294C-2158-4A99-812A-5DD14E5D4082}"/>
                </a:ext>
              </a:extLst>
            </p:cNvPr>
            <p:cNvSpPr/>
            <p:nvPr/>
          </p:nvSpPr>
          <p:spPr>
            <a:xfrm>
              <a:off x="2947036" y="2609419"/>
              <a:ext cx="82550" cy="80010"/>
            </a:xfrm>
            <a:custGeom>
              <a:avLst/>
              <a:gdLst/>
              <a:ahLst/>
              <a:cxnLst/>
              <a:rect l="l" t="t" r="r" b="b"/>
              <a:pathLst>
                <a:path w="82550" h="80010">
                  <a:moveTo>
                    <a:pt x="30899" y="0"/>
                  </a:moveTo>
                  <a:lnTo>
                    <a:pt x="0" y="79387"/>
                  </a:lnTo>
                  <a:lnTo>
                    <a:pt x="82054" y="56476"/>
                  </a:lnTo>
                  <a:lnTo>
                    <a:pt x="30899" y="0"/>
                  </a:lnTo>
                  <a:close/>
                </a:path>
              </a:pathLst>
            </a:custGeom>
            <a:solidFill>
              <a:srgbClr val="ECAD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1">
            <a:extLst>
              <a:ext uri="{FF2B5EF4-FFF2-40B4-BE49-F238E27FC236}">
                <a16:creationId xmlns:a16="http://schemas.microsoft.com/office/drawing/2014/main" id="{A5FC60C3-BBF3-44F2-B687-DBAA1BEFFC2D}"/>
              </a:ext>
            </a:extLst>
          </p:cNvPr>
          <p:cNvSpPr txBox="1"/>
          <p:nvPr/>
        </p:nvSpPr>
        <p:spPr>
          <a:xfrm>
            <a:off x="6277737" y="210770"/>
            <a:ext cx="3756660" cy="123315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90805" marR="93345">
              <a:lnSpc>
                <a:spcPct val="150000"/>
              </a:lnSpc>
              <a:spcBef>
                <a:spcPts val="545"/>
              </a:spcBef>
            </a:pPr>
            <a:r>
              <a:rPr sz="1300" dirty="0">
                <a:latin typeface="Roboto"/>
                <a:cs typeface="Roboto"/>
              </a:rPr>
              <a:t>O Figma </a:t>
            </a:r>
            <a:r>
              <a:rPr sz="1300" spc="-5" dirty="0">
                <a:latin typeface="Roboto"/>
                <a:cs typeface="Roboto"/>
              </a:rPr>
              <a:t>possui uma interface bem auto </a:t>
            </a:r>
            <a:r>
              <a:rPr sz="1300" dirty="0">
                <a:latin typeface="Roboto"/>
                <a:cs typeface="Roboto"/>
              </a:rPr>
              <a:t> </a:t>
            </a:r>
            <a:r>
              <a:rPr sz="1300" spc="-5" dirty="0">
                <a:latin typeface="Roboto"/>
                <a:cs typeface="Roboto"/>
              </a:rPr>
              <a:t>explicativa, ao selecionar </a:t>
            </a:r>
            <a:r>
              <a:rPr sz="1300" dirty="0">
                <a:latin typeface="Roboto"/>
                <a:cs typeface="Roboto"/>
              </a:rPr>
              <a:t>a </a:t>
            </a:r>
            <a:r>
              <a:rPr sz="1300" spc="-5" dirty="0">
                <a:latin typeface="Roboto"/>
                <a:cs typeface="Roboto"/>
              </a:rPr>
              <a:t>página aparece um </a:t>
            </a:r>
            <a:r>
              <a:rPr sz="1300" dirty="0">
                <a:latin typeface="Roboto"/>
                <a:cs typeface="Roboto"/>
              </a:rPr>
              <a:t> menu </a:t>
            </a:r>
            <a:r>
              <a:rPr sz="1300" spc="-5" dirty="0">
                <a:latin typeface="Roboto"/>
                <a:cs typeface="Roboto"/>
              </a:rPr>
              <a:t>do lado direito com todas as coordenadas </a:t>
            </a:r>
            <a:r>
              <a:rPr sz="1300" spc="-310" dirty="0">
                <a:latin typeface="Roboto"/>
                <a:cs typeface="Roboto"/>
              </a:rPr>
              <a:t> </a:t>
            </a:r>
            <a:r>
              <a:rPr sz="1300" dirty="0">
                <a:latin typeface="Roboto"/>
                <a:cs typeface="Roboto"/>
              </a:rPr>
              <a:t>e</a:t>
            </a:r>
            <a:r>
              <a:rPr sz="1300" spc="-10" dirty="0">
                <a:latin typeface="Roboto"/>
                <a:cs typeface="Roboto"/>
              </a:rPr>
              <a:t> </a:t>
            </a:r>
            <a:r>
              <a:rPr sz="1300" spc="-5" dirty="0">
                <a:latin typeface="Roboto"/>
                <a:cs typeface="Roboto"/>
              </a:rPr>
              <a:t>configuração</a:t>
            </a:r>
            <a:r>
              <a:rPr sz="1300" spc="-20" dirty="0">
                <a:latin typeface="Roboto"/>
                <a:cs typeface="Roboto"/>
              </a:rPr>
              <a:t> </a:t>
            </a:r>
            <a:r>
              <a:rPr sz="1300" spc="-5" dirty="0">
                <a:latin typeface="Roboto"/>
                <a:cs typeface="Roboto"/>
              </a:rPr>
              <a:t>dos</a:t>
            </a:r>
            <a:r>
              <a:rPr sz="1300" spc="-10" dirty="0">
                <a:latin typeface="Roboto"/>
                <a:cs typeface="Roboto"/>
              </a:rPr>
              <a:t> </a:t>
            </a:r>
            <a:r>
              <a:rPr sz="1300" spc="-5" dirty="0">
                <a:latin typeface="Roboto"/>
                <a:cs typeface="Roboto"/>
              </a:rPr>
              <a:t>elementos</a:t>
            </a:r>
            <a:r>
              <a:rPr sz="1300" spc="-20" dirty="0">
                <a:latin typeface="Roboto"/>
                <a:cs typeface="Roboto"/>
              </a:rPr>
              <a:t> </a:t>
            </a:r>
            <a:r>
              <a:rPr sz="1300" spc="-5" dirty="0">
                <a:latin typeface="Roboto"/>
                <a:cs typeface="Roboto"/>
              </a:rPr>
              <a:t>interface.</a:t>
            </a:r>
            <a:endParaRPr sz="1300" dirty="0">
              <a:latin typeface="Roboto"/>
              <a:cs typeface="Roboto"/>
            </a:endParaRPr>
          </a:p>
        </p:txBody>
      </p:sp>
      <p:grpSp>
        <p:nvGrpSpPr>
          <p:cNvPr id="13" name="object 15">
            <a:extLst>
              <a:ext uri="{FF2B5EF4-FFF2-40B4-BE49-F238E27FC236}">
                <a16:creationId xmlns:a16="http://schemas.microsoft.com/office/drawing/2014/main" id="{E222660B-BD47-4FBE-B4D8-40D3C368B9F2}"/>
              </a:ext>
            </a:extLst>
          </p:cNvPr>
          <p:cNvGrpSpPr/>
          <p:nvPr/>
        </p:nvGrpSpPr>
        <p:grpSpPr>
          <a:xfrm>
            <a:off x="10161559" y="2772389"/>
            <a:ext cx="358775" cy="842010"/>
            <a:chOff x="11046241" y="3419855"/>
            <a:chExt cx="358775" cy="842010"/>
          </a:xfrm>
        </p:grpSpPr>
        <p:sp>
          <p:nvSpPr>
            <p:cNvPr id="14" name="object 16">
              <a:extLst>
                <a:ext uri="{FF2B5EF4-FFF2-40B4-BE49-F238E27FC236}">
                  <a16:creationId xmlns:a16="http://schemas.microsoft.com/office/drawing/2014/main" id="{4AD3BCC2-1B9A-41FE-A124-DF54D57D2808}"/>
                </a:ext>
              </a:extLst>
            </p:cNvPr>
            <p:cNvSpPr/>
            <p:nvPr/>
          </p:nvSpPr>
          <p:spPr>
            <a:xfrm>
              <a:off x="11076627" y="3429380"/>
              <a:ext cx="319405" cy="774065"/>
            </a:xfrm>
            <a:custGeom>
              <a:avLst/>
              <a:gdLst/>
              <a:ahLst/>
              <a:cxnLst/>
              <a:rect l="l" t="t" r="r" b="b"/>
              <a:pathLst>
                <a:path w="319404" h="774064">
                  <a:moveTo>
                    <a:pt x="318846" y="0"/>
                  </a:moveTo>
                  <a:lnTo>
                    <a:pt x="0" y="773480"/>
                  </a:lnTo>
                </a:path>
              </a:pathLst>
            </a:custGeom>
            <a:ln w="19050">
              <a:solidFill>
                <a:srgbClr val="ECAD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7">
              <a:extLst>
                <a:ext uri="{FF2B5EF4-FFF2-40B4-BE49-F238E27FC236}">
                  <a16:creationId xmlns:a16="http://schemas.microsoft.com/office/drawing/2014/main" id="{EC07AEFC-65A0-4AA4-9604-EC045957C5F4}"/>
                </a:ext>
              </a:extLst>
            </p:cNvPr>
            <p:cNvSpPr/>
            <p:nvPr/>
          </p:nvSpPr>
          <p:spPr>
            <a:xfrm>
              <a:off x="11046241" y="4176596"/>
              <a:ext cx="70485" cy="85090"/>
            </a:xfrm>
            <a:custGeom>
              <a:avLst/>
              <a:gdLst/>
              <a:ahLst/>
              <a:cxnLst/>
              <a:rect l="l" t="t" r="r" b="b"/>
              <a:pathLst>
                <a:path w="70484" h="85089">
                  <a:moveTo>
                    <a:pt x="0" y="0"/>
                  </a:moveTo>
                  <a:lnTo>
                    <a:pt x="6184" y="84963"/>
                  </a:lnTo>
                  <a:lnTo>
                    <a:pt x="70446" y="290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AD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8">
            <a:extLst>
              <a:ext uri="{FF2B5EF4-FFF2-40B4-BE49-F238E27FC236}">
                <a16:creationId xmlns:a16="http://schemas.microsoft.com/office/drawing/2014/main" id="{77CB44AA-2FAF-4ABE-9E77-5903776348A6}"/>
              </a:ext>
            </a:extLst>
          </p:cNvPr>
          <p:cNvSpPr txBox="1"/>
          <p:nvPr/>
        </p:nvSpPr>
        <p:spPr>
          <a:xfrm>
            <a:off x="10245089" y="2454635"/>
            <a:ext cx="723900" cy="277495"/>
          </a:xfrm>
          <a:prstGeom prst="rect">
            <a:avLst/>
          </a:prstGeom>
          <a:solidFill>
            <a:srgbClr val="EFD1FF"/>
          </a:solidFill>
        </p:spPr>
        <p:txBody>
          <a:bodyPr vert="horz" wrap="square" lIns="0" tIns="36830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solidFill>
                  <a:srgbClr val="602A89"/>
                </a:solidFill>
                <a:latin typeface="Roboto"/>
                <a:cs typeface="Roboto"/>
              </a:rPr>
              <a:t>Menu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17" name="object 19">
            <a:extLst>
              <a:ext uri="{FF2B5EF4-FFF2-40B4-BE49-F238E27FC236}">
                <a16:creationId xmlns:a16="http://schemas.microsoft.com/office/drawing/2014/main" id="{A9978CF5-A1B2-4288-988F-5898271E0EFC}"/>
              </a:ext>
            </a:extLst>
          </p:cNvPr>
          <p:cNvSpPr txBox="1"/>
          <p:nvPr/>
        </p:nvSpPr>
        <p:spPr>
          <a:xfrm>
            <a:off x="2447544" y="1088369"/>
            <a:ext cx="2441575" cy="277495"/>
          </a:xfrm>
          <a:prstGeom prst="rect">
            <a:avLst/>
          </a:prstGeom>
          <a:solidFill>
            <a:srgbClr val="EFD1FF"/>
          </a:solidFill>
        </p:spPr>
        <p:txBody>
          <a:bodyPr vert="horz" wrap="square" lIns="0" tIns="36830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290"/>
              </a:spcBef>
            </a:pPr>
            <a:r>
              <a:rPr sz="1200" spc="-5" dirty="0">
                <a:solidFill>
                  <a:srgbClr val="602A89"/>
                </a:solidFill>
                <a:latin typeface="Roboto"/>
                <a:cs typeface="Roboto"/>
              </a:rPr>
              <a:t>Clicar duas vezes</a:t>
            </a:r>
            <a:r>
              <a:rPr sz="1200" spc="-30" dirty="0">
                <a:solidFill>
                  <a:srgbClr val="602A89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602A89"/>
                </a:solidFill>
                <a:latin typeface="Roboto"/>
                <a:cs typeface="Roboto"/>
              </a:rPr>
              <a:t>para</a:t>
            </a:r>
            <a:r>
              <a:rPr sz="1200" dirty="0">
                <a:solidFill>
                  <a:srgbClr val="602A89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602A89"/>
                </a:solidFill>
                <a:latin typeface="Roboto"/>
                <a:cs typeface="Roboto"/>
              </a:rPr>
              <a:t>renomear</a:t>
            </a:r>
            <a:endParaRPr sz="1200">
              <a:latin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204865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95D227C-4F7E-49DB-BA7F-EBA87DC6145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C8A7D9FA-7D8B-4C89-B695-2B8896D6BFBA}"/>
              </a:ext>
            </a:extLst>
          </p:cNvPr>
          <p:cNvSpPr txBox="1"/>
          <p:nvPr/>
        </p:nvSpPr>
        <p:spPr>
          <a:xfrm>
            <a:off x="5948231" y="169599"/>
            <a:ext cx="3808095" cy="11677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140970" marR="221615">
              <a:lnSpc>
                <a:spcPct val="150000"/>
              </a:lnSpc>
              <a:spcBef>
                <a:spcPts val="35"/>
              </a:spcBef>
            </a:pPr>
            <a:r>
              <a:rPr sz="1300" spc="-5" dirty="0">
                <a:latin typeface="Roboto"/>
                <a:cs typeface="Roboto"/>
              </a:rPr>
              <a:t>Para criar </a:t>
            </a:r>
            <a:r>
              <a:rPr sz="1300" dirty="0">
                <a:latin typeface="Roboto"/>
                <a:cs typeface="Roboto"/>
              </a:rPr>
              <a:t>o Grid </a:t>
            </a:r>
            <a:r>
              <a:rPr sz="1300" spc="-5" dirty="0">
                <a:latin typeface="Roboto"/>
                <a:cs typeface="Roboto"/>
              </a:rPr>
              <a:t>Clicar no ícone abaixo de </a:t>
            </a:r>
            <a:r>
              <a:rPr sz="1300" dirty="0">
                <a:latin typeface="Roboto"/>
                <a:cs typeface="Roboto"/>
              </a:rPr>
              <a:t> </a:t>
            </a:r>
            <a:r>
              <a:rPr sz="1300" spc="-10" dirty="0">
                <a:latin typeface="Roboto"/>
                <a:cs typeface="Roboto"/>
              </a:rPr>
              <a:t>Layout </a:t>
            </a:r>
            <a:r>
              <a:rPr sz="1300" spc="-5" dirty="0">
                <a:latin typeface="Roboto"/>
                <a:cs typeface="Roboto"/>
              </a:rPr>
              <a:t>Grid, selecionar “Coumns”, sugiro optar </a:t>
            </a:r>
            <a:r>
              <a:rPr sz="1300" spc="-310" dirty="0">
                <a:latin typeface="Roboto"/>
                <a:cs typeface="Roboto"/>
              </a:rPr>
              <a:t> </a:t>
            </a:r>
            <a:r>
              <a:rPr sz="1300" spc="-5" dirty="0">
                <a:latin typeface="Roboto"/>
                <a:cs typeface="Roboto"/>
              </a:rPr>
              <a:t>por </a:t>
            </a:r>
            <a:r>
              <a:rPr sz="1300" dirty="0">
                <a:latin typeface="Roboto"/>
                <a:cs typeface="Roboto"/>
              </a:rPr>
              <a:t>4 </a:t>
            </a:r>
            <a:r>
              <a:rPr sz="1300" spc="-5" dirty="0">
                <a:latin typeface="Roboto"/>
                <a:cs typeface="Roboto"/>
              </a:rPr>
              <a:t>colunas com </a:t>
            </a:r>
            <a:r>
              <a:rPr sz="1300" spc="-10" dirty="0">
                <a:latin typeface="Roboto"/>
                <a:cs typeface="Roboto"/>
              </a:rPr>
              <a:t>“Margin” </a:t>
            </a:r>
            <a:r>
              <a:rPr sz="1300" spc="-5" dirty="0">
                <a:latin typeface="Roboto"/>
                <a:cs typeface="Roboto"/>
              </a:rPr>
              <a:t>16 para </a:t>
            </a:r>
            <a:r>
              <a:rPr sz="1300" spc="-10" dirty="0">
                <a:latin typeface="Roboto"/>
                <a:cs typeface="Roboto"/>
              </a:rPr>
              <a:t>respiro </a:t>
            </a:r>
            <a:r>
              <a:rPr sz="1300" dirty="0">
                <a:latin typeface="Roboto"/>
                <a:cs typeface="Roboto"/>
              </a:rPr>
              <a:t>e </a:t>
            </a:r>
            <a:r>
              <a:rPr sz="1300" spc="5" dirty="0">
                <a:latin typeface="Roboto"/>
                <a:cs typeface="Roboto"/>
              </a:rPr>
              <a:t> </a:t>
            </a:r>
            <a:r>
              <a:rPr sz="1300" spc="-5" dirty="0">
                <a:latin typeface="Roboto"/>
                <a:cs typeface="Roboto"/>
              </a:rPr>
              <a:t>melhor</a:t>
            </a:r>
            <a:r>
              <a:rPr sz="1300" spc="-30" dirty="0">
                <a:latin typeface="Roboto"/>
                <a:cs typeface="Roboto"/>
              </a:rPr>
              <a:t> </a:t>
            </a:r>
            <a:r>
              <a:rPr sz="1300" spc="-5" dirty="0">
                <a:latin typeface="Roboto"/>
                <a:cs typeface="Roboto"/>
              </a:rPr>
              <a:t>adaptação</a:t>
            </a:r>
            <a:r>
              <a:rPr sz="1300" spc="-15" dirty="0">
                <a:latin typeface="Roboto"/>
                <a:cs typeface="Roboto"/>
              </a:rPr>
              <a:t> </a:t>
            </a:r>
            <a:r>
              <a:rPr sz="1300" spc="-5" dirty="0">
                <a:latin typeface="Roboto"/>
                <a:cs typeface="Roboto"/>
              </a:rPr>
              <a:t>aos</a:t>
            </a:r>
            <a:r>
              <a:rPr sz="1300" spc="-10" dirty="0">
                <a:latin typeface="Roboto"/>
                <a:cs typeface="Roboto"/>
              </a:rPr>
              <a:t> </a:t>
            </a:r>
            <a:r>
              <a:rPr sz="1300" spc="-5" dirty="0">
                <a:latin typeface="Roboto"/>
                <a:cs typeface="Roboto"/>
              </a:rPr>
              <a:t>formatos</a:t>
            </a:r>
            <a:r>
              <a:rPr sz="1300" spc="-15" dirty="0">
                <a:latin typeface="Roboto"/>
                <a:cs typeface="Roboto"/>
              </a:rPr>
              <a:t> </a:t>
            </a:r>
            <a:r>
              <a:rPr sz="1300" spc="-5" dirty="0">
                <a:latin typeface="Roboto"/>
                <a:cs typeface="Roboto"/>
              </a:rPr>
              <a:t>de</a:t>
            </a:r>
            <a:r>
              <a:rPr sz="1300" spc="-10" dirty="0">
                <a:latin typeface="Roboto"/>
                <a:cs typeface="Roboto"/>
              </a:rPr>
              <a:t> </a:t>
            </a:r>
            <a:r>
              <a:rPr sz="1300" spc="-5" dirty="0">
                <a:latin typeface="Roboto"/>
                <a:cs typeface="Roboto"/>
              </a:rPr>
              <a:t>tela.</a:t>
            </a:r>
            <a:endParaRPr sz="1300" dirty="0">
              <a:latin typeface="Roboto"/>
              <a:cs typeface="Roboto"/>
            </a:endParaRPr>
          </a:p>
        </p:txBody>
      </p:sp>
      <p:grpSp>
        <p:nvGrpSpPr>
          <p:cNvPr id="4" name="object 5">
            <a:extLst>
              <a:ext uri="{FF2B5EF4-FFF2-40B4-BE49-F238E27FC236}">
                <a16:creationId xmlns:a16="http://schemas.microsoft.com/office/drawing/2014/main" id="{FF0976A5-0697-47CC-8A59-157115E26CBF}"/>
              </a:ext>
            </a:extLst>
          </p:cNvPr>
          <p:cNvGrpSpPr/>
          <p:nvPr/>
        </p:nvGrpSpPr>
        <p:grpSpPr>
          <a:xfrm>
            <a:off x="1510724" y="1817425"/>
            <a:ext cx="8562340" cy="3926204"/>
            <a:chOff x="2613660" y="2298192"/>
            <a:chExt cx="8562340" cy="3926204"/>
          </a:xfrm>
        </p:grpSpPr>
        <p:pic>
          <p:nvPicPr>
            <p:cNvPr id="5" name="object 6">
              <a:extLst>
                <a:ext uri="{FF2B5EF4-FFF2-40B4-BE49-F238E27FC236}">
                  <a16:creationId xmlns:a16="http://schemas.microsoft.com/office/drawing/2014/main" id="{E1927B77-6FCD-48B8-886C-B0FD48A101D7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13660" y="2298192"/>
              <a:ext cx="8355329" cy="3925811"/>
            </a:xfrm>
            <a:prstGeom prst="rect">
              <a:avLst/>
            </a:prstGeom>
          </p:spPr>
        </p:pic>
        <p:sp>
          <p:nvSpPr>
            <p:cNvPr id="6" name="object 7">
              <a:extLst>
                <a:ext uri="{FF2B5EF4-FFF2-40B4-BE49-F238E27FC236}">
                  <a16:creationId xmlns:a16="http://schemas.microsoft.com/office/drawing/2014/main" id="{3940DD2C-9A2C-435B-9E27-A0BB490E36BB}"/>
                </a:ext>
              </a:extLst>
            </p:cNvPr>
            <p:cNvSpPr/>
            <p:nvPr/>
          </p:nvSpPr>
          <p:spPr>
            <a:xfrm>
              <a:off x="9654158" y="4368165"/>
              <a:ext cx="283210" cy="260350"/>
            </a:xfrm>
            <a:custGeom>
              <a:avLst/>
              <a:gdLst/>
              <a:ahLst/>
              <a:cxnLst/>
              <a:rect l="l" t="t" r="r" b="b"/>
              <a:pathLst>
                <a:path w="283209" h="260350">
                  <a:moveTo>
                    <a:pt x="0" y="43306"/>
                  </a:moveTo>
                  <a:lnTo>
                    <a:pt x="3403" y="26451"/>
                  </a:lnTo>
                  <a:lnTo>
                    <a:pt x="12685" y="12685"/>
                  </a:lnTo>
                  <a:lnTo>
                    <a:pt x="26451" y="3403"/>
                  </a:lnTo>
                  <a:lnTo>
                    <a:pt x="43307" y="0"/>
                  </a:lnTo>
                  <a:lnTo>
                    <a:pt x="239395" y="0"/>
                  </a:lnTo>
                  <a:lnTo>
                    <a:pt x="256250" y="3403"/>
                  </a:lnTo>
                  <a:lnTo>
                    <a:pt x="270016" y="12685"/>
                  </a:lnTo>
                  <a:lnTo>
                    <a:pt x="279298" y="26451"/>
                  </a:lnTo>
                  <a:lnTo>
                    <a:pt x="282702" y="43306"/>
                  </a:lnTo>
                  <a:lnTo>
                    <a:pt x="282702" y="216534"/>
                  </a:lnTo>
                  <a:lnTo>
                    <a:pt x="279298" y="233390"/>
                  </a:lnTo>
                  <a:lnTo>
                    <a:pt x="270016" y="247156"/>
                  </a:lnTo>
                  <a:lnTo>
                    <a:pt x="256250" y="256438"/>
                  </a:lnTo>
                  <a:lnTo>
                    <a:pt x="239395" y="259841"/>
                  </a:lnTo>
                  <a:lnTo>
                    <a:pt x="43307" y="259841"/>
                  </a:lnTo>
                  <a:lnTo>
                    <a:pt x="26451" y="256438"/>
                  </a:lnTo>
                  <a:lnTo>
                    <a:pt x="12685" y="247156"/>
                  </a:lnTo>
                  <a:lnTo>
                    <a:pt x="3403" y="233390"/>
                  </a:lnTo>
                  <a:lnTo>
                    <a:pt x="0" y="216534"/>
                  </a:lnTo>
                  <a:lnTo>
                    <a:pt x="0" y="43306"/>
                  </a:lnTo>
                  <a:close/>
                </a:path>
              </a:pathLst>
            </a:custGeom>
            <a:ln w="19050">
              <a:solidFill>
                <a:srgbClr val="ECAD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8">
              <a:extLst>
                <a:ext uri="{FF2B5EF4-FFF2-40B4-BE49-F238E27FC236}">
                  <a16:creationId xmlns:a16="http://schemas.microsoft.com/office/drawing/2014/main" id="{67FF351E-884D-441F-AF2D-28611A24A16C}"/>
                </a:ext>
              </a:extLst>
            </p:cNvPr>
            <p:cNvSpPr/>
            <p:nvPr/>
          </p:nvSpPr>
          <p:spPr>
            <a:xfrm>
              <a:off x="8338185" y="4388740"/>
              <a:ext cx="461009" cy="260350"/>
            </a:xfrm>
            <a:custGeom>
              <a:avLst/>
              <a:gdLst/>
              <a:ahLst/>
              <a:cxnLst/>
              <a:rect l="l" t="t" r="r" b="b"/>
              <a:pathLst>
                <a:path w="461009" h="260350">
                  <a:moveTo>
                    <a:pt x="0" y="43306"/>
                  </a:moveTo>
                  <a:lnTo>
                    <a:pt x="3403" y="26451"/>
                  </a:lnTo>
                  <a:lnTo>
                    <a:pt x="12685" y="12685"/>
                  </a:lnTo>
                  <a:lnTo>
                    <a:pt x="26451" y="3403"/>
                  </a:lnTo>
                  <a:lnTo>
                    <a:pt x="43307" y="0"/>
                  </a:lnTo>
                  <a:lnTo>
                    <a:pt x="417703" y="0"/>
                  </a:lnTo>
                  <a:lnTo>
                    <a:pt x="434558" y="3403"/>
                  </a:lnTo>
                  <a:lnTo>
                    <a:pt x="448324" y="12685"/>
                  </a:lnTo>
                  <a:lnTo>
                    <a:pt x="457606" y="26451"/>
                  </a:lnTo>
                  <a:lnTo>
                    <a:pt x="461009" y="43306"/>
                  </a:lnTo>
                  <a:lnTo>
                    <a:pt x="461009" y="216534"/>
                  </a:lnTo>
                  <a:lnTo>
                    <a:pt x="457606" y="233390"/>
                  </a:lnTo>
                  <a:lnTo>
                    <a:pt x="448324" y="247156"/>
                  </a:lnTo>
                  <a:lnTo>
                    <a:pt x="434558" y="256438"/>
                  </a:lnTo>
                  <a:lnTo>
                    <a:pt x="417703" y="259841"/>
                  </a:lnTo>
                  <a:lnTo>
                    <a:pt x="43307" y="259841"/>
                  </a:lnTo>
                  <a:lnTo>
                    <a:pt x="26451" y="256438"/>
                  </a:lnTo>
                  <a:lnTo>
                    <a:pt x="12685" y="247156"/>
                  </a:lnTo>
                  <a:lnTo>
                    <a:pt x="3403" y="233390"/>
                  </a:lnTo>
                  <a:lnTo>
                    <a:pt x="0" y="216534"/>
                  </a:lnTo>
                  <a:lnTo>
                    <a:pt x="0" y="43306"/>
                  </a:lnTo>
                  <a:close/>
                </a:path>
              </a:pathLst>
            </a:custGeom>
            <a:ln w="19050">
              <a:solidFill>
                <a:srgbClr val="ECAD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9">
              <a:extLst>
                <a:ext uri="{FF2B5EF4-FFF2-40B4-BE49-F238E27FC236}">
                  <a16:creationId xmlns:a16="http://schemas.microsoft.com/office/drawing/2014/main" id="{6D2F1027-A5C7-48A1-9331-FA2968762961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87333" y="4867656"/>
              <a:ext cx="166877" cy="159257"/>
            </a:xfrm>
            <a:prstGeom prst="rect">
              <a:avLst/>
            </a:prstGeom>
          </p:spPr>
        </p:pic>
        <p:pic>
          <p:nvPicPr>
            <p:cNvPr id="9" name="object 10">
              <a:extLst>
                <a:ext uri="{FF2B5EF4-FFF2-40B4-BE49-F238E27FC236}">
                  <a16:creationId xmlns:a16="http://schemas.microsoft.com/office/drawing/2014/main" id="{97205BEE-3108-41A6-B22D-E125634B9D08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81160" y="5253990"/>
              <a:ext cx="167640" cy="158496"/>
            </a:xfrm>
            <a:prstGeom prst="rect">
              <a:avLst/>
            </a:prstGeom>
          </p:spPr>
        </p:pic>
        <p:sp>
          <p:nvSpPr>
            <p:cNvPr id="10" name="object 11">
              <a:extLst>
                <a:ext uri="{FF2B5EF4-FFF2-40B4-BE49-F238E27FC236}">
                  <a16:creationId xmlns:a16="http://schemas.microsoft.com/office/drawing/2014/main" id="{12FA4879-C32A-4D41-8068-C5EA8707A68E}"/>
                </a:ext>
              </a:extLst>
            </p:cNvPr>
            <p:cNvSpPr/>
            <p:nvPr/>
          </p:nvSpPr>
          <p:spPr>
            <a:xfrm>
              <a:off x="8948035" y="4519041"/>
              <a:ext cx="532130" cy="0"/>
            </a:xfrm>
            <a:custGeom>
              <a:avLst/>
              <a:gdLst/>
              <a:ahLst/>
              <a:cxnLst/>
              <a:rect l="l" t="t" r="r" b="b"/>
              <a:pathLst>
                <a:path w="532129">
                  <a:moveTo>
                    <a:pt x="531799" y="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ECAD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2">
              <a:extLst>
                <a:ext uri="{FF2B5EF4-FFF2-40B4-BE49-F238E27FC236}">
                  <a16:creationId xmlns:a16="http://schemas.microsoft.com/office/drawing/2014/main" id="{AE6367DD-D766-4B33-93A7-E3D937C8671A}"/>
                </a:ext>
              </a:extLst>
            </p:cNvPr>
            <p:cNvSpPr/>
            <p:nvPr/>
          </p:nvSpPr>
          <p:spPr>
            <a:xfrm>
              <a:off x="8884537" y="4480938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ECAD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3">
              <a:extLst>
                <a:ext uri="{FF2B5EF4-FFF2-40B4-BE49-F238E27FC236}">
                  <a16:creationId xmlns:a16="http://schemas.microsoft.com/office/drawing/2014/main" id="{3D56713D-A6ED-4E60-9917-07B55B08EBF2}"/>
                </a:ext>
              </a:extLst>
            </p:cNvPr>
            <p:cNvSpPr/>
            <p:nvPr/>
          </p:nvSpPr>
          <p:spPr>
            <a:xfrm>
              <a:off x="10222456" y="3657981"/>
              <a:ext cx="943610" cy="556260"/>
            </a:xfrm>
            <a:custGeom>
              <a:avLst/>
              <a:gdLst/>
              <a:ahLst/>
              <a:cxnLst/>
              <a:rect l="l" t="t" r="r" b="b"/>
              <a:pathLst>
                <a:path w="943609" h="556260">
                  <a:moveTo>
                    <a:pt x="943533" y="0"/>
                  </a:moveTo>
                  <a:lnTo>
                    <a:pt x="0" y="556133"/>
                  </a:lnTo>
                </a:path>
              </a:pathLst>
            </a:custGeom>
            <a:ln w="19050">
              <a:solidFill>
                <a:srgbClr val="ECAD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4">
              <a:extLst>
                <a:ext uri="{FF2B5EF4-FFF2-40B4-BE49-F238E27FC236}">
                  <a16:creationId xmlns:a16="http://schemas.microsoft.com/office/drawing/2014/main" id="{D26EE44C-E59F-4A99-9CEF-FE7B94475B23}"/>
                </a:ext>
              </a:extLst>
            </p:cNvPr>
            <p:cNvSpPr/>
            <p:nvPr/>
          </p:nvSpPr>
          <p:spPr>
            <a:xfrm>
              <a:off x="10167750" y="4174836"/>
              <a:ext cx="85090" cy="71755"/>
            </a:xfrm>
            <a:custGeom>
              <a:avLst/>
              <a:gdLst/>
              <a:ahLst/>
              <a:cxnLst/>
              <a:rect l="l" t="t" r="r" b="b"/>
              <a:pathLst>
                <a:path w="85090" h="71754">
                  <a:moveTo>
                    <a:pt x="46291" y="0"/>
                  </a:moveTo>
                  <a:lnTo>
                    <a:pt x="0" y="71513"/>
                  </a:lnTo>
                  <a:lnTo>
                    <a:pt x="84988" y="65646"/>
                  </a:lnTo>
                  <a:lnTo>
                    <a:pt x="46291" y="0"/>
                  </a:lnTo>
                  <a:close/>
                </a:path>
              </a:pathLst>
            </a:custGeom>
            <a:solidFill>
              <a:srgbClr val="ECAD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5">
            <a:extLst>
              <a:ext uri="{FF2B5EF4-FFF2-40B4-BE49-F238E27FC236}">
                <a16:creationId xmlns:a16="http://schemas.microsoft.com/office/drawing/2014/main" id="{C7C32663-6CFE-4CE9-A14E-842EAA631397}"/>
              </a:ext>
            </a:extLst>
          </p:cNvPr>
          <p:cNvSpPr txBox="1"/>
          <p:nvPr/>
        </p:nvSpPr>
        <p:spPr>
          <a:xfrm>
            <a:off x="10062649" y="2809548"/>
            <a:ext cx="725170" cy="277495"/>
          </a:xfrm>
          <a:prstGeom prst="rect">
            <a:avLst/>
          </a:prstGeom>
          <a:solidFill>
            <a:srgbClr val="EFD1FF"/>
          </a:solidFill>
        </p:spPr>
        <p:txBody>
          <a:bodyPr vert="horz" wrap="square" lIns="0" tIns="36830" rIns="0" bIns="0" rtlCol="0">
            <a:spAutoFit/>
          </a:bodyPr>
          <a:lstStyle/>
          <a:p>
            <a:pPr marL="220979">
              <a:lnSpc>
                <a:spcPct val="100000"/>
              </a:lnSpc>
              <a:spcBef>
                <a:spcPts val="290"/>
              </a:spcBef>
            </a:pPr>
            <a:r>
              <a:rPr sz="1200" spc="-5" dirty="0">
                <a:solidFill>
                  <a:srgbClr val="602A89"/>
                </a:solidFill>
                <a:latin typeface="Roboto"/>
                <a:cs typeface="Roboto"/>
              </a:rPr>
              <a:t>Grid</a:t>
            </a:r>
            <a:endParaRPr sz="1200">
              <a:latin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595128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95D227C-4F7E-49DB-BA7F-EBA87DC6145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D3283103-5ACB-40C8-BC86-BA40A54F0D6D}"/>
              </a:ext>
            </a:extLst>
          </p:cNvPr>
          <p:cNvSpPr txBox="1"/>
          <p:nvPr/>
        </p:nvSpPr>
        <p:spPr>
          <a:xfrm>
            <a:off x="4850306" y="136578"/>
            <a:ext cx="4237990" cy="11677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140335" marR="110489">
              <a:lnSpc>
                <a:spcPct val="150000"/>
              </a:lnSpc>
              <a:spcBef>
                <a:spcPts val="35"/>
              </a:spcBef>
            </a:pPr>
            <a:r>
              <a:rPr sz="1300" spc="-5" dirty="0">
                <a:latin typeface="Roboto"/>
                <a:cs typeface="Roboto"/>
              </a:rPr>
              <a:t>Caso </a:t>
            </a:r>
            <a:r>
              <a:rPr sz="1300" dirty="0">
                <a:latin typeface="Roboto"/>
                <a:cs typeface="Roboto"/>
              </a:rPr>
              <a:t>o </a:t>
            </a:r>
            <a:r>
              <a:rPr sz="1300" spc="-5" dirty="0">
                <a:latin typeface="Roboto"/>
                <a:cs typeface="Roboto"/>
              </a:rPr>
              <a:t>projeto contemple um formato de navegação </a:t>
            </a:r>
            <a:r>
              <a:rPr sz="1300" dirty="0">
                <a:latin typeface="Roboto"/>
                <a:cs typeface="Roboto"/>
              </a:rPr>
              <a:t> </a:t>
            </a:r>
            <a:r>
              <a:rPr sz="1300" spc="-5" dirty="0">
                <a:latin typeface="Roboto"/>
                <a:cs typeface="Roboto"/>
              </a:rPr>
              <a:t>com rolagem de tela (scroll) aumentar </a:t>
            </a:r>
            <a:r>
              <a:rPr sz="1300" dirty="0">
                <a:latin typeface="Roboto"/>
                <a:cs typeface="Roboto"/>
              </a:rPr>
              <a:t>o </a:t>
            </a:r>
            <a:r>
              <a:rPr sz="1300" spc="-5" dirty="0">
                <a:latin typeface="Roboto"/>
                <a:cs typeface="Roboto"/>
              </a:rPr>
              <a:t>comprimento </a:t>
            </a:r>
            <a:r>
              <a:rPr sz="1300" spc="-310" dirty="0">
                <a:latin typeface="Roboto"/>
                <a:cs typeface="Roboto"/>
              </a:rPr>
              <a:t> </a:t>
            </a:r>
            <a:r>
              <a:rPr sz="1300" spc="-5" dirty="0">
                <a:latin typeface="Roboto"/>
                <a:cs typeface="Roboto"/>
              </a:rPr>
              <a:t>de acordo com conteúdo, não mexer nas laterais para </a:t>
            </a:r>
            <a:r>
              <a:rPr sz="1300" spc="-310" dirty="0">
                <a:latin typeface="Roboto"/>
                <a:cs typeface="Roboto"/>
              </a:rPr>
              <a:t> </a:t>
            </a:r>
            <a:r>
              <a:rPr sz="1300" spc="-5" dirty="0">
                <a:latin typeface="Roboto"/>
                <a:cs typeface="Roboto"/>
              </a:rPr>
              <a:t>não</a:t>
            </a:r>
            <a:r>
              <a:rPr sz="1300" spc="-10" dirty="0">
                <a:latin typeface="Roboto"/>
                <a:cs typeface="Roboto"/>
              </a:rPr>
              <a:t> </a:t>
            </a:r>
            <a:r>
              <a:rPr sz="1300" spc="-5" dirty="0">
                <a:latin typeface="Roboto"/>
                <a:cs typeface="Roboto"/>
              </a:rPr>
              <a:t>comprometer</a:t>
            </a:r>
            <a:r>
              <a:rPr sz="1300" spc="-25" dirty="0">
                <a:latin typeface="Roboto"/>
                <a:cs typeface="Roboto"/>
              </a:rPr>
              <a:t> </a:t>
            </a:r>
            <a:r>
              <a:rPr sz="1300" spc="-5" dirty="0">
                <a:latin typeface="Roboto"/>
                <a:cs typeface="Roboto"/>
              </a:rPr>
              <a:t>visualização</a:t>
            </a:r>
            <a:r>
              <a:rPr sz="1300" spc="-10" dirty="0">
                <a:latin typeface="Roboto"/>
                <a:cs typeface="Roboto"/>
              </a:rPr>
              <a:t> </a:t>
            </a:r>
            <a:r>
              <a:rPr sz="1300" spc="-5" dirty="0">
                <a:latin typeface="Roboto"/>
                <a:cs typeface="Roboto"/>
              </a:rPr>
              <a:t>do</a:t>
            </a:r>
            <a:r>
              <a:rPr sz="1300" spc="-20" dirty="0">
                <a:latin typeface="Roboto"/>
                <a:cs typeface="Roboto"/>
              </a:rPr>
              <a:t> </a:t>
            </a:r>
            <a:r>
              <a:rPr sz="1300" spc="-5" dirty="0">
                <a:latin typeface="Roboto"/>
                <a:cs typeface="Roboto"/>
              </a:rPr>
              <a:t>conteúdo</a:t>
            </a:r>
            <a:endParaRPr sz="1300" dirty="0">
              <a:latin typeface="Roboto"/>
              <a:cs typeface="Roboto"/>
            </a:endParaRPr>
          </a:p>
        </p:txBody>
      </p:sp>
      <p:grpSp>
        <p:nvGrpSpPr>
          <p:cNvPr id="4" name="object 5">
            <a:extLst>
              <a:ext uri="{FF2B5EF4-FFF2-40B4-BE49-F238E27FC236}">
                <a16:creationId xmlns:a16="http://schemas.microsoft.com/office/drawing/2014/main" id="{3920DB9F-919C-4730-AC1D-12900BB933EB}"/>
              </a:ext>
            </a:extLst>
          </p:cNvPr>
          <p:cNvGrpSpPr/>
          <p:nvPr/>
        </p:nvGrpSpPr>
        <p:grpSpPr>
          <a:xfrm>
            <a:off x="1147367" y="1632004"/>
            <a:ext cx="9483090" cy="3926204"/>
            <a:chOff x="2627376" y="2298192"/>
            <a:chExt cx="9483090" cy="3926204"/>
          </a:xfrm>
        </p:grpSpPr>
        <p:pic>
          <p:nvPicPr>
            <p:cNvPr id="5" name="object 6">
              <a:extLst>
                <a:ext uri="{FF2B5EF4-FFF2-40B4-BE49-F238E27FC236}">
                  <a16:creationId xmlns:a16="http://schemas.microsoft.com/office/drawing/2014/main" id="{2AE981DD-810B-4296-B7F1-D11FAECAFCCE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27376" y="2298192"/>
              <a:ext cx="8327897" cy="3925811"/>
            </a:xfrm>
            <a:prstGeom prst="rect">
              <a:avLst/>
            </a:prstGeom>
          </p:spPr>
        </p:pic>
        <p:sp>
          <p:nvSpPr>
            <p:cNvPr id="6" name="object 7">
              <a:extLst>
                <a:ext uri="{FF2B5EF4-FFF2-40B4-BE49-F238E27FC236}">
                  <a16:creationId xmlns:a16="http://schemas.microsoft.com/office/drawing/2014/main" id="{0EA8E486-A4C5-4CE2-BA6A-76FD67F4FFFD}"/>
                </a:ext>
              </a:extLst>
            </p:cNvPr>
            <p:cNvSpPr/>
            <p:nvPr/>
          </p:nvSpPr>
          <p:spPr>
            <a:xfrm>
              <a:off x="9633584" y="2646047"/>
              <a:ext cx="1302385" cy="891540"/>
            </a:xfrm>
            <a:custGeom>
              <a:avLst/>
              <a:gdLst/>
              <a:ahLst/>
              <a:cxnLst/>
              <a:rect l="l" t="t" r="r" b="b"/>
              <a:pathLst>
                <a:path w="1302384" h="891539">
                  <a:moveTo>
                    <a:pt x="0" y="148589"/>
                  </a:moveTo>
                  <a:lnTo>
                    <a:pt x="7574" y="101622"/>
                  </a:lnTo>
                  <a:lnTo>
                    <a:pt x="28668" y="60833"/>
                  </a:lnTo>
                  <a:lnTo>
                    <a:pt x="60833" y="28668"/>
                  </a:lnTo>
                  <a:lnTo>
                    <a:pt x="101622" y="7574"/>
                  </a:lnTo>
                  <a:lnTo>
                    <a:pt x="148590" y="0"/>
                  </a:lnTo>
                  <a:lnTo>
                    <a:pt x="1153668" y="0"/>
                  </a:lnTo>
                  <a:lnTo>
                    <a:pt x="1200635" y="7574"/>
                  </a:lnTo>
                  <a:lnTo>
                    <a:pt x="1241424" y="28668"/>
                  </a:lnTo>
                  <a:lnTo>
                    <a:pt x="1273589" y="60833"/>
                  </a:lnTo>
                  <a:lnTo>
                    <a:pt x="1294683" y="101622"/>
                  </a:lnTo>
                  <a:lnTo>
                    <a:pt x="1302258" y="148589"/>
                  </a:lnTo>
                  <a:lnTo>
                    <a:pt x="1302258" y="742937"/>
                  </a:lnTo>
                  <a:lnTo>
                    <a:pt x="1294683" y="789905"/>
                  </a:lnTo>
                  <a:lnTo>
                    <a:pt x="1273589" y="830698"/>
                  </a:lnTo>
                  <a:lnTo>
                    <a:pt x="1241424" y="862867"/>
                  </a:lnTo>
                  <a:lnTo>
                    <a:pt x="1200635" y="883963"/>
                  </a:lnTo>
                  <a:lnTo>
                    <a:pt x="1153668" y="891539"/>
                  </a:lnTo>
                  <a:lnTo>
                    <a:pt x="148590" y="891539"/>
                  </a:lnTo>
                  <a:lnTo>
                    <a:pt x="101622" y="883963"/>
                  </a:lnTo>
                  <a:lnTo>
                    <a:pt x="60833" y="862867"/>
                  </a:lnTo>
                  <a:lnTo>
                    <a:pt x="28668" y="830698"/>
                  </a:lnTo>
                  <a:lnTo>
                    <a:pt x="7574" y="789905"/>
                  </a:lnTo>
                  <a:lnTo>
                    <a:pt x="0" y="742937"/>
                  </a:lnTo>
                  <a:lnTo>
                    <a:pt x="0" y="148589"/>
                  </a:lnTo>
                  <a:close/>
                </a:path>
              </a:pathLst>
            </a:custGeom>
            <a:ln w="19050">
              <a:solidFill>
                <a:srgbClr val="ECAD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8">
              <a:extLst>
                <a:ext uri="{FF2B5EF4-FFF2-40B4-BE49-F238E27FC236}">
                  <a16:creationId xmlns:a16="http://schemas.microsoft.com/office/drawing/2014/main" id="{31D4FBDE-47A1-4DF5-A7D2-6B9CDB3106FB}"/>
                </a:ext>
              </a:extLst>
            </p:cNvPr>
            <p:cNvSpPr/>
            <p:nvPr/>
          </p:nvSpPr>
          <p:spPr>
            <a:xfrm>
              <a:off x="6040600" y="4945761"/>
              <a:ext cx="943610" cy="556260"/>
            </a:xfrm>
            <a:custGeom>
              <a:avLst/>
              <a:gdLst/>
              <a:ahLst/>
              <a:cxnLst/>
              <a:rect l="l" t="t" r="r" b="b"/>
              <a:pathLst>
                <a:path w="943609" h="556260">
                  <a:moveTo>
                    <a:pt x="943533" y="0"/>
                  </a:moveTo>
                  <a:lnTo>
                    <a:pt x="0" y="556133"/>
                  </a:lnTo>
                </a:path>
              </a:pathLst>
            </a:custGeom>
            <a:ln w="19050">
              <a:solidFill>
                <a:srgbClr val="ECAD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9">
              <a:extLst>
                <a:ext uri="{FF2B5EF4-FFF2-40B4-BE49-F238E27FC236}">
                  <a16:creationId xmlns:a16="http://schemas.microsoft.com/office/drawing/2014/main" id="{CC255B14-A3B7-4181-8E56-AEAB8F99D48C}"/>
                </a:ext>
              </a:extLst>
            </p:cNvPr>
            <p:cNvSpPr/>
            <p:nvPr/>
          </p:nvSpPr>
          <p:spPr>
            <a:xfrm>
              <a:off x="5985896" y="5462616"/>
              <a:ext cx="85090" cy="71755"/>
            </a:xfrm>
            <a:custGeom>
              <a:avLst/>
              <a:gdLst/>
              <a:ahLst/>
              <a:cxnLst/>
              <a:rect l="l" t="t" r="r" b="b"/>
              <a:pathLst>
                <a:path w="85089" h="71754">
                  <a:moveTo>
                    <a:pt x="46291" y="0"/>
                  </a:moveTo>
                  <a:lnTo>
                    <a:pt x="0" y="71513"/>
                  </a:lnTo>
                  <a:lnTo>
                    <a:pt x="84988" y="65646"/>
                  </a:lnTo>
                  <a:lnTo>
                    <a:pt x="46291" y="0"/>
                  </a:lnTo>
                  <a:close/>
                </a:path>
              </a:pathLst>
            </a:custGeom>
            <a:solidFill>
              <a:srgbClr val="ECAD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0">
              <a:extLst>
                <a:ext uri="{FF2B5EF4-FFF2-40B4-BE49-F238E27FC236}">
                  <a16:creationId xmlns:a16="http://schemas.microsoft.com/office/drawing/2014/main" id="{BF5AE771-B17F-4E39-A302-9AD0D629E8B8}"/>
                </a:ext>
              </a:extLst>
            </p:cNvPr>
            <p:cNvSpPr/>
            <p:nvPr/>
          </p:nvSpPr>
          <p:spPr>
            <a:xfrm>
              <a:off x="10997183" y="2747772"/>
              <a:ext cx="1113790" cy="646430"/>
            </a:xfrm>
            <a:custGeom>
              <a:avLst/>
              <a:gdLst/>
              <a:ahLst/>
              <a:cxnLst/>
              <a:rect l="l" t="t" r="r" b="b"/>
              <a:pathLst>
                <a:path w="1113790" h="646429">
                  <a:moveTo>
                    <a:pt x="1113281" y="0"/>
                  </a:moveTo>
                  <a:lnTo>
                    <a:pt x="0" y="0"/>
                  </a:lnTo>
                  <a:lnTo>
                    <a:pt x="0" y="646176"/>
                  </a:lnTo>
                  <a:lnTo>
                    <a:pt x="1113281" y="646176"/>
                  </a:lnTo>
                  <a:lnTo>
                    <a:pt x="1113281" y="0"/>
                  </a:lnTo>
                  <a:close/>
                </a:path>
              </a:pathLst>
            </a:custGeom>
            <a:solidFill>
              <a:srgbClr val="EFD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1">
            <a:extLst>
              <a:ext uri="{FF2B5EF4-FFF2-40B4-BE49-F238E27FC236}">
                <a16:creationId xmlns:a16="http://schemas.microsoft.com/office/drawing/2014/main" id="{1FE8C712-34E9-477C-A7CF-11CD5F63C184}"/>
              </a:ext>
            </a:extLst>
          </p:cNvPr>
          <p:cNvSpPr txBox="1"/>
          <p:nvPr/>
        </p:nvSpPr>
        <p:spPr>
          <a:xfrm>
            <a:off x="9606130" y="2106994"/>
            <a:ext cx="935990" cy="572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99600"/>
              </a:lnSpc>
              <a:spcBef>
                <a:spcPts val="105"/>
              </a:spcBef>
            </a:pPr>
            <a:r>
              <a:rPr sz="1200" dirty="0">
                <a:solidFill>
                  <a:srgbClr val="602A89"/>
                </a:solidFill>
                <a:latin typeface="Roboto"/>
                <a:cs typeface="Roboto"/>
              </a:rPr>
              <a:t>Coo</a:t>
            </a:r>
            <a:r>
              <a:rPr sz="1200" spc="-15" dirty="0">
                <a:solidFill>
                  <a:srgbClr val="602A89"/>
                </a:solidFill>
                <a:latin typeface="Roboto"/>
                <a:cs typeface="Roboto"/>
              </a:rPr>
              <a:t>r</a:t>
            </a:r>
            <a:r>
              <a:rPr sz="1200" dirty="0">
                <a:solidFill>
                  <a:srgbClr val="602A89"/>
                </a:solidFill>
                <a:latin typeface="Roboto"/>
                <a:cs typeface="Roboto"/>
              </a:rPr>
              <a:t>den</a:t>
            </a:r>
            <a:r>
              <a:rPr sz="1200" spc="-5" dirty="0">
                <a:solidFill>
                  <a:srgbClr val="602A89"/>
                </a:solidFill>
                <a:latin typeface="Roboto"/>
                <a:cs typeface="Roboto"/>
              </a:rPr>
              <a:t>a</a:t>
            </a:r>
            <a:r>
              <a:rPr sz="1200" dirty="0">
                <a:solidFill>
                  <a:srgbClr val="602A89"/>
                </a:solidFill>
                <a:latin typeface="Roboto"/>
                <a:cs typeface="Roboto"/>
              </a:rPr>
              <a:t>d</a:t>
            </a:r>
            <a:r>
              <a:rPr sz="1200" spc="-5" dirty="0">
                <a:solidFill>
                  <a:srgbClr val="602A89"/>
                </a:solidFill>
                <a:latin typeface="Roboto"/>
                <a:cs typeface="Roboto"/>
              </a:rPr>
              <a:t>a</a:t>
            </a:r>
            <a:r>
              <a:rPr sz="1200" dirty="0">
                <a:solidFill>
                  <a:srgbClr val="602A89"/>
                </a:solidFill>
                <a:latin typeface="Roboto"/>
                <a:cs typeface="Roboto"/>
              </a:rPr>
              <a:t>s  </a:t>
            </a:r>
            <a:r>
              <a:rPr sz="1200" spc="-5" dirty="0">
                <a:solidFill>
                  <a:srgbClr val="602A89"/>
                </a:solidFill>
                <a:latin typeface="Roboto"/>
                <a:cs typeface="Roboto"/>
              </a:rPr>
              <a:t>Posição </a:t>
            </a:r>
            <a:r>
              <a:rPr sz="1200" dirty="0">
                <a:solidFill>
                  <a:srgbClr val="602A89"/>
                </a:solidFill>
                <a:latin typeface="Roboto"/>
                <a:cs typeface="Roboto"/>
              </a:rPr>
              <a:t>e </a:t>
            </a:r>
            <a:r>
              <a:rPr sz="1200" spc="5" dirty="0">
                <a:solidFill>
                  <a:srgbClr val="602A89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602A89"/>
                </a:solidFill>
                <a:latin typeface="Roboto"/>
                <a:cs typeface="Roboto"/>
              </a:rPr>
              <a:t>tamanho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E818D6F0-9012-4CAA-89EA-6BF11CC54321}"/>
              </a:ext>
            </a:extLst>
          </p:cNvPr>
          <p:cNvSpPr txBox="1"/>
          <p:nvPr/>
        </p:nvSpPr>
        <p:spPr>
          <a:xfrm>
            <a:off x="5570776" y="3821991"/>
            <a:ext cx="1559560" cy="646430"/>
          </a:xfrm>
          <a:prstGeom prst="rect">
            <a:avLst/>
          </a:prstGeom>
          <a:solidFill>
            <a:srgbClr val="EFD1FF"/>
          </a:solidFill>
        </p:spPr>
        <p:txBody>
          <a:bodyPr vert="horz" wrap="square" lIns="0" tIns="38735" rIns="0" bIns="0" rtlCol="0">
            <a:spAutoFit/>
          </a:bodyPr>
          <a:lstStyle/>
          <a:p>
            <a:pPr marL="119380" marR="112395" algn="ctr">
              <a:lnSpc>
                <a:spcPct val="99600"/>
              </a:lnSpc>
              <a:spcBef>
                <a:spcPts val="305"/>
              </a:spcBef>
            </a:pPr>
            <a:r>
              <a:rPr sz="1200" spc="-5" dirty="0">
                <a:solidFill>
                  <a:srgbClr val="602A89"/>
                </a:solidFill>
                <a:latin typeface="Roboto"/>
                <a:cs typeface="Roboto"/>
              </a:rPr>
              <a:t>Clicar</a:t>
            </a:r>
            <a:r>
              <a:rPr sz="1200" spc="-20" dirty="0">
                <a:solidFill>
                  <a:srgbClr val="602A89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602A89"/>
                </a:solidFill>
                <a:latin typeface="Roboto"/>
                <a:cs typeface="Roboto"/>
              </a:rPr>
              <a:t>em</a:t>
            </a:r>
            <a:r>
              <a:rPr sz="1200" spc="-25" dirty="0">
                <a:solidFill>
                  <a:srgbClr val="602A89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602A89"/>
                </a:solidFill>
                <a:latin typeface="Roboto"/>
                <a:cs typeface="Roboto"/>
              </a:rPr>
              <a:t>seta</a:t>
            </a:r>
            <a:r>
              <a:rPr sz="1200" spc="-30" dirty="0">
                <a:solidFill>
                  <a:srgbClr val="602A89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602A89"/>
                </a:solidFill>
                <a:latin typeface="Roboto"/>
                <a:cs typeface="Roboto"/>
              </a:rPr>
              <a:t>para </a:t>
            </a:r>
            <a:r>
              <a:rPr sz="1200" spc="-285" dirty="0">
                <a:solidFill>
                  <a:srgbClr val="602A89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602A89"/>
                </a:solidFill>
                <a:latin typeface="Roboto"/>
                <a:cs typeface="Roboto"/>
              </a:rPr>
              <a:t>aumentar</a:t>
            </a:r>
            <a:r>
              <a:rPr sz="1200" dirty="0">
                <a:solidFill>
                  <a:srgbClr val="602A89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602A89"/>
                </a:solidFill>
                <a:latin typeface="Roboto"/>
                <a:cs typeface="Roboto"/>
              </a:rPr>
              <a:t>tela </a:t>
            </a:r>
            <a:r>
              <a:rPr sz="1200" dirty="0">
                <a:solidFill>
                  <a:srgbClr val="602A89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602A89"/>
                </a:solidFill>
                <a:latin typeface="Roboto"/>
                <a:cs typeface="Roboto"/>
              </a:rPr>
              <a:t>(scroll)</a:t>
            </a:r>
            <a:endParaRPr sz="1200">
              <a:latin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2597872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723</Words>
  <Application>Microsoft Office PowerPoint</Application>
  <PresentationFormat>Widescreen</PresentationFormat>
  <Paragraphs>87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30" baseType="lpstr">
      <vt:lpstr>Arial</vt:lpstr>
      <vt:lpstr>Calibri</vt:lpstr>
      <vt:lpstr>Calibri Light</vt:lpstr>
      <vt:lpstr>Montserrat</vt:lpstr>
      <vt:lpstr>Montserrat Medium</vt:lpstr>
      <vt:lpstr>Roboto</vt:lpstr>
      <vt:lpstr>Roboto Bk</vt:lpstr>
      <vt:lpstr>Roboto Lt</vt:lpstr>
      <vt:lpstr>Times New Roman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Guilherme Akira Higa</dc:creator>
  <cp:lastModifiedBy>Douglas Dos Reis</cp:lastModifiedBy>
  <cp:revision>63</cp:revision>
  <dcterms:created xsi:type="dcterms:W3CDTF">2018-10-25T18:17:28Z</dcterms:created>
  <dcterms:modified xsi:type="dcterms:W3CDTF">2022-03-16T19:10:44Z</dcterms:modified>
</cp:coreProperties>
</file>