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7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88" y="613868"/>
            <a:ext cx="9104478" cy="50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7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30" y="588321"/>
            <a:ext cx="8694407" cy="49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4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42" y="833592"/>
            <a:ext cx="8728363" cy="49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85" y="783771"/>
            <a:ext cx="9177153" cy="51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4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2" y="704895"/>
            <a:ext cx="9286503" cy="51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38" y="774485"/>
            <a:ext cx="8409399" cy="47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92" y="534390"/>
            <a:ext cx="8884383" cy="49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6" y="499856"/>
            <a:ext cx="9302883" cy="52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8" y="556391"/>
            <a:ext cx="9108374" cy="51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48838"/>
            <a:ext cx="9155875" cy="50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5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Montserrat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Douglas Dos Reis</cp:lastModifiedBy>
  <cp:revision>49</cp:revision>
  <dcterms:created xsi:type="dcterms:W3CDTF">2018-10-25T18:17:28Z</dcterms:created>
  <dcterms:modified xsi:type="dcterms:W3CDTF">2021-09-27T19:50:29Z</dcterms:modified>
</cp:coreProperties>
</file>