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Quicksan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E14F520-4F18-44CD-9006-024B0D171CAA}">
  <a:tblStyle styleId="{2E14F520-4F18-44CD-9006-024B0D171C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4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4f601ca6d_43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4f601ca6d_4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_1">
    <p:bg>
      <p:bgPr>
        <a:solidFill>
          <a:srgbClr val="39C0BA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i="1" sz="2800">
                <a:solidFill>
                  <a:srgbClr val="39C0BA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i="1" sz="2800">
                <a:solidFill>
                  <a:srgbClr val="39C0BA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4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7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56" name="Google Shape;56;p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9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0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quicksand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1" y="1402400"/>
            <a:ext cx="5123400" cy="5123100"/>
          </a:xfrm>
          <a:prstGeom prst="ellipse">
            <a:avLst/>
          </a:prstGeom>
          <a:noFill/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801900" y="2885875"/>
            <a:ext cx="4221600" cy="24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 amt="79000"/>
          </a:blip>
          <a:srcRect b="4320" l="9861" r="0" t="20672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idx="4294967295" type="body"/>
          </p:nvPr>
        </p:nvSpPr>
        <p:spPr>
          <a:xfrm>
            <a:off x="1171500" y="2894550"/>
            <a:ext cx="2653200" cy="10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</a:rPr>
              <a:t>Use big image.</a:t>
            </a:r>
            <a:endParaRPr b="1" sz="1800">
              <a:solidFill>
                <a:srgbClr val="F3F3F3"/>
              </a:solidFill>
            </a:endParaRPr>
          </a:p>
        </p:txBody>
      </p:sp>
      <p:grpSp>
        <p:nvGrpSpPr>
          <p:cNvPr id="155" name="Google Shape;155;p22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56" name="Google Shape;156;p22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22"/>
            <p:cNvCxnSpPr>
              <a:endCxn id="156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2"/>
            <p:cNvCxnSpPr>
              <a:stCxn id="156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3630808" y="2175900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F35B6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  <a:endParaRPr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1369925" y="2175900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39C0B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5926743" y="2175900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4" name="Google Shape;174;p24"/>
          <p:cNvGraphicFramePr/>
          <p:nvPr/>
        </p:nvGraphicFramePr>
        <p:xfrm>
          <a:off x="9038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{2E14F520-4F18-44CD-9006-024B0D171CAA}</a:tableStyleId>
              </a:tblPr>
              <a:tblGrid>
                <a:gridCol w="1821925"/>
                <a:gridCol w="1821925"/>
                <a:gridCol w="1821925"/>
                <a:gridCol w="1821925"/>
              </a:tblGrid>
              <a:tr h="6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180" name="Google Shape;180;p25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1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2517200" y="2473650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39C0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b="1" sz="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83" name="Google Shape;183;p25"/>
          <p:cNvGrpSpPr/>
          <p:nvPr/>
        </p:nvGrpSpPr>
        <p:grpSpPr>
          <a:xfrm>
            <a:off x="2018475" y="2678800"/>
            <a:ext cx="121500" cy="340500"/>
            <a:chOff x="1532100" y="3453325"/>
            <a:chExt cx="121500" cy="340500"/>
          </a:xfrm>
        </p:grpSpPr>
        <p:sp>
          <p:nvSpPr>
            <p:cNvPr id="184" name="Google Shape;18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" name="Google Shape;185;p25"/>
            <p:cNvCxnSpPr>
              <a:stCxn id="184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86" name="Google Shape;186;p25"/>
          <p:cNvGrpSpPr/>
          <p:nvPr/>
        </p:nvGrpSpPr>
        <p:grpSpPr>
          <a:xfrm>
            <a:off x="3435475" y="4055250"/>
            <a:ext cx="121500" cy="340500"/>
            <a:chOff x="1532100" y="3453325"/>
            <a:chExt cx="121500" cy="340500"/>
          </a:xfrm>
        </p:grpSpPr>
        <p:sp>
          <p:nvSpPr>
            <p:cNvPr id="187" name="Google Shape;187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" name="Google Shape;188;p25"/>
            <p:cNvCxnSpPr>
              <a:stCxn id="187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89" name="Google Shape;189;p25"/>
          <p:cNvGrpSpPr/>
          <p:nvPr/>
        </p:nvGrpSpPr>
        <p:grpSpPr>
          <a:xfrm>
            <a:off x="5136200" y="4264400"/>
            <a:ext cx="121500" cy="340500"/>
            <a:chOff x="1532100" y="3453325"/>
            <a:chExt cx="121500" cy="340500"/>
          </a:xfrm>
        </p:grpSpPr>
        <p:sp>
          <p:nvSpPr>
            <p:cNvPr id="190" name="Google Shape;190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" name="Google Shape;191;p25"/>
            <p:cNvCxnSpPr>
              <a:stCxn id="190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92" name="Google Shape;192;p25"/>
          <p:cNvGrpSpPr/>
          <p:nvPr/>
        </p:nvGrpSpPr>
        <p:grpSpPr>
          <a:xfrm>
            <a:off x="4511250" y="2338300"/>
            <a:ext cx="121500" cy="340500"/>
            <a:chOff x="1532100" y="3453325"/>
            <a:chExt cx="121500" cy="340500"/>
          </a:xfrm>
        </p:grpSpPr>
        <p:sp>
          <p:nvSpPr>
            <p:cNvPr id="193" name="Google Shape;193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" name="Google Shape;194;p25"/>
            <p:cNvCxnSpPr>
              <a:stCxn id="193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95" name="Google Shape;195;p25"/>
          <p:cNvGrpSpPr/>
          <p:nvPr/>
        </p:nvGrpSpPr>
        <p:grpSpPr>
          <a:xfrm>
            <a:off x="7078475" y="2874975"/>
            <a:ext cx="121500" cy="340500"/>
            <a:chOff x="1532100" y="3453325"/>
            <a:chExt cx="121500" cy="340500"/>
          </a:xfrm>
        </p:grpSpPr>
        <p:sp>
          <p:nvSpPr>
            <p:cNvPr id="196" name="Google Shape;196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" name="Google Shape;197;p25"/>
            <p:cNvCxnSpPr>
              <a:stCxn id="196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98" name="Google Shape;198;p25"/>
          <p:cNvGrpSpPr/>
          <p:nvPr/>
        </p:nvGrpSpPr>
        <p:grpSpPr>
          <a:xfrm>
            <a:off x="7901975" y="4395750"/>
            <a:ext cx="121500" cy="340500"/>
            <a:chOff x="1532100" y="3453325"/>
            <a:chExt cx="121500" cy="340500"/>
          </a:xfrm>
        </p:grpSpPr>
        <p:sp>
          <p:nvSpPr>
            <p:cNvPr id="199" name="Google Shape;199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5"/>
            <p:cNvCxnSpPr>
              <a:stCxn id="199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4294967295" type="ctrTitle"/>
          </p:nvPr>
        </p:nvSpPr>
        <p:spPr>
          <a:xfrm>
            <a:off x="1377875" y="2655750"/>
            <a:ext cx="47766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E3037"/>
                </a:solidFill>
              </a:rPr>
              <a:t>89,526,124</a:t>
            </a:r>
            <a:endParaRPr b="1" sz="6000">
              <a:solidFill>
                <a:srgbClr val="2E3037"/>
              </a:solidFill>
            </a:endParaRPr>
          </a:p>
        </p:txBody>
      </p:sp>
      <p:sp>
        <p:nvSpPr>
          <p:cNvPr id="207" name="Google Shape;207;p26"/>
          <p:cNvSpPr txBox="1"/>
          <p:nvPr>
            <p:ph idx="4294967295" type="subTitle"/>
          </p:nvPr>
        </p:nvSpPr>
        <p:spPr>
          <a:xfrm>
            <a:off x="1377900" y="3786750"/>
            <a:ext cx="47766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idx="4294967295" type="ctrTitle"/>
          </p:nvPr>
        </p:nvSpPr>
        <p:spPr>
          <a:xfrm>
            <a:off x="1284950" y="940200"/>
            <a:ext cx="70971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89,526,124$</a:t>
            </a:r>
            <a:endParaRPr b="1" sz="4800"/>
          </a:p>
        </p:txBody>
      </p:sp>
      <p:sp>
        <p:nvSpPr>
          <p:cNvPr id="214" name="Google Shape;214;p27"/>
          <p:cNvSpPr txBox="1"/>
          <p:nvPr>
            <p:ph idx="4294967295" type="subTitle"/>
          </p:nvPr>
        </p:nvSpPr>
        <p:spPr>
          <a:xfrm>
            <a:off x="1284950" y="1957947"/>
            <a:ext cx="70971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5" name="Google Shape;215;p27"/>
          <p:cNvSpPr txBox="1"/>
          <p:nvPr>
            <p:ph idx="4294967295" type="ctrTitle"/>
          </p:nvPr>
        </p:nvSpPr>
        <p:spPr>
          <a:xfrm>
            <a:off x="1284950" y="4445404"/>
            <a:ext cx="70971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100%</a:t>
            </a:r>
            <a:endParaRPr b="1" sz="4800"/>
          </a:p>
        </p:txBody>
      </p:sp>
      <p:sp>
        <p:nvSpPr>
          <p:cNvPr id="216" name="Google Shape;216;p27"/>
          <p:cNvSpPr txBox="1"/>
          <p:nvPr>
            <p:ph idx="4294967295" type="subTitle"/>
          </p:nvPr>
        </p:nvSpPr>
        <p:spPr>
          <a:xfrm>
            <a:off x="1284950" y="5463150"/>
            <a:ext cx="70971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7" name="Google Shape;217;p27"/>
          <p:cNvSpPr txBox="1"/>
          <p:nvPr>
            <p:ph idx="4294967295" type="ctrTitle"/>
          </p:nvPr>
        </p:nvSpPr>
        <p:spPr>
          <a:xfrm>
            <a:off x="1284950" y="2692802"/>
            <a:ext cx="70971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185,244 users</a:t>
            </a:r>
            <a:endParaRPr b="1" sz="4800"/>
          </a:p>
        </p:txBody>
      </p:sp>
      <p:sp>
        <p:nvSpPr>
          <p:cNvPr id="218" name="Google Shape;218;p27"/>
          <p:cNvSpPr txBox="1"/>
          <p:nvPr>
            <p:ph idx="4294967295" type="subTitle"/>
          </p:nvPr>
        </p:nvSpPr>
        <p:spPr>
          <a:xfrm>
            <a:off x="1284950" y="3710548"/>
            <a:ext cx="70971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9" name="Google Shape;219;p27"/>
          <p:cNvSpPr/>
          <p:nvPr/>
        </p:nvSpPr>
        <p:spPr>
          <a:xfrm>
            <a:off x="808650" y="5091713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808650" y="1576088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228" name="Google Shape;228;p28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229" name="Google Shape;229;p28"/>
          <p:cNvSpPr txBox="1"/>
          <p:nvPr/>
        </p:nvSpPr>
        <p:spPr>
          <a:xfrm>
            <a:off x="2215650" y="3612950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2215651" y="530582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2215650" y="192007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2" name="Google Shape;232;p2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1165475" y="1673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0" name="Google Shape;240;p29"/>
          <p:cNvSpPr txBox="1"/>
          <p:nvPr>
            <p:ph idx="2" type="body"/>
          </p:nvPr>
        </p:nvSpPr>
        <p:spPr>
          <a:xfrm>
            <a:off x="3692250" y="1673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1" name="Google Shape;241;p29"/>
          <p:cNvSpPr txBox="1"/>
          <p:nvPr>
            <p:ph idx="3" type="body"/>
          </p:nvPr>
        </p:nvSpPr>
        <p:spPr>
          <a:xfrm>
            <a:off x="6219025" y="1673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165475" y="3959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3" name="Google Shape;243;p29"/>
          <p:cNvSpPr txBox="1"/>
          <p:nvPr>
            <p:ph idx="2" type="body"/>
          </p:nvPr>
        </p:nvSpPr>
        <p:spPr>
          <a:xfrm>
            <a:off x="3692250" y="3959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4" name="Google Shape;244;p29"/>
          <p:cNvSpPr txBox="1"/>
          <p:nvPr>
            <p:ph idx="3" type="body"/>
          </p:nvPr>
        </p:nvSpPr>
        <p:spPr>
          <a:xfrm>
            <a:off x="6219025" y="3959975"/>
            <a:ext cx="2403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45" name="Google Shape;245;p29"/>
          <p:cNvGrpSpPr/>
          <p:nvPr/>
        </p:nvGrpSpPr>
        <p:grpSpPr>
          <a:xfrm>
            <a:off x="1286531" y="1401045"/>
            <a:ext cx="391001" cy="382827"/>
            <a:chOff x="1236875" y="1623900"/>
            <a:chExt cx="465200" cy="455475"/>
          </a:xfrm>
        </p:grpSpPr>
        <p:sp>
          <p:nvSpPr>
            <p:cNvPr id="246" name="Google Shape;246;p2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29"/>
          <p:cNvGrpSpPr/>
          <p:nvPr/>
        </p:nvGrpSpPr>
        <p:grpSpPr>
          <a:xfrm>
            <a:off x="3848737" y="1404877"/>
            <a:ext cx="366458" cy="366437"/>
            <a:chOff x="1923675" y="1633650"/>
            <a:chExt cx="436000" cy="435975"/>
          </a:xfrm>
        </p:grpSpPr>
        <p:sp>
          <p:nvSpPr>
            <p:cNvPr id="254" name="Google Shape;254;p2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9"/>
          <p:cNvSpPr/>
          <p:nvPr/>
        </p:nvSpPr>
        <p:spPr>
          <a:xfrm>
            <a:off x="1285549" y="37155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" name="Google Shape;261;p29"/>
          <p:cNvGrpSpPr/>
          <p:nvPr/>
        </p:nvGrpSpPr>
        <p:grpSpPr>
          <a:xfrm>
            <a:off x="3835131" y="3671574"/>
            <a:ext cx="299911" cy="424768"/>
            <a:chOff x="3979850" y="1598950"/>
            <a:chExt cx="356825" cy="505375"/>
          </a:xfrm>
        </p:grpSpPr>
        <p:sp>
          <p:nvSpPr>
            <p:cNvPr id="262" name="Google Shape;262;p2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9"/>
          <p:cNvGrpSpPr/>
          <p:nvPr/>
        </p:nvGrpSpPr>
        <p:grpSpPr>
          <a:xfrm>
            <a:off x="6347846" y="3762663"/>
            <a:ext cx="395098" cy="242589"/>
            <a:chOff x="4595425" y="1707325"/>
            <a:chExt cx="470075" cy="288625"/>
          </a:xfrm>
        </p:grpSpPr>
        <p:sp>
          <p:nvSpPr>
            <p:cNvPr id="265" name="Google Shape;265;p2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29"/>
          <p:cNvGrpSpPr/>
          <p:nvPr/>
        </p:nvGrpSpPr>
        <p:grpSpPr>
          <a:xfrm>
            <a:off x="6386412" y="1407706"/>
            <a:ext cx="369505" cy="369505"/>
            <a:chOff x="2594050" y="1631825"/>
            <a:chExt cx="439625" cy="439625"/>
          </a:xfrm>
        </p:grpSpPr>
        <p:sp>
          <p:nvSpPr>
            <p:cNvPr id="271" name="Google Shape;271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</a:t>
            </a:r>
            <a:r>
              <a:rPr lang="en" u="sng">
                <a:solidFill>
                  <a:srgbClr val="F3F3F3"/>
                </a:solidFill>
                <a:hlinkClick r:id="rId3"/>
              </a:rPr>
              <a:t>Google Sheets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USE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736350"/>
            <a:ext cx="34518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  <a:endParaRPr sz="12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"Use as Google Slides Theme".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736350"/>
            <a:ext cx="36024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  <a:endParaRPr sz="12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4896525"/>
            <a:ext cx="7521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b="1"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www.slidescarnival.com/help-use-presentation-template</a:t>
            </a:r>
            <a:endParaRPr b="1"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idx="4294967295" type="body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ANDROID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88" name="Google Shape;288;p31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5381950" y="653113"/>
            <a:ext cx="2766776" cy="555177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6" name="Google Shape;296;p32"/>
          <p:cNvSpPr txBox="1"/>
          <p:nvPr>
            <p:ph idx="4294967295" type="body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iPHONE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7" name="Google Shape;297;p32"/>
          <p:cNvSpPr/>
          <p:nvPr/>
        </p:nvSpPr>
        <p:spPr>
          <a:xfrm>
            <a:off x="5523468" y="815563"/>
            <a:ext cx="2483749" cy="5226870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4" name="Google Shape;304;p33"/>
          <p:cNvSpPr txBox="1"/>
          <p:nvPr>
            <p:ph idx="4294967295" type="body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TABLET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5" name="Google Shape;305;p33"/>
          <p:cNvSpPr/>
          <p:nvPr/>
        </p:nvSpPr>
        <p:spPr>
          <a:xfrm>
            <a:off x="4788350" y="714030"/>
            <a:ext cx="3839439" cy="542993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2" name="Google Shape;312;p34"/>
          <p:cNvSpPr txBox="1"/>
          <p:nvPr>
            <p:ph idx="4294967295" type="body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DESKTOP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3" name="Google Shape;313;p34"/>
          <p:cNvSpPr/>
          <p:nvPr/>
        </p:nvSpPr>
        <p:spPr>
          <a:xfrm>
            <a:off x="3678188" y="14298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idx="4294967295" type="ctrTitle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E3037"/>
                </a:solidFill>
              </a:rPr>
              <a:t>Thanks!</a:t>
            </a:r>
            <a:endParaRPr b="1" sz="2200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/>
          <p:nvPr>
            <p:ph idx="4294967295" type="subTitle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</a:rPr>
              <a:t>ANY QUESTIONS?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321" name="Google Shape;321;p35"/>
          <p:cNvSpPr txBox="1"/>
          <p:nvPr>
            <p:ph idx="4294967295" type="body"/>
          </p:nvPr>
        </p:nvSpPr>
        <p:spPr>
          <a:xfrm>
            <a:off x="1336100" y="3797025"/>
            <a:ext cx="73377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/>
              </a:rPr>
              <a:t>SlidesCarnival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/>
              </a:rPr>
              <a:t>Unsplash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29" name="Google Shape;329;p3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This presentations uses the following typographies and colors: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Titles &amp; body copy: </a:t>
            </a:r>
            <a:r>
              <a:rPr b="1" lang="en" sz="1800">
                <a:solidFill>
                  <a:srgbClr val="FFFFFF"/>
                </a:solidFill>
              </a:rPr>
              <a:t>Quicksand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39C0BA"/>
                </a:solidFill>
                <a:hlinkClick r:id="rId3"/>
              </a:rPr>
              <a:t>https://www.fontsquirrel.com/fonts/quicksand</a:t>
            </a:r>
            <a:endParaRPr sz="1800">
              <a:solidFill>
                <a:srgbClr val="39C0B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Dark gray </a:t>
            </a:r>
            <a:r>
              <a:rPr b="1" lang="en" sz="1800">
                <a:solidFill>
                  <a:srgbClr val="2E3037"/>
                </a:solidFill>
                <a:highlight>
                  <a:srgbClr val="FFFFFF"/>
                </a:highlight>
              </a:rPr>
              <a:t>#2e3037</a:t>
            </a:r>
            <a:endParaRPr b="1" sz="1800">
              <a:solidFill>
                <a:srgbClr val="2E303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Aqua </a:t>
            </a:r>
            <a:r>
              <a:rPr b="1" lang="en" sz="1800">
                <a:solidFill>
                  <a:srgbClr val="39C0BA"/>
                </a:solidFill>
              </a:rPr>
              <a:t>#39c0ba</a:t>
            </a:r>
            <a:endParaRPr b="1" sz="1800">
              <a:solidFill>
                <a:srgbClr val="39C0B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Salmon </a:t>
            </a:r>
            <a:r>
              <a:rPr b="1" lang="en" sz="1800">
                <a:solidFill>
                  <a:srgbClr val="F35B69"/>
                </a:solidFill>
              </a:rPr>
              <a:t>#f35b69</a:t>
            </a:r>
            <a:endParaRPr b="1" sz="1800">
              <a:solidFill>
                <a:srgbClr val="F35B6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Blue </a:t>
            </a:r>
            <a:r>
              <a:rPr b="1" lang="en" sz="1800">
                <a:solidFill>
                  <a:srgbClr val="6D9EEB"/>
                </a:solidFill>
              </a:rPr>
              <a:t>#6d9eeb</a:t>
            </a:r>
            <a:endParaRPr b="1" sz="18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1165475" y="6070200"/>
            <a:ext cx="76749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6" name="Google Shape;336;p3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7" name="Google Shape;337;p3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C0BA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/>
        </p:nvSpPr>
        <p:spPr>
          <a:xfrm>
            <a:off x="7104950" y="13054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43" name="Google Shape;343;p38"/>
          <p:cNvGrpSpPr/>
          <p:nvPr/>
        </p:nvGrpSpPr>
        <p:grpSpPr>
          <a:xfrm>
            <a:off x="1399372" y="1242994"/>
            <a:ext cx="342903" cy="447293"/>
            <a:chOff x="590250" y="244200"/>
            <a:chExt cx="407975" cy="532175"/>
          </a:xfrm>
        </p:grpSpPr>
        <p:sp>
          <p:nvSpPr>
            <p:cNvPr id="344" name="Google Shape;344;p3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38"/>
          <p:cNvGrpSpPr/>
          <p:nvPr/>
        </p:nvGrpSpPr>
        <p:grpSpPr>
          <a:xfrm>
            <a:off x="1942864" y="1309016"/>
            <a:ext cx="372594" cy="310144"/>
            <a:chOff x="1247825" y="322750"/>
            <a:chExt cx="443300" cy="369000"/>
          </a:xfrm>
        </p:grpSpPr>
        <p:sp>
          <p:nvSpPr>
            <p:cNvPr id="359" name="Google Shape;359;p3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38"/>
          <p:cNvGrpSpPr/>
          <p:nvPr/>
        </p:nvGrpSpPr>
        <p:grpSpPr>
          <a:xfrm>
            <a:off x="2516042" y="1307482"/>
            <a:ext cx="356204" cy="313212"/>
            <a:chOff x="1929775" y="320925"/>
            <a:chExt cx="423800" cy="372650"/>
          </a:xfrm>
        </p:grpSpPr>
        <p:sp>
          <p:nvSpPr>
            <p:cNvPr id="365" name="Google Shape;365;p3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38"/>
          <p:cNvSpPr/>
          <p:nvPr/>
        </p:nvSpPr>
        <p:spPr>
          <a:xfrm>
            <a:off x="3113345" y="12962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3698313" y="1297258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38"/>
          <p:cNvGrpSpPr/>
          <p:nvPr/>
        </p:nvGrpSpPr>
        <p:grpSpPr>
          <a:xfrm>
            <a:off x="4785687" y="1272160"/>
            <a:ext cx="336767" cy="383835"/>
            <a:chOff x="4630125" y="278900"/>
            <a:chExt cx="400675" cy="456675"/>
          </a:xfrm>
        </p:grpSpPr>
        <p:sp>
          <p:nvSpPr>
            <p:cNvPr id="373" name="Google Shape;373;p3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8"/>
          <p:cNvSpPr/>
          <p:nvPr/>
        </p:nvSpPr>
        <p:spPr>
          <a:xfrm>
            <a:off x="5326276" y="12957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38"/>
          <p:cNvGrpSpPr/>
          <p:nvPr/>
        </p:nvGrpSpPr>
        <p:grpSpPr>
          <a:xfrm>
            <a:off x="1395299" y="1818716"/>
            <a:ext cx="342882" cy="418128"/>
            <a:chOff x="596350" y="929175"/>
            <a:chExt cx="407950" cy="497475"/>
          </a:xfrm>
        </p:grpSpPr>
        <p:sp>
          <p:nvSpPr>
            <p:cNvPr id="379" name="Google Shape;379;p3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2519615" y="1879631"/>
            <a:ext cx="349060" cy="298882"/>
            <a:chOff x="1934025" y="1001650"/>
            <a:chExt cx="415300" cy="355600"/>
          </a:xfrm>
        </p:grpSpPr>
        <p:sp>
          <p:nvSpPr>
            <p:cNvPr id="387" name="Google Shape;387;p3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8"/>
          <p:cNvSpPr/>
          <p:nvPr/>
        </p:nvSpPr>
        <p:spPr>
          <a:xfrm>
            <a:off x="3083674" y="18545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3649184" y="18719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4219296" y="18745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4795564" y="18776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38"/>
          <p:cNvGrpSpPr/>
          <p:nvPr/>
        </p:nvGrpSpPr>
        <p:grpSpPr>
          <a:xfrm>
            <a:off x="5344010" y="1857106"/>
            <a:ext cx="350068" cy="350573"/>
            <a:chOff x="5294400" y="974850"/>
            <a:chExt cx="416500" cy="417100"/>
          </a:xfrm>
        </p:grpSpPr>
        <p:sp>
          <p:nvSpPr>
            <p:cNvPr id="396" name="Google Shape;396;p3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5867032" y="1817707"/>
            <a:ext cx="433992" cy="422729"/>
            <a:chOff x="5916675" y="927975"/>
            <a:chExt cx="516350" cy="502950"/>
          </a:xfrm>
        </p:grpSpPr>
        <p:sp>
          <p:nvSpPr>
            <p:cNvPr id="399" name="Google Shape;399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368676" y="2467120"/>
            <a:ext cx="391001" cy="264085"/>
            <a:chOff x="564675" y="1700625"/>
            <a:chExt cx="465200" cy="314200"/>
          </a:xfrm>
        </p:grpSpPr>
        <p:sp>
          <p:nvSpPr>
            <p:cNvPr id="402" name="Google Shape;402;p3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8"/>
          <p:cNvGrpSpPr/>
          <p:nvPr/>
        </p:nvGrpSpPr>
        <p:grpSpPr>
          <a:xfrm>
            <a:off x="1933660" y="2402632"/>
            <a:ext cx="391001" cy="382827"/>
            <a:chOff x="1236875" y="1623900"/>
            <a:chExt cx="465200" cy="455475"/>
          </a:xfrm>
        </p:grpSpPr>
        <p:sp>
          <p:nvSpPr>
            <p:cNvPr id="406" name="Google Shape;406;p3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510915" y="2410827"/>
            <a:ext cx="366458" cy="366437"/>
            <a:chOff x="1923675" y="1633650"/>
            <a:chExt cx="436000" cy="435975"/>
          </a:xfrm>
        </p:grpSpPr>
        <p:sp>
          <p:nvSpPr>
            <p:cNvPr id="414" name="Google Shape;414;p3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3074366" y="2409293"/>
            <a:ext cx="369505" cy="369505"/>
            <a:chOff x="2594050" y="1631825"/>
            <a:chExt cx="439625" cy="439625"/>
          </a:xfrm>
        </p:grpSpPr>
        <p:sp>
          <p:nvSpPr>
            <p:cNvPr id="421" name="Google Shape;421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38"/>
          <p:cNvSpPr/>
          <p:nvPr/>
        </p:nvSpPr>
        <p:spPr>
          <a:xfrm>
            <a:off x="3655824" y="24257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4239131" y="2381662"/>
            <a:ext cx="299911" cy="424768"/>
            <a:chOff x="3979850" y="1598950"/>
            <a:chExt cx="356825" cy="505375"/>
          </a:xfrm>
        </p:grpSpPr>
        <p:sp>
          <p:nvSpPr>
            <p:cNvPr id="427" name="Google Shape;427;p3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38"/>
          <p:cNvGrpSpPr/>
          <p:nvPr/>
        </p:nvGrpSpPr>
        <p:grpSpPr>
          <a:xfrm>
            <a:off x="4756521" y="2472751"/>
            <a:ext cx="395098" cy="242589"/>
            <a:chOff x="4595425" y="1707325"/>
            <a:chExt cx="470075" cy="288625"/>
          </a:xfrm>
        </p:grpSpPr>
        <p:sp>
          <p:nvSpPr>
            <p:cNvPr id="430" name="Google Shape;430;p3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8"/>
          <p:cNvGrpSpPr/>
          <p:nvPr/>
        </p:nvGrpSpPr>
        <p:grpSpPr>
          <a:xfrm>
            <a:off x="5340438" y="2413391"/>
            <a:ext cx="357234" cy="361310"/>
            <a:chOff x="5290150" y="1636700"/>
            <a:chExt cx="425025" cy="429875"/>
          </a:xfrm>
        </p:grpSpPr>
        <p:sp>
          <p:nvSpPr>
            <p:cNvPr id="436" name="Google Shape;436;p3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5904392" y="2402632"/>
            <a:ext cx="359272" cy="376691"/>
            <a:chOff x="5961125" y="1623900"/>
            <a:chExt cx="427450" cy="448175"/>
          </a:xfrm>
        </p:grpSpPr>
        <p:sp>
          <p:nvSpPr>
            <p:cNvPr id="439" name="Google Shape;439;p3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8"/>
          <p:cNvGrpSpPr/>
          <p:nvPr/>
        </p:nvGrpSpPr>
        <p:grpSpPr>
          <a:xfrm>
            <a:off x="6457084" y="2412361"/>
            <a:ext cx="383835" cy="363369"/>
            <a:chOff x="6618700" y="1635475"/>
            <a:chExt cx="456675" cy="432325"/>
          </a:xfrm>
        </p:grpSpPr>
        <p:sp>
          <p:nvSpPr>
            <p:cNvPr id="447" name="Google Shape;447;p3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8"/>
          <p:cNvGrpSpPr/>
          <p:nvPr/>
        </p:nvGrpSpPr>
        <p:grpSpPr>
          <a:xfrm>
            <a:off x="1412172" y="2995773"/>
            <a:ext cx="304009" cy="326513"/>
            <a:chOff x="616425" y="2329600"/>
            <a:chExt cx="361700" cy="388475"/>
          </a:xfrm>
        </p:grpSpPr>
        <p:sp>
          <p:nvSpPr>
            <p:cNvPr id="453" name="Google Shape;453;p3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1968982" y="2998841"/>
            <a:ext cx="320378" cy="320378"/>
            <a:chOff x="1278900" y="2333250"/>
            <a:chExt cx="381175" cy="381175"/>
          </a:xfrm>
        </p:grpSpPr>
        <p:sp>
          <p:nvSpPr>
            <p:cNvPr id="462" name="Google Shape;462;p3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2533945" y="2998841"/>
            <a:ext cx="320399" cy="320378"/>
            <a:chOff x="1951075" y="2333250"/>
            <a:chExt cx="381200" cy="381175"/>
          </a:xfrm>
        </p:grpSpPr>
        <p:sp>
          <p:nvSpPr>
            <p:cNvPr id="467" name="Google Shape;467;p3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8"/>
          <p:cNvGrpSpPr/>
          <p:nvPr/>
        </p:nvGrpSpPr>
        <p:grpSpPr>
          <a:xfrm>
            <a:off x="3098929" y="2998841"/>
            <a:ext cx="320378" cy="320378"/>
            <a:chOff x="2623275" y="2333250"/>
            <a:chExt cx="381175" cy="381175"/>
          </a:xfrm>
        </p:grpSpPr>
        <p:sp>
          <p:nvSpPr>
            <p:cNvPr id="472" name="Google Shape;472;p3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3738634" y="2943578"/>
            <a:ext cx="170937" cy="426827"/>
            <a:chOff x="3384375" y="2267500"/>
            <a:chExt cx="203375" cy="507825"/>
          </a:xfrm>
        </p:grpSpPr>
        <p:sp>
          <p:nvSpPr>
            <p:cNvPr id="477" name="Google Shape;477;p3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80" name="Google Shape;480;p3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83" name="Google Shape;483;p3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38"/>
          <p:cNvSpPr/>
          <p:nvPr/>
        </p:nvSpPr>
        <p:spPr>
          <a:xfrm>
            <a:off x="5359036" y="29902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5914121" y="2996277"/>
            <a:ext cx="345971" cy="325505"/>
            <a:chOff x="5972700" y="2330200"/>
            <a:chExt cx="411625" cy="387275"/>
          </a:xfrm>
        </p:grpSpPr>
        <p:sp>
          <p:nvSpPr>
            <p:cNvPr id="487" name="Google Shape;487;p3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1509418" y="3524406"/>
            <a:ext cx="109538" cy="399195"/>
            <a:chOff x="732125" y="2958550"/>
            <a:chExt cx="130325" cy="474950"/>
          </a:xfrm>
        </p:grpSpPr>
        <p:sp>
          <p:nvSpPr>
            <p:cNvPr id="490" name="Google Shape;490;p3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38"/>
          <p:cNvSpPr/>
          <p:nvPr/>
        </p:nvSpPr>
        <p:spPr>
          <a:xfrm>
            <a:off x="2526338" y="35086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2004830" y="35086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38"/>
          <p:cNvGrpSpPr/>
          <p:nvPr/>
        </p:nvGrpSpPr>
        <p:grpSpPr>
          <a:xfrm>
            <a:off x="3065162" y="3537202"/>
            <a:ext cx="387933" cy="367467"/>
            <a:chOff x="2583100" y="2973775"/>
            <a:chExt cx="461550" cy="437200"/>
          </a:xfrm>
        </p:grpSpPr>
        <p:sp>
          <p:nvSpPr>
            <p:cNvPr id="501" name="Google Shape;501;p3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8"/>
          <p:cNvSpPr/>
          <p:nvPr/>
        </p:nvSpPr>
        <p:spPr>
          <a:xfrm>
            <a:off x="4776106" y="35459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38"/>
          <p:cNvGrpSpPr/>
          <p:nvPr/>
        </p:nvGrpSpPr>
        <p:grpSpPr>
          <a:xfrm>
            <a:off x="5304611" y="3565359"/>
            <a:ext cx="435022" cy="323445"/>
            <a:chOff x="5247525" y="3007275"/>
            <a:chExt cx="517575" cy="384825"/>
          </a:xfrm>
        </p:grpSpPr>
        <p:sp>
          <p:nvSpPr>
            <p:cNvPr id="505" name="Google Shape;505;p3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8"/>
          <p:cNvGrpSpPr/>
          <p:nvPr/>
        </p:nvGrpSpPr>
        <p:grpSpPr>
          <a:xfrm>
            <a:off x="4215597" y="3546931"/>
            <a:ext cx="342882" cy="350068"/>
            <a:chOff x="3951850" y="2985350"/>
            <a:chExt cx="407950" cy="416500"/>
          </a:xfrm>
        </p:grpSpPr>
        <p:sp>
          <p:nvSpPr>
            <p:cNvPr id="508" name="Google Shape;508;p3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8"/>
          <p:cNvGrpSpPr/>
          <p:nvPr/>
        </p:nvGrpSpPr>
        <p:grpSpPr>
          <a:xfrm>
            <a:off x="1372269" y="4136479"/>
            <a:ext cx="397136" cy="305017"/>
            <a:chOff x="568950" y="3686775"/>
            <a:chExt cx="472500" cy="362900"/>
          </a:xfrm>
        </p:grpSpPr>
        <p:sp>
          <p:nvSpPr>
            <p:cNvPr id="513" name="Google Shape;513;p3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38"/>
          <p:cNvSpPr/>
          <p:nvPr/>
        </p:nvSpPr>
        <p:spPr>
          <a:xfrm>
            <a:off x="5949111" y="35296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1940321" y="4162072"/>
            <a:ext cx="377700" cy="253852"/>
            <a:chOff x="1244800" y="3717225"/>
            <a:chExt cx="449375" cy="302025"/>
          </a:xfrm>
        </p:grpSpPr>
        <p:sp>
          <p:nvSpPr>
            <p:cNvPr id="518" name="Google Shape;518;p3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8"/>
          <p:cNvGrpSpPr/>
          <p:nvPr/>
        </p:nvGrpSpPr>
        <p:grpSpPr>
          <a:xfrm>
            <a:off x="2510411" y="4142614"/>
            <a:ext cx="367467" cy="287115"/>
            <a:chOff x="1923075" y="3694075"/>
            <a:chExt cx="437200" cy="341600"/>
          </a:xfrm>
        </p:grpSpPr>
        <p:sp>
          <p:nvSpPr>
            <p:cNvPr id="525" name="Google Shape;525;p3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8"/>
          <p:cNvGrpSpPr/>
          <p:nvPr/>
        </p:nvGrpSpPr>
        <p:grpSpPr>
          <a:xfrm>
            <a:off x="3078967" y="4138013"/>
            <a:ext cx="360301" cy="295814"/>
            <a:chOff x="2599525" y="3688600"/>
            <a:chExt cx="428675" cy="351950"/>
          </a:xfrm>
        </p:grpSpPr>
        <p:sp>
          <p:nvSpPr>
            <p:cNvPr id="535" name="Google Shape;535;p3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661350" y="4117546"/>
            <a:ext cx="333700" cy="329077"/>
            <a:chOff x="3292425" y="3664250"/>
            <a:chExt cx="397025" cy="391525"/>
          </a:xfrm>
        </p:grpSpPr>
        <p:sp>
          <p:nvSpPr>
            <p:cNvPr id="539" name="Google Shape;539;p3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4199207" y="4160013"/>
            <a:ext cx="369526" cy="268183"/>
            <a:chOff x="3932350" y="3714775"/>
            <a:chExt cx="439650" cy="319075"/>
          </a:xfrm>
        </p:grpSpPr>
        <p:sp>
          <p:nvSpPr>
            <p:cNvPr id="543" name="Google Shape;543;p3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4764191" y="4160013"/>
            <a:ext cx="369505" cy="268183"/>
            <a:chOff x="4604550" y="3714775"/>
            <a:chExt cx="439625" cy="319075"/>
          </a:xfrm>
        </p:grpSpPr>
        <p:sp>
          <p:nvSpPr>
            <p:cNvPr id="549" name="Google Shape;549;p3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5342476" y="4132381"/>
            <a:ext cx="353136" cy="313738"/>
            <a:chOff x="5292575" y="3681900"/>
            <a:chExt cx="420150" cy="373275"/>
          </a:xfrm>
        </p:grpSpPr>
        <p:sp>
          <p:nvSpPr>
            <p:cNvPr id="552" name="Google Shape;552;p3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5887498" y="4092458"/>
            <a:ext cx="393060" cy="393060"/>
            <a:chOff x="5941025" y="3634400"/>
            <a:chExt cx="467650" cy="467650"/>
          </a:xfrm>
        </p:grpSpPr>
        <p:sp>
          <p:nvSpPr>
            <p:cNvPr id="560" name="Google Shape;560;p3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6477571" y="4117546"/>
            <a:ext cx="342882" cy="342903"/>
            <a:chOff x="6643075" y="3664250"/>
            <a:chExt cx="407950" cy="407975"/>
          </a:xfrm>
        </p:grpSpPr>
        <p:sp>
          <p:nvSpPr>
            <p:cNvPr id="567" name="Google Shape;567;p3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1378405" y="4668200"/>
            <a:ext cx="371564" cy="371543"/>
            <a:chOff x="576250" y="4319400"/>
            <a:chExt cx="442075" cy="442050"/>
          </a:xfrm>
        </p:grpSpPr>
        <p:sp>
          <p:nvSpPr>
            <p:cNvPr id="570" name="Google Shape;570;p3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38"/>
          <p:cNvSpPr/>
          <p:nvPr/>
        </p:nvSpPr>
        <p:spPr>
          <a:xfrm>
            <a:off x="1928068" y="47404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4218791" y="46836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3653786" y="47051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4782263" y="46821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38"/>
          <p:cNvGrpSpPr/>
          <p:nvPr/>
        </p:nvGrpSpPr>
        <p:grpSpPr>
          <a:xfrm>
            <a:off x="5322010" y="4687132"/>
            <a:ext cx="394068" cy="325505"/>
            <a:chOff x="5268225" y="4341925"/>
            <a:chExt cx="468850" cy="387275"/>
          </a:xfrm>
        </p:grpSpPr>
        <p:sp>
          <p:nvSpPr>
            <p:cNvPr id="579" name="Google Shape;579;p3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8"/>
          <p:cNvGrpSpPr/>
          <p:nvPr/>
        </p:nvGrpSpPr>
        <p:grpSpPr>
          <a:xfrm>
            <a:off x="5906956" y="4676899"/>
            <a:ext cx="354145" cy="354145"/>
            <a:chOff x="5964175" y="4329750"/>
            <a:chExt cx="421350" cy="421350"/>
          </a:xfrm>
        </p:grpSpPr>
        <p:sp>
          <p:nvSpPr>
            <p:cNvPr id="588" name="Google Shape;588;p3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1942864" y="5241883"/>
            <a:ext cx="372594" cy="360301"/>
            <a:chOff x="1247825" y="5001950"/>
            <a:chExt cx="443300" cy="428675"/>
          </a:xfrm>
        </p:grpSpPr>
        <p:sp>
          <p:nvSpPr>
            <p:cNvPr id="591" name="Google Shape;591;p3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541110" y="5223960"/>
            <a:ext cx="306068" cy="389992"/>
            <a:chOff x="1959600" y="4980625"/>
            <a:chExt cx="364150" cy="464000"/>
          </a:xfrm>
        </p:grpSpPr>
        <p:sp>
          <p:nvSpPr>
            <p:cNvPr id="598" name="Google Shape;598;p3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3083590" y="5238815"/>
            <a:ext cx="351077" cy="360806"/>
            <a:chOff x="2605025" y="4998300"/>
            <a:chExt cx="417700" cy="429275"/>
          </a:xfrm>
        </p:grpSpPr>
        <p:sp>
          <p:nvSpPr>
            <p:cNvPr id="606" name="Google Shape;606;p3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>
            <a:off x="3614282" y="5241883"/>
            <a:ext cx="419662" cy="349543"/>
            <a:chOff x="3236425" y="5001950"/>
            <a:chExt cx="499300" cy="415875"/>
          </a:xfrm>
        </p:grpSpPr>
        <p:sp>
          <p:nvSpPr>
            <p:cNvPr id="610" name="Google Shape;610;p3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>
            <a:off x="4229402" y="5223960"/>
            <a:ext cx="319369" cy="380263"/>
            <a:chOff x="3968275" y="4980625"/>
            <a:chExt cx="379975" cy="452425"/>
          </a:xfrm>
        </p:grpSpPr>
        <p:sp>
          <p:nvSpPr>
            <p:cNvPr id="617" name="Google Shape;617;p3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5884935" y="5308913"/>
            <a:ext cx="404323" cy="220085"/>
            <a:chOff x="5937975" y="5081700"/>
            <a:chExt cx="481050" cy="261850"/>
          </a:xfrm>
        </p:grpSpPr>
        <p:sp>
          <p:nvSpPr>
            <p:cNvPr id="621" name="Google Shape;621;p3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6503143" y="5266447"/>
            <a:ext cx="290183" cy="333678"/>
            <a:chOff x="6673500" y="5031175"/>
            <a:chExt cx="345250" cy="397000"/>
          </a:xfrm>
        </p:grpSpPr>
        <p:sp>
          <p:nvSpPr>
            <p:cNvPr id="625" name="Google Shape;625;p3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4195130" y="1291092"/>
            <a:ext cx="387933" cy="345971"/>
            <a:chOff x="3927500" y="301425"/>
            <a:chExt cx="461550" cy="411625"/>
          </a:xfrm>
        </p:grpSpPr>
        <p:sp>
          <p:nvSpPr>
            <p:cNvPr id="631" name="Google Shape;631;p3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6482677" y="1297753"/>
            <a:ext cx="332670" cy="332670"/>
            <a:chOff x="6649150" y="309350"/>
            <a:chExt cx="395800" cy="395800"/>
          </a:xfrm>
        </p:grpSpPr>
        <p:sp>
          <p:nvSpPr>
            <p:cNvPr id="659" name="Google Shape;659;p3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5915130" y="1305423"/>
            <a:ext cx="337797" cy="319873"/>
            <a:chOff x="5973900" y="318475"/>
            <a:chExt cx="401900" cy="380575"/>
          </a:xfrm>
        </p:grpSpPr>
        <p:sp>
          <p:nvSpPr>
            <p:cNvPr id="683" name="Google Shape;683;p3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38"/>
          <p:cNvGrpSpPr/>
          <p:nvPr/>
        </p:nvGrpSpPr>
        <p:grpSpPr>
          <a:xfrm>
            <a:off x="1960283" y="1818716"/>
            <a:ext cx="342882" cy="418128"/>
            <a:chOff x="1268550" y="929175"/>
            <a:chExt cx="407950" cy="497475"/>
          </a:xfrm>
        </p:grpSpPr>
        <p:sp>
          <p:nvSpPr>
            <p:cNvPr id="698" name="Google Shape;698;p3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8"/>
          <p:cNvGrpSpPr/>
          <p:nvPr/>
        </p:nvGrpSpPr>
        <p:grpSpPr>
          <a:xfrm>
            <a:off x="6446347" y="1834580"/>
            <a:ext cx="405331" cy="388962"/>
            <a:chOff x="6605925" y="948050"/>
            <a:chExt cx="482250" cy="462775"/>
          </a:xfrm>
        </p:grpSpPr>
        <p:sp>
          <p:nvSpPr>
            <p:cNvPr id="702" name="Google Shape;702;p3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8"/>
          <p:cNvGrpSpPr/>
          <p:nvPr/>
        </p:nvGrpSpPr>
        <p:grpSpPr>
          <a:xfrm>
            <a:off x="6541029" y="2986549"/>
            <a:ext cx="215966" cy="342399"/>
            <a:chOff x="6718575" y="2318625"/>
            <a:chExt cx="256950" cy="407375"/>
          </a:xfrm>
        </p:grpSpPr>
        <p:sp>
          <p:nvSpPr>
            <p:cNvPr id="709" name="Google Shape;709;p3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3642418" y="3613457"/>
            <a:ext cx="363369" cy="221115"/>
            <a:chOff x="3269900" y="3064500"/>
            <a:chExt cx="432325" cy="263075"/>
          </a:xfrm>
        </p:grpSpPr>
        <p:sp>
          <p:nvSpPr>
            <p:cNvPr id="718" name="Google Shape;718;p3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6516444" y="3545901"/>
            <a:ext cx="265115" cy="372594"/>
            <a:chOff x="6689325" y="2984125"/>
            <a:chExt cx="315425" cy="443300"/>
          </a:xfrm>
        </p:grpSpPr>
        <p:sp>
          <p:nvSpPr>
            <p:cNvPr id="722" name="Google Shape;722;p3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8"/>
          <p:cNvGrpSpPr/>
          <p:nvPr/>
        </p:nvGrpSpPr>
        <p:grpSpPr>
          <a:xfrm>
            <a:off x="2565170" y="4640569"/>
            <a:ext cx="256416" cy="414535"/>
            <a:chOff x="1988225" y="4286525"/>
            <a:chExt cx="305075" cy="493200"/>
          </a:xfrm>
        </p:grpSpPr>
        <p:sp>
          <p:nvSpPr>
            <p:cNvPr id="728" name="Google Shape;728;p3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8"/>
          <p:cNvGrpSpPr/>
          <p:nvPr/>
        </p:nvGrpSpPr>
        <p:grpSpPr>
          <a:xfrm>
            <a:off x="3109162" y="4669734"/>
            <a:ext cx="309640" cy="392030"/>
            <a:chOff x="2635450" y="4321225"/>
            <a:chExt cx="368400" cy="466425"/>
          </a:xfrm>
        </p:grpSpPr>
        <p:sp>
          <p:nvSpPr>
            <p:cNvPr id="736" name="Google Shape;736;p3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8"/>
          <p:cNvGrpSpPr/>
          <p:nvPr/>
        </p:nvGrpSpPr>
        <p:grpSpPr>
          <a:xfrm>
            <a:off x="6477571" y="4660005"/>
            <a:ext cx="342882" cy="383835"/>
            <a:chOff x="6643075" y="4309650"/>
            <a:chExt cx="407950" cy="456675"/>
          </a:xfrm>
        </p:grpSpPr>
        <p:sp>
          <p:nvSpPr>
            <p:cNvPr id="743" name="Google Shape;743;p3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5292844" y="5201960"/>
            <a:ext cx="452420" cy="433992"/>
            <a:chOff x="5233525" y="4954450"/>
            <a:chExt cx="538275" cy="516350"/>
          </a:xfrm>
        </p:grpSpPr>
        <p:sp>
          <p:nvSpPr>
            <p:cNvPr id="753" name="Google Shape;753;p3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4723763" y="5209629"/>
            <a:ext cx="460615" cy="418653"/>
            <a:chOff x="4556450" y="4963575"/>
            <a:chExt cx="548025" cy="498100"/>
          </a:xfrm>
        </p:grpSpPr>
        <p:sp>
          <p:nvSpPr>
            <p:cNvPr id="765" name="Google Shape;765;p3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1341045" y="5300214"/>
            <a:ext cx="445255" cy="246182"/>
            <a:chOff x="531800" y="5071350"/>
            <a:chExt cx="529750" cy="292900"/>
          </a:xfrm>
        </p:grpSpPr>
        <p:sp>
          <p:nvSpPr>
            <p:cNvPr id="771" name="Google Shape;771;p3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8"/>
          <p:cNvGrpSpPr/>
          <p:nvPr/>
        </p:nvGrpSpPr>
        <p:grpSpPr>
          <a:xfrm>
            <a:off x="8100269" y="3241575"/>
            <a:ext cx="433992" cy="422729"/>
            <a:chOff x="5916675" y="927975"/>
            <a:chExt cx="516350" cy="502950"/>
          </a:xfrm>
        </p:grpSpPr>
        <p:sp>
          <p:nvSpPr>
            <p:cNvPr id="779" name="Google Shape;779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38"/>
          <p:cNvGrpSpPr/>
          <p:nvPr/>
        </p:nvGrpSpPr>
        <p:grpSpPr>
          <a:xfrm>
            <a:off x="7216289" y="3947477"/>
            <a:ext cx="1079481" cy="1051467"/>
            <a:chOff x="5916675" y="927975"/>
            <a:chExt cx="516350" cy="502950"/>
          </a:xfrm>
        </p:grpSpPr>
        <p:sp>
          <p:nvSpPr>
            <p:cNvPr id="782" name="Google Shape;782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7216432" y="3241575"/>
            <a:ext cx="433992" cy="422729"/>
            <a:chOff x="5916675" y="927975"/>
            <a:chExt cx="516350" cy="502950"/>
          </a:xfrm>
        </p:grpSpPr>
        <p:sp>
          <p:nvSpPr>
            <p:cNvPr id="785" name="Google Shape;785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38"/>
          <p:cNvSpPr/>
          <p:nvPr/>
        </p:nvSpPr>
        <p:spPr>
          <a:xfrm>
            <a:off x="8292430" y="34779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8"/>
          <p:cNvSpPr/>
          <p:nvPr/>
        </p:nvSpPr>
        <p:spPr>
          <a:xfrm>
            <a:off x="7408593" y="34779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8"/>
          <p:cNvSpPr/>
          <p:nvPr/>
        </p:nvSpPr>
        <p:spPr>
          <a:xfrm>
            <a:off x="7694128" y="45354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037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9"/>
          <p:cNvSpPr txBox="1"/>
          <p:nvPr/>
        </p:nvSpPr>
        <p:spPr>
          <a:xfrm>
            <a:off x="2697250" y="1752475"/>
            <a:ext cx="5629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6" name="Google Shape;796;p39"/>
          <p:cNvSpPr txBox="1"/>
          <p:nvPr/>
        </p:nvSpPr>
        <p:spPr>
          <a:xfrm>
            <a:off x="1341500" y="3212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39C0BA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39C0BA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7" name="Google Shape;797;p39"/>
          <p:cNvSpPr txBox="1"/>
          <p:nvPr/>
        </p:nvSpPr>
        <p:spPr>
          <a:xfrm>
            <a:off x="1182375" y="1694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39C0BA"/>
                </a:solidFill>
              </a:rPr>
              <a:t>😉</a:t>
            </a:r>
            <a:endParaRPr sz="9600">
              <a:solidFill>
                <a:srgbClr val="39C0BA"/>
              </a:solidFill>
            </a:endParaRPr>
          </a:p>
        </p:txBody>
      </p:sp>
      <p:sp>
        <p:nvSpPr>
          <p:cNvPr id="798" name="Google Shape;798;p3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4294967295" type="ctrTitle"/>
          </p:nvPr>
        </p:nvSpPr>
        <p:spPr>
          <a:xfrm>
            <a:off x="2002275" y="1679850"/>
            <a:ext cx="6671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E3037"/>
                </a:solidFill>
              </a:rPr>
              <a:t>Hello!</a:t>
            </a:r>
            <a:endParaRPr b="1" sz="2200">
              <a:solidFill>
                <a:srgbClr val="2E3037"/>
              </a:solidFill>
            </a:endParaRPr>
          </a:p>
        </p:txBody>
      </p:sp>
      <p:sp>
        <p:nvSpPr>
          <p:cNvPr id="86" name="Google Shape;86;p14"/>
          <p:cNvSpPr txBox="1"/>
          <p:nvPr>
            <p:ph idx="4294967295" type="subTitle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</a:rPr>
              <a:t>I AM JAYDEN SMITH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2002275" y="3797025"/>
            <a:ext cx="66714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I am here because I love to give presentations. 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 @username</a:t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Here you have: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A list of items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And some text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318125" y="2204575"/>
            <a:ext cx="2448900" cy="24489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4294967295" type="ctrTitle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/>
          <p:nvPr>
            <p:ph idx="4294967295" type="subTitle"/>
          </p:nvPr>
        </p:nvSpPr>
        <p:spPr>
          <a:xfrm>
            <a:off x="2430050" y="3896350"/>
            <a:ext cx="60282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9" name="Google Shape;139;p20"/>
          <p:cNvSpPr txBox="1"/>
          <p:nvPr>
            <p:ph idx="3" type="body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