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7ba0326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7ba0326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a5ba914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a5ba914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9b0482d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9b0482d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9b0482d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59b0482d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9b0482d6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9b0482d6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7ba0326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7ba0326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9a467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9a467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93e50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b93e50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922efb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b922efb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7ba0326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7ba0326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922efb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922efb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9b0482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9b0482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9b0482d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9b0482d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7ba0326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7ba032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922ef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922ef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9b048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9b048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7ba0326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7ba0326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1Dz0fKc8WemN1yNAdncb05rgTzOuOAdm/view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0rCn0Nx0wdxVtimJHm3vPW62XcIxKDtm/edit#heading=h.2s8eyo1" TargetMode="External"/><Relationship Id="rId4" Type="http://schemas.openxmlformats.org/officeDocument/2006/relationships/hyperlink" Target="https://docs.google.com/document/d/10rCn0Nx0wdxVtimJHm3vPW62XcIxKDtm/edit#heading=h.4d34og8" TargetMode="External"/><Relationship Id="rId5" Type="http://schemas.openxmlformats.org/officeDocument/2006/relationships/hyperlink" Target="https://docs.google.com/document/d/10rCn0Nx0wdxVtimJHm3vPW62XcIxKDtm/edit#heading=h.1jyu1mwigm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0rCn0Nx0wdxVtimJHm3vPW62XcIxKDtm/edit#heading=h.2s8eyo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62000" y="1847700"/>
            <a:ext cx="6420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de Viabilidade e Especificação de Requisitos de um Sistema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Flavio Correia de Sousa Filho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Fernanda Costa de Sousa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José Arimateia Fabrício de Castro Filho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José Douglas Gondim Soares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Sara Alexandre Fonsêca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de requisitos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981075" y="1978600"/>
            <a:ext cx="640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[RF001] Cadastrar Usuário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[RF002] Logar no Sistema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[RF003] Visualizar Plantações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[RF004] Visualizar Detalhes da Plantação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[RF005] Submeter Dados da Plantação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/>
          </a:p>
        </p:txBody>
      </p:sp>
      <p:sp>
        <p:nvSpPr>
          <p:cNvPr id="190" name="Google Shape;190;p22"/>
          <p:cNvSpPr txBox="1"/>
          <p:nvPr/>
        </p:nvSpPr>
        <p:spPr>
          <a:xfrm>
            <a:off x="974150" y="1480700"/>
            <a:ext cx="4143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Requisitos Funcionais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de requisitos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981075" y="1978600"/>
            <a:ext cx="640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[RNF001] Desempenho no cálculo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[RNF002] Cadastro dos Usuários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b="1"/>
          </a:p>
        </p:txBody>
      </p:sp>
      <p:sp>
        <p:nvSpPr>
          <p:cNvPr id="197" name="Google Shape;197;p23"/>
          <p:cNvSpPr txBox="1"/>
          <p:nvPr/>
        </p:nvSpPr>
        <p:spPr>
          <a:xfrm>
            <a:off x="974150" y="1480700"/>
            <a:ext cx="4143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Requisitos Não Funcionais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007050" y="1868813"/>
            <a:ext cx="2908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casos de uso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199" y="258334"/>
            <a:ext cx="3604325" cy="461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Requisito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 b="17959" l="22704" r="12313" t="47336"/>
          <a:stretch/>
        </p:blipFill>
        <p:spPr>
          <a:xfrm>
            <a:off x="505975" y="1598925"/>
            <a:ext cx="8180824" cy="202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descrição de caso de uso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17092" l="27363" r="16171" t="45008"/>
          <a:stretch/>
        </p:blipFill>
        <p:spPr>
          <a:xfrm>
            <a:off x="819150" y="1536525"/>
            <a:ext cx="7505699" cy="2832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617725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Prototipagem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950" y="481212"/>
            <a:ext cx="2241625" cy="4181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026" y="447550"/>
            <a:ext cx="2241625" cy="4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Pencil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819150" y="1990725"/>
            <a:ext cx="390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Pencil foi desenvolvido com o objetivo de fornecer uma ferramenta de protótipo de GUI de código aberto e gratuita.</a:t>
            </a:r>
            <a:endParaRPr sz="1800"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700" y="1725876"/>
            <a:ext cx="3780976" cy="2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 title="prototip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525" y="224638"/>
            <a:ext cx="6258950" cy="46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465325" y="2094450"/>
            <a:ext cx="514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Obrigado</a:t>
            </a:r>
            <a:endParaRPr sz="7200"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75" y="881225"/>
            <a:ext cx="4196275" cy="33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Fazenda Colheita Feliz (Cliente)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Plantações de frutas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Automatizar o processo de plantio e colheita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00" y="3092875"/>
            <a:ext cx="8712976" cy="18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Levantamento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Entrevistas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Registro das Entrevistas: Anotações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Entrevistas abertas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Prototipagem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Alta fidelidade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Estudo Etnográfico</a:t>
            </a:r>
            <a:endParaRPr sz="18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225" y="1800200"/>
            <a:ext cx="2628876" cy="26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Questionário de Levantamento de Requisitos do Sistema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1-</a:t>
            </a:r>
            <a:r>
              <a:rPr lang="pt-BR" sz="1800"/>
              <a:t>Qual o objetivo principal do software?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2-</a:t>
            </a:r>
            <a:r>
              <a:rPr lang="pt-BR" sz="1800"/>
              <a:t>Por meio de que dados será realizado o objetivo?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13-</a:t>
            </a:r>
            <a:r>
              <a:rPr lang="pt-BR" sz="1800"/>
              <a:t>Como será mostrado o resultado de como realizar o processo de plantio e a colheita de forma otimizada?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Etnografia de Requisitos do Sistema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Dono:</a:t>
            </a:r>
            <a:r>
              <a:rPr lang="pt-BR" sz="1800"/>
              <a:t> Analisa todas as fases da colheita e plantio do presente dia passada para ele a partir dos gerentes 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Gerentes:</a:t>
            </a:r>
            <a:r>
              <a:rPr lang="pt-BR" sz="1800"/>
              <a:t> Analisa os dados repassados pelos agrônomos e decide como será realizado o processo de plantio e colheita pelos funcionários 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Agrônomos:</a:t>
            </a:r>
            <a:r>
              <a:rPr lang="pt-BR" sz="1800"/>
              <a:t> Fazem a coleta de dados diariamente e analisam os mesmos, e de forma manual fornecem as funções necessárias 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Funcionários:</a:t>
            </a:r>
            <a:r>
              <a:rPr lang="pt-BR" sz="1800"/>
              <a:t> Recebe as instruções do presente dia e realiza ...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Contribui para a organização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Pode ser implementado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Restrições ( Tempo, Dinheiro, Capacidade 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Tomada de decisão (Aceito/Rejeitado)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de viabilidade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2286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/>
              <a:t>Objetivo</a:t>
            </a:r>
            <a:r>
              <a:rPr lang="pt-BR" sz="1800"/>
              <a:t>	</a:t>
            </a:r>
            <a:endParaRPr sz="1800"/>
          </a:p>
          <a:p>
            <a:pPr indent="0" lvl="0" marL="27432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800"/>
              <a:t>	</a:t>
            </a:r>
            <a:endParaRPr sz="1800"/>
          </a:p>
          <a:p>
            <a:pPr indent="-114300" lvl="0" marL="2286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Requisitos para construção do sistema</a:t>
            </a:r>
            <a:endParaRPr sz="1800"/>
          </a:p>
          <a:p>
            <a:pPr indent="0" lvl="0" marL="27432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950" y="3126272"/>
            <a:ext cx="1639974" cy="12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11762" l="16936" r="49998" t="30094"/>
          <a:stretch/>
        </p:blipFill>
        <p:spPr>
          <a:xfrm>
            <a:off x="7075350" y="1476600"/>
            <a:ext cx="1407376" cy="139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5">
            <a:alphaModFix/>
          </a:blip>
          <a:srcRect b="18114" l="21265" r="53502" t="35640"/>
          <a:stretch/>
        </p:blipFill>
        <p:spPr>
          <a:xfrm>
            <a:off x="5639488" y="1649775"/>
            <a:ext cx="1182201" cy="1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de viabilidade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2286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uFill>
                  <a:noFill/>
                </a:uFill>
                <a:hlinkClick r:id="rId3"/>
              </a:rPr>
              <a:t>Viabilidade</a:t>
            </a:r>
            <a:r>
              <a:rPr lang="pt-BR" sz="1800"/>
              <a:t> </a:t>
            </a:r>
            <a:r>
              <a:rPr lang="pt-BR" sz="1800">
                <a:uFill>
                  <a:noFill/>
                </a:uFill>
                <a:hlinkClick r:id="rId4"/>
              </a:rPr>
              <a:t>operacional</a:t>
            </a:r>
            <a:r>
              <a:rPr lang="pt-BR" sz="1800"/>
              <a:t>	</a:t>
            </a:r>
            <a:endParaRPr sz="1800"/>
          </a:p>
          <a:p>
            <a:pPr indent="0" lvl="0" marL="27432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800"/>
              <a:t>	</a:t>
            </a:r>
            <a:endParaRPr sz="1800"/>
          </a:p>
          <a:p>
            <a:pPr indent="-114300" lvl="0" marL="2286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uFill>
                  <a:noFill/>
                </a:uFill>
                <a:hlinkClick r:id="rId5"/>
              </a:rPr>
              <a:t>Análise custo/benefício</a:t>
            </a:r>
            <a:endParaRPr sz="1800"/>
          </a:p>
          <a:p>
            <a:pPr indent="0" lvl="0" marL="27432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14300" lvl="0" marL="228600" rtl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</a:pPr>
            <a:r>
              <a:rPr lang="pt-BR" sz="1800"/>
              <a:t>Viabilidade Cronológica / Prazo</a:t>
            </a:r>
            <a:endParaRPr sz="12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0" y="1457950"/>
            <a:ext cx="3169500" cy="19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7432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Viabilidade econômica / Previsões financeiras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74320" rtl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4">
            <a:alphaModFix/>
          </a:blip>
          <a:srcRect b="0" l="-1710" r="1709" t="0"/>
          <a:stretch/>
        </p:blipFill>
        <p:spPr>
          <a:xfrm>
            <a:off x="3036613" y="214300"/>
            <a:ext cx="5819775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9500" y="214300"/>
            <a:ext cx="56869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