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71" r:id="rId4"/>
    <p:sldId id="258" r:id="rId5"/>
    <p:sldId id="257" r:id="rId6"/>
    <p:sldId id="259" r:id="rId7"/>
    <p:sldId id="270" r:id="rId8"/>
    <p:sldId id="262" r:id="rId9"/>
    <p:sldId id="263" r:id="rId10"/>
    <p:sldId id="272" r:id="rId11"/>
    <p:sldId id="264" r:id="rId12"/>
    <p:sldId id="265" r:id="rId13"/>
    <p:sldId id="268" r:id="rId14"/>
    <p:sldId id="269" r:id="rId15"/>
    <p:sldId id="266" r:id="rId16"/>
    <p:sldId id="267" r:id="rId17"/>
    <p:sldId id="273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6283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89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3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3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6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2955EC-35F4-4919-BF01-9CCC99F3E638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9F6F89-5EE2-4B13-B45E-B0601E0CD9F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8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mframework.com/docs/v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omnia.rest/down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ssilva-willian.medium.com/design-de-api-rest-9807a5b16c9f" TargetMode="External"/><Relationship Id="rId2" Type="http://schemas.openxmlformats.org/officeDocument/2006/relationships/hyperlink" Target="https://medium.com/trainingcenter/introdu%C3%A7%C3%A3o-rest-7ec4cefd16c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e.aulasdigitais.com.br/curso-api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681EF-F743-7322-B4DB-D3F0F4FF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pt-BR" sz="5400"/>
              <a:t>Construindo APIs PHP com Slim Framework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8F437-07E0-9AF3-5F29-1C73D1C2E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pt-BR" sz="2000" dirty="0"/>
              <a:t>Tiago Dias Furini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2941B-6357-7E24-0532-F0727E57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1CD62-BF09-8D93-D915-3894D39D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image</a:t>
            </a:r>
            <a:r>
              <a:rPr lang="pt-BR" dirty="0"/>
              <a:t> — </a:t>
            </a:r>
            <a:r>
              <a:rPr lang="pt-BR" dirty="0" err="1"/>
              <a:t>image</a:t>
            </a:r>
            <a:r>
              <a:rPr lang="pt-BR" dirty="0"/>
              <a:t>/png, </a:t>
            </a:r>
            <a:r>
              <a:rPr lang="pt-BR" dirty="0" err="1"/>
              <a:t>image</a:t>
            </a:r>
            <a:r>
              <a:rPr lang="pt-BR" dirty="0"/>
              <a:t>/jpeg, </a:t>
            </a:r>
            <a:r>
              <a:rPr lang="pt-BR" dirty="0" err="1"/>
              <a:t>image</a:t>
            </a:r>
            <a:r>
              <a:rPr lang="pt-BR" dirty="0"/>
              <a:t>/gif</a:t>
            </a:r>
          </a:p>
          <a:p>
            <a:r>
              <a:rPr lang="pt-BR" dirty="0" err="1"/>
              <a:t>audio</a:t>
            </a:r>
            <a:r>
              <a:rPr lang="pt-BR" dirty="0"/>
              <a:t> — </a:t>
            </a:r>
            <a:r>
              <a:rPr lang="pt-BR" dirty="0" err="1"/>
              <a:t>audio</a:t>
            </a:r>
            <a:r>
              <a:rPr lang="pt-BR" dirty="0"/>
              <a:t>/</a:t>
            </a:r>
            <a:r>
              <a:rPr lang="pt-BR" dirty="0" err="1"/>
              <a:t>wav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</a:t>
            </a:r>
            <a:r>
              <a:rPr lang="pt-BR" dirty="0" err="1"/>
              <a:t>mpeg</a:t>
            </a:r>
            <a:endParaRPr lang="pt-BR" dirty="0"/>
          </a:p>
          <a:p>
            <a:r>
              <a:rPr lang="pt-BR" dirty="0" err="1"/>
              <a:t>video</a:t>
            </a:r>
            <a:r>
              <a:rPr lang="pt-BR" dirty="0"/>
              <a:t> — </a:t>
            </a:r>
            <a:r>
              <a:rPr lang="pt-BR" dirty="0" err="1"/>
              <a:t>video</a:t>
            </a:r>
            <a:r>
              <a:rPr lang="pt-BR" dirty="0"/>
              <a:t>/mp4, 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endParaRPr lang="pt-BR" dirty="0"/>
          </a:p>
          <a:p>
            <a:r>
              <a:rPr lang="pt-BR" dirty="0" err="1"/>
              <a:t>application</a:t>
            </a:r>
            <a:r>
              <a:rPr lang="pt-BR" dirty="0"/>
              <a:t> —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r>
              <a:rPr lang="pt-BR" dirty="0"/>
              <a:t>,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pdf</a:t>
            </a:r>
            <a:r>
              <a:rPr lang="pt-BR" dirty="0"/>
              <a:t>,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xml</a:t>
            </a:r>
            <a:r>
              <a:rPr lang="pt-BR" dirty="0"/>
              <a:t>,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octet-stream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9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72246-5FDC-E09A-38F9-A870535D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Organização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4CC08-5EEF-E5A1-4859-AB56DE31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4506"/>
          </a:xfrm>
        </p:spPr>
        <p:txBody>
          <a:bodyPr/>
          <a:lstStyle/>
          <a:p>
            <a:r>
              <a:rPr lang="pt-BR" dirty="0"/>
              <a:t>Reduza a necessidade de documentações extensas, utilize paths legíveis ao olho humano, existem diversos tipos de padrões para as rotas.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5473FE1-6ACB-C73A-4A65-0F6551B9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47866"/>
              </p:ext>
            </p:extLst>
          </p:nvPr>
        </p:nvGraphicFramePr>
        <p:xfrm>
          <a:off x="1108578" y="3699775"/>
          <a:ext cx="1024522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80">
                  <a:extLst>
                    <a:ext uri="{9D8B030D-6E8A-4147-A177-3AD203B41FA5}">
                      <a16:colId xmlns:a16="http://schemas.microsoft.com/office/drawing/2014/main" val="1593775752"/>
                    </a:ext>
                  </a:extLst>
                </a:gridCol>
                <a:gridCol w="2375620">
                  <a:extLst>
                    <a:ext uri="{9D8B030D-6E8A-4147-A177-3AD203B41FA5}">
                      <a16:colId xmlns:a16="http://schemas.microsoft.com/office/drawing/2014/main" val="145844610"/>
                    </a:ext>
                  </a:extLst>
                </a:gridCol>
                <a:gridCol w="6395421">
                  <a:extLst>
                    <a:ext uri="{9D8B030D-6E8A-4147-A177-3AD203B41FA5}">
                      <a16:colId xmlns:a16="http://schemas.microsoft.com/office/drawing/2014/main" val="265468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Consultar todos os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05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Consultar produto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um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 um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03038"/>
                  </a:ext>
                </a:extLst>
              </a:tr>
              <a:tr h="15969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Deletar um produto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5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4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EFAFE-C82A-B7AC-D4ED-645EE93A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Organização de rotas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9814D-8E83-92B4-2141-81DBDB8E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Evite</a:t>
            </a:r>
            <a:r>
              <a:rPr lang="pt-BR" dirty="0"/>
              <a:t> rotas que possuem operações no nome.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7991CC-A932-DEFA-4465-F630C0610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28445"/>
              </p:ext>
            </p:extLst>
          </p:nvPr>
        </p:nvGraphicFramePr>
        <p:xfrm>
          <a:off x="1108579" y="3016112"/>
          <a:ext cx="10245221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80">
                  <a:extLst>
                    <a:ext uri="{9D8B030D-6E8A-4147-A177-3AD203B41FA5}">
                      <a16:colId xmlns:a16="http://schemas.microsoft.com/office/drawing/2014/main" val="1593775752"/>
                    </a:ext>
                  </a:extLst>
                </a:gridCol>
                <a:gridCol w="3168561">
                  <a:extLst>
                    <a:ext uri="{9D8B030D-6E8A-4147-A177-3AD203B41FA5}">
                      <a16:colId xmlns:a16="http://schemas.microsoft.com/office/drawing/2014/main" val="145844610"/>
                    </a:ext>
                  </a:extLst>
                </a:gridCol>
                <a:gridCol w="5602480">
                  <a:extLst>
                    <a:ext uri="{9D8B030D-6E8A-4147-A177-3AD203B41FA5}">
                      <a16:colId xmlns:a16="http://schemas.microsoft.com/office/drawing/2014/main" val="265468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/produtos/consultar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Consultar todos os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05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um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/produtos/15/editar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 um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03038"/>
                  </a:ext>
                </a:extLst>
              </a:tr>
              <a:tr h="15969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/</a:t>
                      </a:r>
                      <a:r>
                        <a:rPr lang="pt-BR" dirty="0" err="1"/>
                        <a:t>api</a:t>
                      </a:r>
                      <a:r>
                        <a:rPr lang="pt-BR" dirty="0"/>
                        <a:t>/produtos/30/excluir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Deletar um produto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5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03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A2CC4-924C-C5C3-4CE2-AF2C30ED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Slim</a:t>
            </a:r>
            <a:r>
              <a:rPr lang="pt-B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4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C876E-1215-A250-35D0-D0EAE8D8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sz="2800" dirty="0"/>
              <a:t>É um </a:t>
            </a:r>
            <a:r>
              <a:rPr lang="pt-BR" sz="2800" dirty="0" err="1"/>
              <a:t>Microframework</a:t>
            </a:r>
            <a:endParaRPr lang="pt-BR" sz="2800" dirty="0"/>
          </a:p>
          <a:p>
            <a:pPr>
              <a:lnSpc>
                <a:spcPct val="110000"/>
              </a:lnSpc>
            </a:pPr>
            <a:r>
              <a:rPr lang="pt-BR" sz="2800" dirty="0" err="1"/>
              <a:t>Slim</a:t>
            </a:r>
            <a:r>
              <a:rPr lang="pt-BR" sz="2800" dirty="0"/>
              <a:t> fornece apenas um conjunto mínimo de ferramentas que fazem o que você precisa e nada mais.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Pense em um </a:t>
            </a:r>
            <a:r>
              <a:rPr lang="pt-BR" sz="2800" dirty="0" err="1"/>
              <a:t>Micro-Framework</a:t>
            </a:r>
            <a:r>
              <a:rPr lang="pt-BR" sz="2800" dirty="0"/>
              <a:t> como uma peça de lego. Inicialmente, um projeto criado com o </a:t>
            </a:r>
            <a:r>
              <a:rPr lang="pt-BR" sz="2800" dirty="0" err="1"/>
              <a:t>micro-framework</a:t>
            </a:r>
            <a:r>
              <a:rPr lang="pt-BR" sz="2800" dirty="0"/>
              <a:t> possui apenas o básico para funcionar.</a:t>
            </a:r>
          </a:p>
          <a:p>
            <a:pPr marL="0" indent="0">
              <a:buNone/>
            </a:pPr>
            <a:endParaRPr lang="pt-BR" sz="2800" dirty="0">
              <a:hlinkClick r:id="rId2"/>
            </a:endParaRPr>
          </a:p>
          <a:p>
            <a:r>
              <a:rPr lang="pt-BR" sz="2800" dirty="0">
                <a:hlinkClick r:id="rId2"/>
              </a:rPr>
              <a:t>https://www.slimframework.com/docs/v4/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35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B97734C-1802-3804-0112-493AF4FE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B36B14-657B-C0F9-59EC-E7DC9E9B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414337"/>
            <a:ext cx="107346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89550-F879-BB8B-3879-5DBB705B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Chamadas de APIs com </a:t>
            </a:r>
            <a:r>
              <a:rPr lang="pt-BR" b="1" dirty="0" err="1"/>
              <a:t>Insomnia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71A93-AC6A-15D3-7740-6464C404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É uma ferramenta cliente de API REST, assim como o Postman.</a:t>
            </a:r>
          </a:p>
          <a:p>
            <a:r>
              <a:rPr lang="pt-PT" dirty="0"/>
              <a:t>Download: </a:t>
            </a:r>
            <a:r>
              <a:rPr lang="pt-BR" dirty="0">
                <a:hlinkClick r:id="rId2"/>
              </a:rPr>
              <a:t>https://insomnia.rest/download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14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4AD2A-3551-E0D9-2134-70024D81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Autenticação com JWT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88910-E1B1-665E-18E4-EA34ABAD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67883"/>
          </a:xfrm>
        </p:spPr>
        <p:txBody>
          <a:bodyPr>
            <a:normAutofit/>
          </a:bodyPr>
          <a:lstStyle/>
          <a:p>
            <a:r>
              <a:rPr lang="pt-BR" dirty="0"/>
              <a:t>Ele é formado por três seções: </a:t>
            </a:r>
            <a:r>
              <a:rPr lang="pt-BR" b="1" dirty="0"/>
              <a:t>Header, </a:t>
            </a:r>
            <a:r>
              <a:rPr lang="pt-BR" b="1" dirty="0" err="1"/>
              <a:t>Payload</a:t>
            </a:r>
            <a:r>
              <a:rPr lang="pt-BR" b="1" dirty="0"/>
              <a:t> e </a:t>
            </a:r>
            <a:r>
              <a:rPr lang="pt-BR" b="1" dirty="0" err="1"/>
              <a:t>Signature</a:t>
            </a:r>
            <a:r>
              <a:rPr lang="pt-BR" b="1" dirty="0"/>
              <a:t>.</a:t>
            </a:r>
          </a:p>
          <a:p>
            <a:endParaRPr lang="pt-BR" b="1" dirty="0"/>
          </a:p>
          <a:p>
            <a:r>
              <a:rPr lang="pt-BR" dirty="0"/>
              <a:t>O resultado final é um token com três seções (header, </a:t>
            </a:r>
            <a:r>
              <a:rPr lang="pt-BR" dirty="0" err="1"/>
              <a:t>payload</a:t>
            </a:r>
            <a:r>
              <a:rPr lang="pt-BR" dirty="0"/>
              <a:t>, </a:t>
            </a:r>
            <a:r>
              <a:rPr lang="pt-BR" dirty="0" err="1"/>
              <a:t>signature</a:t>
            </a:r>
            <a:r>
              <a:rPr lang="pt-BR" dirty="0"/>
              <a:t>) separadas por </a:t>
            </a:r>
            <a:r>
              <a:rPr lang="pt-BR" i="1" dirty="0"/>
              <a:t>“.” — ponto</a:t>
            </a:r>
            <a:r>
              <a:rPr lang="pt-BR" dirty="0"/>
              <a:t>.</a:t>
            </a:r>
            <a:endParaRPr lang="pt-BR" b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F4D474-C6CA-0800-AEA1-17DA358C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7" y="4095912"/>
            <a:ext cx="8047691" cy="25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9E80B-16AC-8C1A-EE36-99826EDE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JWT</a:t>
            </a:r>
            <a:endParaRPr lang="pt-BR" dirty="0"/>
          </a:p>
        </p:txBody>
      </p:sp>
      <p:pic>
        <p:nvPicPr>
          <p:cNvPr id="2050" name="Picture 2" descr="What is a JWT? Understanding JSON Web Tokens">
            <a:extLst>
              <a:ext uri="{FF2B5EF4-FFF2-40B4-BE49-F238E27FC236}">
                <a16:creationId xmlns:a16="http://schemas.microsoft.com/office/drawing/2014/main" id="{AF3FAEE6-9431-C641-E38D-497AF277A1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02" y="2286000"/>
            <a:ext cx="76623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WT(JSON Web Token) : Implementation with Node | by Praveen Kumar Saini |  Medium">
            <a:extLst>
              <a:ext uri="{FF2B5EF4-FFF2-40B4-BE49-F238E27FC236}">
                <a16:creationId xmlns:a16="http://schemas.microsoft.com/office/drawing/2014/main" id="{EEBD86E9-0DB9-BFD0-F58F-8DF982AE25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70" y="333375"/>
            <a:ext cx="855426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1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97F0E-CB0C-2A84-4B7E-BA1026BB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9BD37-60EA-D35F-82F4-471AF13D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hlinkClick r:id="rId2"/>
              </a:rPr>
              <a:t>https://medium.com/@gaunteweb/o-que-%C3%A9-uma-api-f0a7dab8084f</a:t>
            </a:r>
          </a:p>
          <a:p>
            <a:endParaRPr lang="pt-BR" sz="2200" dirty="0">
              <a:hlinkClick r:id="rId2"/>
            </a:endParaRPr>
          </a:p>
          <a:p>
            <a:r>
              <a:rPr lang="pt-BR" sz="2200" dirty="0">
                <a:hlinkClick r:id="rId2"/>
              </a:rPr>
              <a:t>https://medium.com/trainingcenter/introdu%C3%A7%C3%A3o-rest-7ec4cefd16c8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3"/>
              </a:rPr>
              <a:t>https://wssilva-willian.medium.com/design-de-api-rest-9807a5b16c9f</a:t>
            </a:r>
            <a:endParaRPr lang="pt-BR" sz="2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51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9A07-E3EA-9261-4710-C08E53EE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0A9E5-8621-EEF5-601D-8BB2EBD5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API </a:t>
            </a:r>
            <a:r>
              <a:rPr lang="pt-BR" dirty="0" err="1"/>
              <a:t>Rest</a:t>
            </a:r>
            <a:endParaRPr lang="pt-BR" dirty="0"/>
          </a:p>
          <a:p>
            <a:r>
              <a:rPr lang="pt-BR" dirty="0"/>
              <a:t>Métodos HTTP</a:t>
            </a:r>
          </a:p>
          <a:p>
            <a:r>
              <a:rPr lang="pt-BR" dirty="0"/>
              <a:t>Status </a:t>
            </a:r>
            <a:r>
              <a:rPr lang="pt-BR" dirty="0" err="1"/>
              <a:t>Code</a:t>
            </a:r>
            <a:r>
              <a:rPr lang="pt-BR" dirty="0"/>
              <a:t> HTTP</a:t>
            </a:r>
          </a:p>
          <a:p>
            <a:r>
              <a:rPr lang="pt-BR" dirty="0"/>
              <a:t>Organização de rotas</a:t>
            </a:r>
          </a:p>
          <a:p>
            <a:r>
              <a:rPr lang="pt-BR" dirty="0" err="1"/>
              <a:t>Slim</a:t>
            </a:r>
            <a:r>
              <a:rPr lang="pt-BR" dirty="0"/>
              <a:t> Framework 4</a:t>
            </a:r>
          </a:p>
          <a:p>
            <a:r>
              <a:rPr lang="pt-BR" dirty="0"/>
              <a:t>Chamadas de APIs com </a:t>
            </a:r>
            <a:r>
              <a:rPr lang="pt-BR" dirty="0" err="1"/>
              <a:t>Insomnia</a:t>
            </a:r>
            <a:endParaRPr lang="pt-BR" dirty="0"/>
          </a:p>
          <a:p>
            <a:r>
              <a:rPr lang="pt-BR" dirty="0"/>
              <a:t>Autenticação com JWT</a:t>
            </a:r>
          </a:p>
        </p:txBody>
      </p:sp>
    </p:spTree>
    <p:extLst>
      <p:ext uri="{BB962C8B-B14F-4D97-AF65-F5344CB8AC3E}">
        <p14:creationId xmlns:p14="http://schemas.microsoft.com/office/powerpoint/2010/main" val="118597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8D6D4-CB8E-AC84-741A-A05AD16C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03170-3DF1-2E89-A7B3-B4CE64B9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>
                <a:hlinkClick r:id="rId2"/>
              </a:rPr>
              <a:t>http://me.aulasdigitais.com.br/curso-api.zip</a:t>
            </a:r>
            <a:endParaRPr lang="pt-BR" sz="3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5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02E6-A0A6-FD49-F035-EEB2455E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C8212-A970-1D28-B797-EAC80F89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API significa </a:t>
            </a:r>
            <a:r>
              <a:rPr lang="pt-PT" b="1" dirty="0"/>
              <a:t>Application Programming Interface (Interface de Programação de Aplicação)</a:t>
            </a:r>
          </a:p>
          <a:p>
            <a:endParaRPr lang="pt-BR" dirty="0"/>
          </a:p>
          <a:p>
            <a:r>
              <a:rPr lang="pt-BR" dirty="0"/>
              <a:t>Uma API é a interface que permite que as aplicações de software se comuniquem entre si. Como um mensageiro que retransmite solicitações e respostas entre duas partes</a:t>
            </a:r>
          </a:p>
        </p:txBody>
      </p:sp>
    </p:spTree>
    <p:extLst>
      <p:ext uri="{BB962C8B-B14F-4D97-AF65-F5344CB8AC3E}">
        <p14:creationId xmlns:p14="http://schemas.microsoft.com/office/powerpoint/2010/main" val="248289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AB447-8A8B-9EC7-CFA6-46F07AC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17FE4-69AD-558A-11D4-259ED244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, em português Transferência Representacional de Estado.</a:t>
            </a:r>
          </a:p>
          <a:p>
            <a:endParaRPr lang="pt-BR" dirty="0"/>
          </a:p>
          <a:p>
            <a:r>
              <a:rPr lang="pt-BR" dirty="0"/>
              <a:t>Modelo</a:t>
            </a:r>
            <a:r>
              <a:rPr lang="pt-BR" b="1" dirty="0"/>
              <a:t> </a:t>
            </a:r>
            <a:r>
              <a:rPr lang="pt-BR" dirty="0"/>
              <a:t>que é utilizado para projetar arquitetura de softwares distribuídos que fazem comunicação de dados pela rede.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55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94178-AB24-FEE1-5D72-4E0B312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Comunicação entre Front-</a:t>
            </a:r>
            <a:r>
              <a:rPr lang="pt-BR" b="1" dirty="0" err="1"/>
              <a:t>end</a:t>
            </a:r>
            <a:r>
              <a:rPr lang="pt-BR" b="1" dirty="0"/>
              <a:t> e Back-</a:t>
            </a:r>
            <a:r>
              <a:rPr lang="pt-BR" b="1" dirty="0" err="1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4F2B7-6887-630F-DFF2-228F959A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modelo REST, o front-</a:t>
            </a:r>
            <a:r>
              <a:rPr lang="pt-BR" dirty="0" err="1"/>
              <a:t>end</a:t>
            </a:r>
            <a:r>
              <a:rPr lang="pt-BR" dirty="0"/>
              <a:t> manda requisições para receber ou modificar dados, e o </a:t>
            </a:r>
            <a:r>
              <a:rPr lang="pt-BR" dirty="0" err="1"/>
              <a:t>back-end</a:t>
            </a:r>
            <a:r>
              <a:rPr lang="pt-BR" dirty="0"/>
              <a:t> envia respostas para cada requisição, seja ela uma resposta de sucesso, erro, os dados em si e </a:t>
            </a:r>
            <a:r>
              <a:rPr lang="pt-BR" dirty="0" err="1"/>
              <a:t>etc</a:t>
            </a:r>
            <a:r>
              <a:rPr lang="pt-B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468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B03D3-443E-2C36-2656-1D2BEB84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REST - Fluxo</a:t>
            </a:r>
          </a:p>
        </p:txBody>
      </p:sp>
      <p:pic>
        <p:nvPicPr>
          <p:cNvPr id="3076" name="Picture 4" descr="10 melhores práticas a seguir para o desenvolvimento da API REST">
            <a:extLst>
              <a:ext uri="{FF2B5EF4-FFF2-40B4-BE49-F238E27FC236}">
                <a16:creationId xmlns:a16="http://schemas.microsoft.com/office/drawing/2014/main" id="{3E6C60E7-8146-2B06-8524-F3E9C8A416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8"/>
          <a:stretch/>
        </p:blipFill>
        <p:spPr bwMode="auto">
          <a:xfrm>
            <a:off x="1024128" y="2644584"/>
            <a:ext cx="9720072" cy="293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5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ABD3-143E-F2F8-71F1-E9666A57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Métodos HTTP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BB3BE-41D6-3C6D-DBE9-0D351B12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GET</a:t>
            </a:r>
            <a:r>
              <a:rPr lang="pt-BR" dirty="0"/>
              <a:t> que retorna os dados por algum identificador ou uma coleção de dados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POST</a:t>
            </a:r>
            <a:r>
              <a:rPr lang="pt-BR" dirty="0"/>
              <a:t> que cria um novo dado, em uma coleção já existente ou não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PUT</a:t>
            </a:r>
            <a:r>
              <a:rPr lang="pt-BR" dirty="0"/>
              <a:t> que edita e atualiza certo dado ou coleção de dados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PATCH </a:t>
            </a:r>
            <a:r>
              <a:rPr lang="pt-BR" dirty="0"/>
              <a:t>que aplica modificações parciais em um recurso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DELETE</a:t>
            </a:r>
            <a:r>
              <a:rPr lang="pt-BR" dirty="0"/>
              <a:t> que como o próprio nome já diz, deleta certo dado ou coleção</a:t>
            </a:r>
          </a:p>
        </p:txBody>
      </p:sp>
    </p:spTree>
    <p:extLst>
      <p:ext uri="{BB962C8B-B14F-4D97-AF65-F5344CB8AC3E}">
        <p14:creationId xmlns:p14="http://schemas.microsoft.com/office/powerpoint/2010/main" val="36800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D6885-4785-C312-9FD2-DB2772F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Códigos de Respostas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FDE00-2BF2-3DC6-0554-D3A977B7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200 (OK), código de sucesso da requisição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400 (BAD REQUEST), ocorreu algum erro na requisição, pode ter sido um erro de várias naturezas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404 (NOT FOUND), informação, rota ou coleção não encontrada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500 (INTERNAL SERVER ERROR), provavelmente ocorreu algum erro no lado do servidor, como é um erro no servidor as informações sobre o erro em si é limitado, por conta que é impossível explorar esse erro</a:t>
            </a:r>
          </a:p>
        </p:txBody>
      </p:sp>
    </p:spTree>
    <p:extLst>
      <p:ext uri="{BB962C8B-B14F-4D97-AF65-F5344CB8AC3E}">
        <p14:creationId xmlns:p14="http://schemas.microsoft.com/office/powerpoint/2010/main" val="16060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</TotalTime>
  <Words>670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Lato</vt:lpstr>
      <vt:lpstr>sohne</vt:lpstr>
      <vt:lpstr>Tw Cen MT</vt:lpstr>
      <vt:lpstr>Tw Cen MT Condensed</vt:lpstr>
      <vt:lpstr>Wingdings 3</vt:lpstr>
      <vt:lpstr>Integral</vt:lpstr>
      <vt:lpstr>Construindo APIs PHP com Slim Framework 4</vt:lpstr>
      <vt:lpstr>Conteúdo</vt:lpstr>
      <vt:lpstr>Material</vt:lpstr>
      <vt:lpstr>O que é API</vt:lpstr>
      <vt:lpstr>O que é REST</vt:lpstr>
      <vt:lpstr>Comunicação entre Front-end e Back-end</vt:lpstr>
      <vt:lpstr>API REST - Fluxo</vt:lpstr>
      <vt:lpstr>Métodos HTTP</vt:lpstr>
      <vt:lpstr>Códigos de Respostas</vt:lpstr>
      <vt:lpstr>Retorno de dados</vt:lpstr>
      <vt:lpstr>Organização de rotas</vt:lpstr>
      <vt:lpstr>Organização de rotas</vt:lpstr>
      <vt:lpstr>Slim 4</vt:lpstr>
      <vt:lpstr>Apresentação do PowerPoint</vt:lpstr>
      <vt:lpstr>Chamadas de APIs com Insomnia</vt:lpstr>
      <vt:lpstr>Autenticação com JWT</vt:lpstr>
      <vt:lpstr>JWT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creator4all</dc:creator>
  <cp:lastModifiedBy>creator4all</cp:lastModifiedBy>
  <cp:revision>31</cp:revision>
  <dcterms:created xsi:type="dcterms:W3CDTF">2022-09-09T10:53:58Z</dcterms:created>
  <dcterms:modified xsi:type="dcterms:W3CDTF">2022-09-15T10:12:22Z</dcterms:modified>
</cp:coreProperties>
</file>