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4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5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91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6522-3CE7-44D8-9C75-324EEA4E9F2C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0D02-7F22-45CE-B884-BA73EC202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Atividades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Atividade 1</a:t>
            </a:r>
          </a:p>
          <a:p>
            <a:pPr marL="0" indent="0" algn="ctr">
              <a:buNone/>
            </a:pPr>
            <a:r>
              <a:rPr lang="pt-BR" b="1" dirty="0"/>
              <a:t>PROBLEMA NA </a:t>
            </a:r>
            <a:r>
              <a:rPr lang="pt-BR" b="1" dirty="0">
                <a:solidFill>
                  <a:srgbClr val="FF0000"/>
                </a:solidFill>
              </a:rPr>
              <a:t>CLAMBA</a:t>
            </a:r>
            <a:r>
              <a:rPr lang="pt-BR" b="1" dirty="0"/>
              <a:t> </a:t>
            </a:r>
          </a:p>
          <a:p>
            <a:pPr marL="0" indent="0" algn="just">
              <a:buNone/>
            </a:pPr>
            <a:r>
              <a:rPr lang="pt-BR" dirty="0"/>
              <a:t>Naquele dia, depois de </a:t>
            </a:r>
            <a:r>
              <a:rPr lang="pt-BR" dirty="0" err="1">
                <a:solidFill>
                  <a:srgbClr val="FF0000"/>
                </a:solidFill>
              </a:rPr>
              <a:t>plomar</a:t>
            </a:r>
            <a:r>
              <a:rPr lang="pt-BR" dirty="0"/>
              <a:t>, fui ver </a:t>
            </a:r>
            <a:r>
              <a:rPr lang="pt-BR" dirty="0" err="1">
                <a:solidFill>
                  <a:srgbClr val="FF0000"/>
                </a:solidFill>
              </a:rPr>
              <a:t>drão</a:t>
            </a:r>
            <a:r>
              <a:rPr lang="pt-BR" dirty="0"/>
              <a:t> o Zé queria ir comigo lá na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. Achei melhor </a:t>
            </a:r>
            <a:r>
              <a:rPr lang="pt-BR" dirty="0" err="1">
                <a:solidFill>
                  <a:srgbClr val="FF0000"/>
                </a:solidFill>
              </a:rPr>
              <a:t>grulhar-lhe</a:t>
            </a:r>
            <a:r>
              <a:rPr lang="pt-BR" dirty="0"/>
              <a:t>, porém, na hora de </a:t>
            </a:r>
            <a:r>
              <a:rPr lang="pt-BR" dirty="0">
                <a:solidFill>
                  <a:srgbClr val="FF0000"/>
                </a:solidFill>
              </a:rPr>
              <a:t>grulhar</a:t>
            </a:r>
            <a:r>
              <a:rPr lang="pt-BR" dirty="0"/>
              <a:t>, vi-o passando na </a:t>
            </a:r>
            <a:r>
              <a:rPr lang="pt-BR" dirty="0" err="1">
                <a:solidFill>
                  <a:srgbClr val="FF0000"/>
                </a:solidFill>
              </a:rPr>
              <a:t>golipesta</a:t>
            </a:r>
            <a:r>
              <a:rPr lang="pt-BR" dirty="0"/>
              <a:t>. Então, dei-me conta de que ele já tinha outro programa. Assim, resolvi ir </a:t>
            </a:r>
            <a:r>
              <a:rPr lang="pt-BR" dirty="0" err="1">
                <a:solidFill>
                  <a:srgbClr val="FF0000"/>
                </a:solidFill>
              </a:rPr>
              <a:t>nix</a:t>
            </a:r>
            <a:r>
              <a:rPr lang="pt-BR" dirty="0"/>
              <a:t>. Até chegar à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, tudo bem. Estacionei o </a:t>
            </a:r>
            <a:r>
              <a:rPr lang="pt-BR" dirty="0" err="1">
                <a:solidFill>
                  <a:srgbClr val="FF0000"/>
                </a:solidFill>
              </a:rPr>
              <a:t>zulpinho</a:t>
            </a:r>
            <a:r>
              <a:rPr lang="pt-BR" dirty="0"/>
              <a:t>, pus a chave no bolso e desci correndo para aproveitar ao </a:t>
            </a:r>
            <a:r>
              <a:rPr lang="pt-BR" dirty="0" err="1">
                <a:solidFill>
                  <a:srgbClr val="FF0000"/>
                </a:solidFill>
              </a:rPr>
              <a:t>chinto</a:t>
            </a:r>
            <a:r>
              <a:rPr lang="pt-BR" dirty="0"/>
              <a:t> aquele sol gostoso e o mar </a:t>
            </a:r>
            <a:r>
              <a:rPr lang="pt-BR" dirty="0" err="1">
                <a:solidFill>
                  <a:srgbClr val="FF0000"/>
                </a:solidFill>
              </a:rPr>
              <a:t>pli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sulapente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727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Não parecia haver um </a:t>
            </a:r>
            <a:r>
              <a:rPr lang="pt-BR" dirty="0" err="1">
                <a:solidFill>
                  <a:srgbClr val="FF0000"/>
                </a:solidFill>
              </a:rPr>
              <a:t>galpo</a:t>
            </a:r>
            <a:r>
              <a:rPr lang="pt-BR" dirty="0"/>
              <a:t> na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. Tirei os </a:t>
            </a:r>
            <a:r>
              <a:rPr lang="pt-BR" dirty="0" err="1">
                <a:solidFill>
                  <a:srgbClr val="FF0000"/>
                </a:solidFill>
              </a:rPr>
              <a:t>grispes</a:t>
            </a:r>
            <a:r>
              <a:rPr lang="pt-BR" dirty="0"/>
              <a:t> e a </a:t>
            </a:r>
            <a:r>
              <a:rPr lang="pt-BR" dirty="0" err="1">
                <a:solidFill>
                  <a:srgbClr val="FF0000"/>
                </a:solidFill>
              </a:rPr>
              <a:t>bangoula</a:t>
            </a:r>
            <a:r>
              <a:rPr lang="pt-BR" dirty="0"/>
              <a:t>. Estava </a:t>
            </a:r>
            <a:r>
              <a:rPr lang="pt-BR" dirty="0" err="1">
                <a:solidFill>
                  <a:srgbClr val="FF0000"/>
                </a:solidFill>
              </a:rPr>
              <a:t>pli</a:t>
            </a:r>
            <a:r>
              <a:rPr lang="pt-BR" dirty="0"/>
              <a:t> quieto ali que até me </a:t>
            </a:r>
            <a:r>
              <a:rPr lang="pt-BR" dirty="0" err="1">
                <a:solidFill>
                  <a:srgbClr val="FF0000"/>
                </a:solidFill>
              </a:rPr>
              <a:t>saltipou</a:t>
            </a:r>
            <a:r>
              <a:rPr lang="pt-BR" dirty="0"/>
              <a:t>. Mas, esqueci logo das </a:t>
            </a:r>
            <a:r>
              <a:rPr lang="pt-BR" dirty="0" err="1">
                <a:solidFill>
                  <a:srgbClr val="FF0000"/>
                </a:solidFill>
              </a:rPr>
              <a:t>saltipações</a:t>
            </a:r>
            <a:r>
              <a:rPr lang="pt-BR" dirty="0"/>
              <a:t> no prazer de ficar ali, inclusive tirei a </a:t>
            </a:r>
            <a:r>
              <a:rPr lang="pt-BR" dirty="0" err="1">
                <a:solidFill>
                  <a:srgbClr val="FF0000"/>
                </a:solidFill>
              </a:rPr>
              <a:t>malna</a:t>
            </a:r>
            <a:r>
              <a:rPr lang="pt-BR" dirty="0"/>
              <a:t> de </a:t>
            </a:r>
            <a:r>
              <a:rPr lang="pt-BR" dirty="0" err="1">
                <a:solidFill>
                  <a:srgbClr val="FF0000"/>
                </a:solidFill>
              </a:rPr>
              <a:t>tode</a:t>
            </a:r>
            <a:r>
              <a:rPr lang="pt-BR" dirty="0"/>
              <a:t> para ficar mais à vontade. Não sei quanto tempo fiquei nadando, </a:t>
            </a:r>
            <a:r>
              <a:rPr lang="pt-BR" dirty="0" err="1">
                <a:solidFill>
                  <a:srgbClr val="FF0000"/>
                </a:solidFill>
              </a:rPr>
              <a:t>siltando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corristando</a:t>
            </a:r>
            <a:r>
              <a:rPr lang="pt-BR" dirty="0"/>
              <a:t>. Foi na hora de voltar da </a:t>
            </a:r>
            <a:r>
              <a:rPr lang="pt-BR" dirty="0" err="1">
                <a:solidFill>
                  <a:srgbClr val="FF0000"/>
                </a:solidFill>
              </a:rPr>
              <a:t>clamba</a:t>
            </a:r>
            <a:r>
              <a:rPr lang="pt-BR" dirty="0"/>
              <a:t>, que me dei conta de que nem os </a:t>
            </a:r>
            <a:r>
              <a:rPr lang="pt-BR" dirty="0" err="1">
                <a:solidFill>
                  <a:srgbClr val="FF0000"/>
                </a:solidFill>
              </a:rPr>
              <a:t>grispes</a:t>
            </a:r>
            <a:r>
              <a:rPr lang="pt-BR" dirty="0"/>
              <a:t> e nem a </a:t>
            </a:r>
            <a:r>
              <a:rPr lang="pt-BR" dirty="0" err="1">
                <a:solidFill>
                  <a:srgbClr val="FF0000"/>
                </a:solidFill>
              </a:rPr>
              <a:t>bangoula</a:t>
            </a:r>
            <a:r>
              <a:rPr lang="pt-BR" dirty="0"/>
              <a:t> estavam mais onde eu tinha deixado. O que fazer?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7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Agora, identifique o tipo de texto (verbal, não verbal </a:t>
            </a:r>
            <a:r>
              <a:rPr lang="pt-BR"/>
              <a:t>ou sincrético/híbrido). </a:t>
            </a:r>
            <a:r>
              <a:rPr lang="pt-BR" dirty="0"/>
              <a:t>Em seguida, explique quais as críticas sociais presentes em cada um deles.</a:t>
            </a:r>
          </a:p>
        </p:txBody>
      </p:sp>
    </p:spTree>
    <p:extLst>
      <p:ext uri="{BB962C8B-B14F-4D97-AF65-F5344CB8AC3E}">
        <p14:creationId xmlns:p14="http://schemas.microsoft.com/office/powerpoint/2010/main" val="34959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Texto 2.1</a:t>
            </a:r>
          </a:p>
        </p:txBody>
      </p:sp>
      <p:pic>
        <p:nvPicPr>
          <p:cNvPr id="1026" name="Picture 2" descr="C:\Users\Gelise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2565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 2.2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C:\Users\Gelise\Desktop\charge_violencia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66963"/>
            <a:ext cx="6264696" cy="36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48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BBF3A9FCC9814AAA93F10685DF98E5" ma:contentTypeVersion="11" ma:contentTypeDescription="Crie um novo documento." ma:contentTypeScope="" ma:versionID="241064342969f00c4005c547cb8c7191">
  <xsd:schema xmlns:xsd="http://www.w3.org/2001/XMLSchema" xmlns:xs="http://www.w3.org/2001/XMLSchema" xmlns:p="http://schemas.microsoft.com/office/2006/metadata/properties" xmlns:ns2="ba8a89c9-77b0-4ccc-98c3-c9e803298a3e" xmlns:ns3="cfb6d2a8-d536-4b2e-a91d-7dbf952b7065" targetNamespace="http://schemas.microsoft.com/office/2006/metadata/properties" ma:root="true" ma:fieldsID="36e1bb059f83a1c6e7a2e882f77d6670" ns2:_="" ns3:_="">
    <xsd:import namespace="ba8a89c9-77b0-4ccc-98c3-c9e803298a3e"/>
    <xsd:import namespace="cfb6d2a8-d536-4b2e-a91d-7dbf952b7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a89c9-77b0-4ccc-98c3-c9e803298a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6d2a8-d536-4b2e-a91d-7dbf952b706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dd7c358-8608-478a-ad98-7ff207a39c1a}" ma:internalName="TaxCatchAll" ma:showField="CatchAllData" ma:web="cfb6d2a8-d536-4b2e-a91d-7dbf952b70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b6d2a8-d536-4b2e-a91d-7dbf952b7065" xsi:nil="true"/>
    <lcf76f155ced4ddcb4097134ff3c332f xmlns="ba8a89c9-77b0-4ccc-98c3-c9e803298a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952891-5C8F-4A6E-85F8-D7A63E88B2C9}"/>
</file>

<file path=customXml/itemProps2.xml><?xml version="1.0" encoding="utf-8"?>
<ds:datastoreItem xmlns:ds="http://schemas.openxmlformats.org/officeDocument/2006/customXml" ds:itemID="{A8F18459-3BCE-41C1-A200-2891202A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783618-F570-4D09-A819-30A417F7FF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222</Words>
  <Application>Microsoft Office PowerPoint</Application>
  <PresentationFormat>Apresentação na tela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Atividades </vt:lpstr>
      <vt:lpstr>  </vt:lpstr>
      <vt:lpstr>Apresentação do PowerPoint</vt:lpstr>
      <vt:lpstr>Atividade 2</vt:lpstr>
      <vt:lpstr>Texto 2.1</vt:lpstr>
      <vt:lpstr>Atividade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NA CLAMBA</dc:title>
  <dc:creator>Gelise</dc:creator>
  <cp:lastModifiedBy>GELISE SOARES ALFENA</cp:lastModifiedBy>
  <cp:revision>23</cp:revision>
  <dcterms:created xsi:type="dcterms:W3CDTF">2014-08-13T11:27:29Z</dcterms:created>
  <dcterms:modified xsi:type="dcterms:W3CDTF">2023-03-06T23:14:06Z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0x010100C5BBF3A9FCC9814AAA93F10685DF98E5</vt:lpwstr>
  </property>
</Properties>
</file>