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9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9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98B9-5E5F-4501-92E8-7817A95BD8F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B48F31-1818-45F6-B133-6439F9A9A8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1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F20D6-9CD3-3F9E-9495-A479D8EEE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79" y="345098"/>
            <a:ext cx="9320842" cy="2541431"/>
          </a:xfrm>
        </p:spPr>
        <p:txBody>
          <a:bodyPr>
            <a:normAutofit/>
          </a:bodyPr>
          <a:lstStyle/>
          <a:p>
            <a:r>
              <a:rPr lang="pt-BR" dirty="0"/>
              <a:t>Modelos evolutivos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3A4AB-45FD-6018-E675-5A2249E7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580" y="3056604"/>
            <a:ext cx="9320841" cy="977621"/>
          </a:xfrm>
        </p:spPr>
        <p:txBody>
          <a:bodyPr/>
          <a:lstStyle/>
          <a:p>
            <a:r>
              <a:rPr lang="pt-BR" dirty="0"/>
              <a:t>Engenharia de software I – Fatec Presidente Prudente</a:t>
            </a:r>
          </a:p>
          <a:p>
            <a:r>
              <a:rPr lang="pt-BR" dirty="0"/>
              <a:t>Análise e desenvolvimento de sistemas – 2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º </a:t>
            </a:r>
            <a:r>
              <a:rPr lang="pt-BR" dirty="0">
                <a:solidFill>
                  <a:srgbClr val="202124"/>
                </a:solidFill>
              </a:rPr>
              <a:t>semestre - noite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91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26BA9-24CE-414F-5159-9DD2CB8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e</a:t>
            </a:r>
            <a:br>
              <a:rPr lang="pt-BR" dirty="0"/>
            </a:br>
            <a:r>
              <a:rPr lang="pt-BR" dirty="0"/>
              <a:t>verificação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8C10BFA-F844-78F4-A1C0-83885DD6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092616"/>
            <a:ext cx="6013450" cy="4071105"/>
          </a:xfrm>
        </p:spPr>
      </p:pic>
    </p:spTree>
    <p:extLst>
      <p:ext uri="{BB962C8B-B14F-4D97-AF65-F5344CB8AC3E}">
        <p14:creationId xmlns:p14="http://schemas.microsoft.com/office/powerpoint/2010/main" val="328434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26BA9-24CE-414F-5159-9DD2CB8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e planejamento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E3840E6-6854-DAD1-20A5-B1A3A317A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092616"/>
            <a:ext cx="6013450" cy="4071105"/>
          </a:xfrm>
        </p:spPr>
      </p:pic>
    </p:spTree>
    <p:extLst>
      <p:ext uri="{BB962C8B-B14F-4D97-AF65-F5344CB8AC3E}">
        <p14:creationId xmlns:p14="http://schemas.microsoft.com/office/powerpoint/2010/main" val="25980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26BA9-24CE-414F-5159-9DD2CB8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do </a:t>
            </a:r>
            <a:r>
              <a:rPr lang="pt-BR" dirty="0" err="1"/>
              <a:t>igor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FBE6C-08F9-AF5F-5941-927C0FF7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97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4CE09B5-F5B1-1F68-B5F0-0E07B2C7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4"/>
            <a:ext cx="12192000" cy="685163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F4E0C35-6EC1-8D25-7210-F5C394C672FF}"/>
              </a:ext>
            </a:extLst>
          </p:cNvPr>
          <p:cNvSpPr txBox="1">
            <a:spLocks/>
          </p:cNvSpPr>
          <p:nvPr/>
        </p:nvSpPr>
        <p:spPr>
          <a:xfrm>
            <a:off x="284545" y="286871"/>
            <a:ext cx="4601222" cy="5289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CAPAS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83093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3EA4092-1532-6460-AADB-827A6816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F4E0C35-6EC1-8D25-7210-F5C394C672FF}"/>
              </a:ext>
            </a:extLst>
          </p:cNvPr>
          <p:cNvSpPr txBox="1">
            <a:spLocks/>
          </p:cNvSpPr>
          <p:nvPr/>
        </p:nvSpPr>
        <p:spPr>
          <a:xfrm>
            <a:off x="284545" y="286871"/>
            <a:ext cx="4601222" cy="5289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</a:rPr>
              <a:t>CAPAS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307742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F4E0C35-6EC1-8D25-7210-F5C394C672FF}"/>
              </a:ext>
            </a:extLst>
          </p:cNvPr>
          <p:cNvSpPr txBox="1">
            <a:spLocks/>
          </p:cNvSpPr>
          <p:nvPr/>
        </p:nvSpPr>
        <p:spPr>
          <a:xfrm>
            <a:off x="1617958" y="591671"/>
            <a:ext cx="8956084" cy="116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/>
              <a:t>Modelo INCREMENTAL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D74B79-3DAC-6A8C-D3AB-54B458C6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39" y="2022991"/>
            <a:ext cx="7725322" cy="28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26BA9-24CE-414F-5159-9DD2CB8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incremental</a:t>
            </a:r>
          </a:p>
        </p:txBody>
      </p:sp>
      <p:pic>
        <p:nvPicPr>
          <p:cNvPr id="8" name="Espaço Reservado para Conteúdo 7" descr="Diagrama">
            <a:extLst>
              <a:ext uri="{FF2B5EF4-FFF2-40B4-BE49-F238E27FC236}">
                <a16:creationId xmlns:a16="http://schemas.microsoft.com/office/drawing/2014/main" id="{DF2314E8-EB26-F880-E29B-541633A2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435978"/>
            <a:ext cx="6013450" cy="3384381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780BE8E-C6F1-3EC3-9D1E-6BBBD4823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modelo incremental combina elementos do modelo cascata (aplicado repetidamente) com a filosofia iterativa da prototipação. O objetivo é trabalhar junto do usuário para descobrir seus requisitos, de maneira incremental, até que o produto final seja obtido. Esse modelo é o mais apropriado para sistemas pequenos</a:t>
            </a:r>
          </a:p>
        </p:txBody>
      </p:sp>
    </p:spTree>
    <p:extLst>
      <p:ext uri="{BB962C8B-B14F-4D97-AF65-F5344CB8AC3E}">
        <p14:creationId xmlns:p14="http://schemas.microsoft.com/office/powerpoint/2010/main" val="33528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Vertical 11">
            <a:extLst>
              <a:ext uri="{FF2B5EF4-FFF2-40B4-BE49-F238E27FC236}">
                <a16:creationId xmlns:a16="http://schemas.microsoft.com/office/drawing/2014/main" id="{8884AE48-7A50-5AA9-7F65-35A4BCFE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6654701" y="76921"/>
            <a:ext cx="3410508" cy="7133148"/>
          </a:xfrm>
        </p:spPr>
        <p:txBody>
          <a:bodyPr/>
          <a:lstStyle/>
          <a:p>
            <a:r>
              <a:rPr lang="pt-BR" dirty="0"/>
              <a:t>A versão inicial geralmente é o núcleo do produto , pois é a parte mais importante, e a evolução do produto acontece quando novas características são adicionadas à medida que são sugeridas pelo cliente.</a:t>
            </a:r>
          </a:p>
          <a:p>
            <a:r>
              <a:rPr lang="pt-BR" dirty="0"/>
              <a:t>Esse modelo entrega um produto operacional a cada incremento, ou seja, um produto sem erros e pronto para o usuário utilizar. Mesmo que os primeiros incrementos sejam partes do produto, essas partes são operacionais e funcionam sem as outras.</a:t>
            </a:r>
          </a:p>
        </p:txBody>
      </p:sp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BE3AA70F-42FF-D4C0-B04B-73AC64ED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7" y="2025898"/>
            <a:ext cx="4207383" cy="32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4B72C0-B98A-FAB2-FA62-12412416F7DE}"/>
              </a:ext>
            </a:extLst>
          </p:cNvPr>
          <p:cNvSpPr txBox="1"/>
          <p:nvPr/>
        </p:nvSpPr>
        <p:spPr>
          <a:xfrm>
            <a:off x="263596" y="2064025"/>
            <a:ext cx="511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primeiro incremento de um produto que utiliza o modelo incremental temos apenas o essencial do produto, ou seja, os requisitos básicos que devem ser atendidos para o software entrar em operação. Portanto, no primeiro incremento muitos recursos complementares ainda não são entregues para os clientes.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384045C-36F0-7841-A6F3-49B41F23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24" y="388732"/>
            <a:ext cx="5582420" cy="51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43BF0-F1E1-2BF1-355B-66A2EC2C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2014" y="2528844"/>
            <a:ext cx="9603275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Após o término do primeiro incremento o cliente utiliza e avalia esse incremento fornecendo posteriormente um resultado ou sugestão. Com base nesse resultado fornecido pelo cliente o próximo incremento é planejado considerando a modificação do primeiro incremento, caso seja necessário, de acordo com a sugestão do cliente. Após a liberação de cada incremento é realizado esse mesmo processo até que o produto esteja completo.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Imagem 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5B897B8-9D11-9FEE-3175-C9D536FC4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5" y="264297"/>
            <a:ext cx="8141109" cy="2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F4E0C35-6EC1-8D25-7210-F5C394C672FF}"/>
              </a:ext>
            </a:extLst>
          </p:cNvPr>
          <p:cNvSpPr txBox="1">
            <a:spLocks/>
          </p:cNvSpPr>
          <p:nvPr/>
        </p:nvSpPr>
        <p:spPr>
          <a:xfrm>
            <a:off x="2857414" y="600636"/>
            <a:ext cx="6477171" cy="1165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/>
              <a:t>Modelo ESPIRAL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67E1EB-6BEA-31F6-7120-E3F2ACA6B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3" y="1607480"/>
            <a:ext cx="5665694" cy="36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26BA9-24CE-414F-5159-9DD2CB8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AFED161C-95F5-5028-14C7-240BE04E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092616"/>
            <a:ext cx="6013450" cy="4071105"/>
          </a:xfrm>
        </p:spPr>
      </p:pic>
    </p:spTree>
    <p:extLst>
      <p:ext uri="{BB962C8B-B14F-4D97-AF65-F5344CB8AC3E}">
        <p14:creationId xmlns:p14="http://schemas.microsoft.com/office/powerpoint/2010/main" val="411758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26BA9-24CE-414F-5159-9DD2CB8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D23C42-E3A7-2991-033F-D1EBD477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092616"/>
            <a:ext cx="6013450" cy="4071105"/>
          </a:xfrm>
        </p:spPr>
      </p:pic>
    </p:spTree>
    <p:extLst>
      <p:ext uri="{BB962C8B-B14F-4D97-AF65-F5344CB8AC3E}">
        <p14:creationId xmlns:p14="http://schemas.microsoft.com/office/powerpoint/2010/main" val="1384511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297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Arial</vt:lpstr>
      <vt:lpstr>Gill Sans MT</vt:lpstr>
      <vt:lpstr>Galeria</vt:lpstr>
      <vt:lpstr>Modelos evolutivos</vt:lpstr>
      <vt:lpstr>Apresentação do PowerPoint</vt:lpstr>
      <vt:lpstr>O modelo incremental</vt:lpstr>
      <vt:lpstr>Apresentação do PowerPoint</vt:lpstr>
      <vt:lpstr>Apresentação do PowerPoint</vt:lpstr>
      <vt:lpstr>Apresentação do PowerPoint</vt:lpstr>
      <vt:lpstr>Apresentação do PowerPoint</vt:lpstr>
      <vt:lpstr>objetivos</vt:lpstr>
      <vt:lpstr>Análise de riscos</vt:lpstr>
      <vt:lpstr>Desenvolvimento e verificação</vt:lpstr>
      <vt:lpstr>Avaliação e planejamento</vt:lpstr>
      <vt:lpstr>Slide do igor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evolutivos: incremental</dc:title>
  <dc:creator>RAFAEL SEIJI NASSO MOREIRA</dc:creator>
  <cp:lastModifiedBy>DOUGLAS HORVATH</cp:lastModifiedBy>
  <cp:revision>3</cp:revision>
  <dcterms:created xsi:type="dcterms:W3CDTF">2023-03-14T02:42:25Z</dcterms:created>
  <dcterms:modified xsi:type="dcterms:W3CDTF">2023-03-14T19:24:11Z</dcterms:modified>
</cp:coreProperties>
</file>