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4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4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5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5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E206-AB24-43B1-9A4C-259D6F6D902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A16D7C-2507-4546-8BDF-2D78C196D9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8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8403" y="4309555"/>
            <a:ext cx="8637072" cy="977621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0613" y="1396511"/>
            <a:ext cx="8292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 extrusionH="139700" prstMaterial="powder">
              <a:bevelT w="133350" h="133350"/>
            </a:sp3d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 MODELO EVOLUTIVO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0" y="2853034"/>
            <a:ext cx="2449526" cy="38906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259" y="2121514"/>
            <a:ext cx="5303127" cy="40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" y="0"/>
            <a:ext cx="12186779" cy="6858000"/>
          </a:xfrm>
        </p:spPr>
      </p:pic>
      <p:sp>
        <p:nvSpPr>
          <p:cNvPr id="6" name="Retângulo 5"/>
          <p:cNvSpPr/>
          <p:nvPr/>
        </p:nvSpPr>
        <p:spPr>
          <a:xfrm>
            <a:off x="-484912" y="1734943"/>
            <a:ext cx="8292655" cy="92333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/>
                <a:solidFill>
                  <a:srgbClr val="92D050"/>
                </a:solidFill>
                <a:effectLst/>
              </a:rPr>
              <a:t>O MODELO EVOLUTIVO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96" y="825911"/>
            <a:ext cx="3641225" cy="35299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318">
            <a:off x="6829373" y="770885"/>
            <a:ext cx="4080823" cy="53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13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31C0640-6783-4A8C-9A01-0F512EFB6B81}" vid="{EB00D77F-4CF5-4DCF-902A-569F7778B6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DOUGLAS HORVATH</cp:lastModifiedBy>
  <cp:revision>7</cp:revision>
  <dcterms:created xsi:type="dcterms:W3CDTF">2023-03-11T12:08:06Z</dcterms:created>
  <dcterms:modified xsi:type="dcterms:W3CDTF">2023-03-14T19:22:41Z</dcterms:modified>
</cp:coreProperties>
</file>