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78" r:id="rId4"/>
    <p:sldId id="284" r:id="rId5"/>
    <p:sldId id="279" r:id="rId6"/>
    <p:sldId id="281" r:id="rId7"/>
    <p:sldId id="282" r:id="rId8"/>
    <p:sldId id="283" r:id="rId9"/>
    <p:sldId id="289" r:id="rId10"/>
    <p:sldId id="290" r:id="rId11"/>
    <p:sldId id="286" r:id="rId12"/>
    <p:sldId id="287" r:id="rId13"/>
    <p:sldId id="288" r:id="rId14"/>
    <p:sldId id="297" r:id="rId15"/>
    <p:sldId id="285" r:id="rId16"/>
    <p:sldId id="292" r:id="rId17"/>
    <p:sldId id="293" r:id="rId18"/>
    <p:sldId id="294" r:id="rId19"/>
    <p:sldId id="295" r:id="rId20"/>
    <p:sldId id="296" r:id="rId21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29" autoAdjust="0"/>
    <p:restoredTop sz="94660"/>
  </p:normalViewPr>
  <p:slideViewPr>
    <p:cSldViewPr>
      <p:cViewPr>
        <p:scale>
          <a:sx n="75" d="100"/>
          <a:sy n="75" d="100"/>
        </p:scale>
        <p:origin x="-170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111F121-F1E1-41B1-B181-1151B191514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Palatino Linotype"/>
              </a:rPr>
              <a:t>5/10/12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lnSpc>
                <a:spcPct val="100000"/>
              </a:lnSpc>
            </a:pPr>
            <a:fld id="{815191F1-B191-4141-8131-A1E1E1002161}" type="slidenum">
              <a:rPr lang="en-US" smtClean="0">
                <a:solidFill>
                  <a:srgbClr val="000000"/>
                </a:solidFill>
                <a:latin typeface="Palatino Linotype"/>
              </a:rPr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douglasjam@gmail.com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stemauniversidade/" TargetMode="External"/><Relationship Id="rId2" Type="http://schemas.openxmlformats.org/officeDocument/2006/relationships/hyperlink" Target="http://cursokohana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 smtClean="0"/>
              <a:t>Desenvolvimento Ágil com </a:t>
            </a:r>
            <a:r>
              <a:rPr lang="pt-BR" sz="7200" dirty="0" err="1" smtClean="0"/>
              <a:t>Kohana</a:t>
            </a:r>
            <a:r>
              <a:rPr lang="pt-BR" sz="7200" dirty="0" smtClean="0"/>
              <a:t> Framework</a:t>
            </a:r>
            <a:endParaRPr lang="pt-BR" sz="7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Douglas J.A.M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douglasjam\Desktop\mvc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029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1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r>
              <a:rPr lang="pt-BR" dirty="0" smtClean="0"/>
              <a:t> no </a:t>
            </a:r>
            <a:r>
              <a:rPr lang="pt-BR" dirty="0" err="1" smtClean="0"/>
              <a:t>Kohana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 anchor="t">
            <a:normAutofit/>
          </a:bodyPr>
          <a:lstStyle/>
          <a:p>
            <a:pPr marL="0" indent="0" fontAlgn="base"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Model_Usuario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ORM {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$_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configuracoes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';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$_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belongs_to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grupo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=&gt; array());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$_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has_many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cursos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=&gt; array());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Controller_Principal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Template_Padrao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action_index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$id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()-&gt;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usuario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usuario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ORM::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usuario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', $id);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('principal');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-&gt;set('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usuario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', $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usuario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-&gt;render();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content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171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&gt;Listagem de Usuários&lt;/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pt-BR" sz="1800" dirty="0">
                <a:latin typeface="Courier New" pitchFamily="49" charset="0"/>
                <a:cs typeface="Courier New" pitchFamily="49" charset="0"/>
              </a:rPr>
            </a:br>
            <a:r>
              <a:rPr lang="pt-BR" sz="1800" dirty="0">
                <a:latin typeface="Courier New" pitchFamily="49" charset="0"/>
                <a:cs typeface="Courier New" pitchFamily="49" charset="0"/>
              </a:rPr>
              <a:t>		Bem vindo &lt;?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usuario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-&gt;nome;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Você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esta´inscrito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em </a:t>
            </a:r>
            <a:br>
              <a:rPr lang="pt-BR" sz="18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	&lt;?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usuario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&gt;curso-&gt;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 ?&gt; cursos</a:t>
            </a:r>
          </a:p>
          <a:p>
            <a:pPr marL="0" indent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0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Conjunto de arquivos que tornam</a:t>
            </a:r>
            <a:br>
              <a:rPr lang="pt-BR" dirty="0" smtClean="0"/>
            </a:br>
            <a:r>
              <a:rPr lang="pt-BR" dirty="0" smtClean="0"/>
              <a:t>o aplicativo mais </a:t>
            </a:r>
            <a:r>
              <a:rPr lang="pt-BR" dirty="0" err="1" smtClean="0"/>
              <a:t>reusável</a:t>
            </a:r>
            <a:r>
              <a:rPr lang="pt-BR" dirty="0" smtClean="0"/>
              <a:t> e flexível</a:t>
            </a:r>
            <a:br>
              <a:rPr lang="pt-BR" dirty="0" smtClean="0"/>
            </a:br>
            <a:r>
              <a:rPr lang="pt-BR" smtClean="0"/>
              <a:t>dando novas funcionalidades </a:t>
            </a:r>
            <a:br>
              <a:rPr lang="pt-BR" smtClean="0"/>
            </a:br>
            <a:r>
              <a:rPr lang="pt-BR" smtClean="0"/>
              <a:t>ao </a:t>
            </a:r>
            <a:r>
              <a:rPr lang="pt-BR" dirty="0" smtClean="0"/>
              <a:t>mesmo.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kohana-modules.com</a:t>
            </a:r>
          </a:p>
          <a:p>
            <a:r>
              <a:rPr lang="pt-BR" dirty="0"/>
              <a:t>github.com/</a:t>
            </a:r>
            <a:r>
              <a:rPr lang="pt-BR" dirty="0" err="1"/>
              <a:t>kolanos</a:t>
            </a:r>
            <a:r>
              <a:rPr lang="pt-BR" dirty="0"/>
              <a:t>/</a:t>
            </a:r>
            <a:r>
              <a:rPr lang="pt-BR" dirty="0" err="1"/>
              <a:t>kohana-universe</a:t>
            </a:r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268760"/>
            <a:ext cx="23622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17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pt-BR" dirty="0" smtClean="0"/>
              <a:t>Habilitando Módulos:</a:t>
            </a:r>
          </a:p>
          <a:p>
            <a:endParaRPr lang="pt-BR" dirty="0"/>
          </a:p>
          <a:p>
            <a:pPr marL="0" indent="0" fontAlgn="base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Kohana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::modules(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 fontAlgn="base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    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   =&gt; MODPATH.'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 fontAlgn="base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    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orm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        =&gt; MODPATH.'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orm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 fontAlgn="base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    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userguide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  =&gt; MODPATH.'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userguide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 fontAlgn="base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0310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pt-BR" dirty="0" smtClean="0"/>
              <a:t>Rotas:</a:t>
            </a:r>
            <a:endParaRPr lang="pt-BR" dirty="0"/>
          </a:p>
          <a:p>
            <a:endParaRPr lang="pt-BR" dirty="0"/>
          </a:p>
          <a:p>
            <a:pPr marL="0" indent="0" fontAlgn="base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Route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::set('default', '(&lt;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&gt;(/&lt;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action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&gt;(/&lt;id&gt;)))')</a:t>
            </a:r>
          </a:p>
          <a:p>
            <a:pPr marL="0" indent="0" fontAlgn="base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    -&gt;defaults(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 fontAlgn="base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        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 =&gt; 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welcome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 fontAlgn="base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        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action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     =&gt; 'index',</a:t>
            </a:r>
          </a:p>
          <a:p>
            <a:pPr marL="0" indent="0" fontAlgn="base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    ));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84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uma aplicação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t-BR" dirty="0" smtClean="0"/>
              <a:t>Configuração do .</a:t>
            </a:r>
            <a:r>
              <a:rPr lang="pt-BR" dirty="0" err="1" smtClean="0"/>
              <a:t>htacess</a:t>
            </a:r>
            <a:endParaRPr lang="pt-BR" dirty="0" smtClean="0"/>
          </a:p>
          <a:p>
            <a:r>
              <a:rPr lang="pt-BR" dirty="0" smtClean="0"/>
              <a:t>Configuração dos modules </a:t>
            </a:r>
          </a:p>
          <a:p>
            <a:r>
              <a:rPr lang="pt-BR" dirty="0" smtClean="0"/>
              <a:t>Configuração do Banco de Dados</a:t>
            </a:r>
          </a:p>
          <a:p>
            <a:r>
              <a:rPr lang="pt-BR" dirty="0" smtClean="0"/>
              <a:t>Criação dos </a:t>
            </a:r>
            <a:r>
              <a:rPr lang="pt-BR" dirty="0" err="1" smtClean="0"/>
              <a:t>Models</a:t>
            </a:r>
            <a:endParaRPr lang="pt-BR" dirty="0" smtClean="0"/>
          </a:p>
          <a:p>
            <a:r>
              <a:rPr lang="pt-BR" dirty="0" smtClean="0"/>
              <a:t>Criação dos </a:t>
            </a:r>
            <a:r>
              <a:rPr lang="pt-BR" dirty="0" err="1" smtClean="0"/>
              <a:t>Controllers</a:t>
            </a:r>
            <a:endParaRPr lang="pt-BR" dirty="0" smtClean="0"/>
          </a:p>
          <a:p>
            <a:r>
              <a:rPr lang="pt-BR" dirty="0" smtClean="0"/>
              <a:t>Criação dos </a:t>
            </a:r>
            <a:r>
              <a:rPr lang="pt-BR" dirty="0" err="1" smtClean="0"/>
              <a:t>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36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perguntar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pt-BR" dirty="0"/>
              <a:t>groups.google.com/</a:t>
            </a:r>
            <a:r>
              <a:rPr lang="pt-BR" dirty="0" err="1"/>
              <a:t>group</a:t>
            </a:r>
            <a:r>
              <a:rPr lang="pt-BR" dirty="0"/>
              <a:t>/</a:t>
            </a:r>
            <a:r>
              <a:rPr lang="pt-BR" dirty="0" err="1"/>
              <a:t>kohana-php</a:t>
            </a:r>
            <a:endParaRPr lang="pt-BR" dirty="0"/>
          </a:p>
          <a:p>
            <a:pPr>
              <a:buSzPct val="45000"/>
              <a:buFont typeface="StarSymbol"/>
              <a:buChar char=""/>
            </a:pPr>
            <a:r>
              <a:rPr lang="pt-BR" dirty="0"/>
              <a:t>forum.kohanaframework.org/</a:t>
            </a:r>
          </a:p>
          <a:p>
            <a:pPr>
              <a:buSzPct val="45000"/>
              <a:buFont typeface="StarSymbol"/>
              <a:buChar char=""/>
            </a:pPr>
            <a:r>
              <a:rPr lang="pt-BR" dirty="0" smtClean="0"/>
              <a:t>stackoverflow.com</a:t>
            </a:r>
          </a:p>
          <a:p>
            <a:pPr>
              <a:buSzPct val="45000"/>
              <a:buFont typeface="StarSymbol"/>
              <a:buChar char=""/>
            </a:pPr>
            <a:r>
              <a:rPr lang="pt-BR" dirty="0"/>
              <a:t>irc://irc.freenode.net/kohana</a:t>
            </a:r>
          </a:p>
          <a:p>
            <a:pPr>
              <a:buSzPct val="45000"/>
              <a:buFont typeface="StarSymbol"/>
              <a:buChar char="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20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Bibilografia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 anchor="t">
            <a:normAutofit/>
          </a:bodyPr>
          <a:lstStyle/>
          <a:p>
            <a:pPr marL="0" indent="0">
              <a:buSzPct val="45000"/>
              <a:buNone/>
            </a:pPr>
            <a:r>
              <a:rPr lang="pt-BR" sz="1800" dirty="0" smtClean="0"/>
              <a:t>kohanaframework.org/</a:t>
            </a:r>
            <a:r>
              <a:rPr lang="pt-BR" sz="1800" dirty="0" err="1" smtClean="0"/>
              <a:t>guide</a:t>
            </a:r>
            <a:endParaRPr lang="pt-BR" sz="1800" dirty="0"/>
          </a:p>
          <a:p>
            <a:pPr marL="0" indent="0">
              <a:buSzPct val="45000"/>
              <a:buNone/>
            </a:pPr>
            <a:r>
              <a:rPr lang="pt-BR" sz="1800" dirty="0" smtClean="0"/>
              <a:t>marcelorodrigo.com/conhecendo-o-framework-kohana-php.html</a:t>
            </a:r>
            <a:br>
              <a:rPr lang="pt-BR" sz="1800" dirty="0" smtClean="0"/>
            </a:br>
            <a:r>
              <a:rPr lang="pt-BR" sz="1800" dirty="0"/>
              <a:t>forum.imasters.com.br/</a:t>
            </a:r>
            <a:r>
              <a:rPr lang="pt-BR" sz="1800" dirty="0" err="1"/>
              <a:t>topic</a:t>
            </a:r>
            <a:r>
              <a:rPr lang="pt-BR" sz="1800" dirty="0"/>
              <a:t>/331804-tutorial-do-framework-kohana-php/</a:t>
            </a:r>
          </a:p>
          <a:p>
            <a:pPr marL="0" indent="0">
              <a:buSzPct val="45000"/>
              <a:buNone/>
            </a:pPr>
            <a:r>
              <a:rPr lang="pt-BR" sz="1800" dirty="0"/>
              <a:t>blog.mixu.net/</a:t>
            </a:r>
            <a:r>
              <a:rPr lang="pt-BR" sz="1800" dirty="0" err="1"/>
              <a:t>category</a:t>
            </a:r>
            <a:r>
              <a:rPr lang="pt-BR" sz="1800" dirty="0"/>
              <a:t>/</a:t>
            </a:r>
            <a:r>
              <a:rPr lang="pt-BR" sz="1800" dirty="0" err="1"/>
              <a:t>kohana</a:t>
            </a:r>
            <a:r>
              <a:rPr lang="pt-BR" sz="1800" dirty="0"/>
              <a:t>/</a:t>
            </a:r>
          </a:p>
          <a:p>
            <a:pPr marL="0" indent="0">
              <a:buSzPct val="45000"/>
              <a:buNone/>
            </a:pPr>
            <a:r>
              <a:rPr lang="pt-BR" sz="1800" dirty="0" smtClean="0"/>
              <a:t>kerkness.ca/</a:t>
            </a:r>
            <a:r>
              <a:rPr lang="pt-BR" sz="1800" dirty="0" err="1" smtClean="0"/>
              <a:t>kowiki</a:t>
            </a:r>
            <a:r>
              <a:rPr lang="pt-BR" sz="1800" dirty="0" smtClean="0"/>
              <a:t>/</a:t>
            </a:r>
            <a:r>
              <a:rPr lang="pt-BR" sz="1800" dirty="0" err="1" smtClean="0"/>
              <a:t>doku.php</a:t>
            </a:r>
            <a:endParaRPr lang="pt-BR" sz="1800" dirty="0" smtClean="0"/>
          </a:p>
          <a:p>
            <a:pPr marL="0" indent="0">
              <a:buSzPct val="45000"/>
              <a:buNone/>
            </a:pPr>
            <a:r>
              <a:rPr lang="pt-BR" sz="1800" dirty="0" smtClean="0"/>
              <a:t>beto.euqueroserummacaco.com/blog/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40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" name="Espaço Reservado para Conteúdo 4"/>
          <p:cNvSpPr>
            <a:spLocks noGrp="1"/>
          </p:cNvSpPr>
          <p:nvPr>
            <p:ph type="subTitle"/>
          </p:nvPr>
        </p:nvSpPr>
        <p:spPr>
          <a:xfrm>
            <a:off x="463352" y="1600200"/>
            <a:ext cx="8223088" cy="4525920"/>
          </a:xfrm>
        </p:spPr>
        <p:txBody>
          <a:bodyPr/>
          <a:lstStyle/>
          <a:p>
            <a:r>
              <a:rPr lang="pt-BR" dirty="0" smtClean="0"/>
              <a:t>É um framework </a:t>
            </a:r>
            <a:r>
              <a:rPr lang="pt-BR" dirty="0" err="1" smtClean="0"/>
              <a:t>opensource</a:t>
            </a:r>
            <a:r>
              <a:rPr lang="pt-BR" dirty="0" smtClean="0"/>
              <a:t> mantido por pela </a:t>
            </a:r>
            <a:br>
              <a:rPr lang="pt-BR" dirty="0" smtClean="0"/>
            </a:br>
            <a:r>
              <a:rPr lang="pt-BR" dirty="0" smtClean="0"/>
              <a:t>própria comunidade</a:t>
            </a:r>
          </a:p>
          <a:p>
            <a:r>
              <a:rPr lang="pt-BR" dirty="0"/>
              <a:t>Criado em 2007 após um </a:t>
            </a:r>
            <a:r>
              <a:rPr lang="pt-BR" dirty="0" err="1"/>
              <a:t>fork</a:t>
            </a:r>
            <a:r>
              <a:rPr lang="pt-BR" dirty="0"/>
              <a:t> do </a:t>
            </a:r>
            <a:r>
              <a:rPr lang="pt-BR" dirty="0" err="1"/>
              <a:t>CodeIgniter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Dúvidas podem contatar pelo e-mail</a:t>
            </a: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douglasjam@gmail.com</a:t>
            </a: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6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SzPct val="45000"/>
              <a:buNone/>
            </a:pPr>
            <a:endParaRPr lang="pt-BR" sz="2000" dirty="0" smtClean="0"/>
          </a:p>
          <a:p>
            <a:pPr>
              <a:buSzPct val="45000"/>
            </a:pPr>
            <a:r>
              <a:rPr lang="pt-BR" sz="2000" dirty="0" smtClean="0"/>
              <a:t>Inúmeros módulos extras</a:t>
            </a:r>
          </a:p>
          <a:p>
            <a:pPr>
              <a:buSzPct val="45000"/>
            </a:pPr>
            <a:r>
              <a:rPr lang="pt-BR" sz="2000" dirty="0" smtClean="0"/>
              <a:t>Integração completa com qualquer biblioteca do </a:t>
            </a:r>
            <a:r>
              <a:rPr lang="pt-BR" sz="2000" dirty="0" err="1" smtClean="0"/>
              <a:t>ZendFramework</a:t>
            </a:r>
            <a:endParaRPr lang="pt-BR" sz="2000" dirty="0" smtClean="0"/>
          </a:p>
          <a:p>
            <a:pPr>
              <a:buSzPct val="45000"/>
            </a:pPr>
            <a:r>
              <a:rPr lang="pt-BR" sz="2000" dirty="0" smtClean="0"/>
              <a:t>Comunidade ativa</a:t>
            </a:r>
          </a:p>
          <a:p>
            <a:pPr>
              <a:buSzPct val="45000"/>
            </a:pPr>
            <a:r>
              <a:rPr lang="pt-BR" sz="2000" dirty="0" smtClean="0"/>
              <a:t>100% UTF-8</a:t>
            </a:r>
          </a:p>
          <a:p>
            <a:pPr>
              <a:buSzPct val="45000"/>
            </a:pPr>
            <a:r>
              <a:rPr lang="pt-BR" sz="2000" dirty="0" smtClean="0"/>
              <a:t>Seguro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SzPct val="45000"/>
              <a:buNone/>
            </a:pPr>
            <a:endParaRPr lang="pt-BR" sz="2000" dirty="0"/>
          </a:p>
          <a:p>
            <a:pPr>
              <a:buSzPct val="45000"/>
            </a:pPr>
            <a:r>
              <a:rPr lang="pt-BR" sz="2000" dirty="0" err="1" smtClean="0"/>
              <a:t>Strict</a:t>
            </a:r>
            <a:r>
              <a:rPr lang="pt-BR" sz="2000" dirty="0" smtClean="0"/>
              <a:t> PHP 5 POO</a:t>
            </a:r>
            <a:endParaRPr lang="pt-BR" sz="2000" dirty="0"/>
          </a:p>
          <a:p>
            <a:pPr>
              <a:buSzPct val="45000"/>
            </a:pPr>
            <a:r>
              <a:rPr lang="pt-BR" sz="2000" dirty="0"/>
              <a:t>Curva de aprendizado </a:t>
            </a:r>
            <a:r>
              <a:rPr lang="pt-BR" sz="2000" dirty="0" smtClean="0"/>
              <a:t>pequena</a:t>
            </a:r>
          </a:p>
          <a:p>
            <a:pPr>
              <a:buSzPct val="45000"/>
            </a:pPr>
            <a:r>
              <a:rPr lang="pt-BR" sz="2000" dirty="0" smtClean="0"/>
              <a:t>Praticidade: configuração </a:t>
            </a:r>
            <a:r>
              <a:rPr lang="pt-BR" sz="2000" dirty="0" err="1" smtClean="0"/>
              <a:t>miníma</a:t>
            </a:r>
            <a:endParaRPr lang="pt-BR" sz="2000" dirty="0"/>
          </a:p>
          <a:p>
            <a:pPr>
              <a:buSzPct val="45000"/>
            </a:pPr>
            <a:r>
              <a:rPr lang="pt-BR" sz="2000" dirty="0" err="1"/>
              <a:t>Autoloading</a:t>
            </a:r>
            <a:endParaRPr lang="pt-BR" sz="2000" dirty="0"/>
          </a:p>
          <a:p>
            <a:pPr>
              <a:buSzPct val="45000"/>
            </a:pPr>
            <a:r>
              <a:rPr lang="pt-BR" sz="2000" dirty="0"/>
              <a:t>Sem conflito de </a:t>
            </a:r>
            <a:r>
              <a:rPr lang="pt-BR" sz="2000" dirty="0" err="1"/>
              <a:t>namespaces</a:t>
            </a:r>
            <a:endParaRPr lang="pt-BR" sz="2000" dirty="0"/>
          </a:p>
          <a:p>
            <a:pPr>
              <a:buSzPct val="45000"/>
            </a:pPr>
            <a:r>
              <a:rPr lang="pt-BR" sz="2000" dirty="0"/>
              <a:t>Recursos </a:t>
            </a:r>
            <a:r>
              <a:rPr lang="pt-BR" sz="2000" dirty="0" err="1"/>
              <a:t>extensiveis</a:t>
            </a:r>
            <a:endParaRPr lang="pt-BR" sz="2000" dirty="0"/>
          </a:p>
          <a:p>
            <a:pPr>
              <a:buSzPct val="45000"/>
            </a:pPr>
            <a:r>
              <a:rPr lang="pt-BR" sz="2000" dirty="0"/>
              <a:t>Leve </a:t>
            </a:r>
            <a:r>
              <a:rPr lang="pt-BR" sz="2000" dirty="0" smtClean="0"/>
              <a:t>~1.2MB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137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" name="Espaço Reservado para Conteúdo 4"/>
          <p:cNvSpPr>
            <a:spLocks noGrp="1"/>
          </p:cNvSpPr>
          <p:nvPr>
            <p:ph type="subTitle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SzPct val="45000"/>
              <a:buNone/>
            </a:pPr>
            <a:endParaRPr lang="pt-BR" sz="3200" dirty="0" smtClean="0"/>
          </a:p>
          <a:p>
            <a:pPr>
              <a:buSzPct val="45000"/>
            </a:pPr>
            <a:r>
              <a:rPr lang="pt-BR" sz="3200" dirty="0" smtClean="0"/>
              <a:t>Windows:</a:t>
            </a:r>
          </a:p>
          <a:p>
            <a:pPr lvl="1">
              <a:buSzPct val="45000"/>
            </a:pPr>
            <a:r>
              <a:rPr lang="pt-BR" sz="1800" dirty="0" smtClean="0"/>
              <a:t>WAMP(Apache, PHP, </a:t>
            </a:r>
            <a:r>
              <a:rPr lang="pt-BR" sz="1800" dirty="0" err="1" smtClean="0"/>
              <a:t>Mysql</a:t>
            </a:r>
            <a:r>
              <a:rPr lang="pt-BR" sz="1800" dirty="0" smtClean="0"/>
              <a:t>)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400" dirty="0">
                <a:solidFill>
                  <a:srgbClr val="FF0000"/>
                </a:solidFill>
              </a:rPr>
              <a:t>www.wampserver.com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 </a:t>
            </a:r>
            <a:r>
              <a:rPr lang="pt-BR" sz="1800" dirty="0" err="1" smtClean="0"/>
              <a:t>Netbeans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400" dirty="0" smtClean="0">
                <a:solidFill>
                  <a:srgbClr val="FF0000"/>
                </a:solidFill>
              </a:rPr>
              <a:t>www.netbeans.org</a:t>
            </a:r>
            <a:endParaRPr lang="pt-BR" sz="1800" dirty="0" smtClean="0"/>
          </a:p>
          <a:p>
            <a:pPr lvl="1">
              <a:buSzPct val="45000"/>
            </a:pPr>
            <a:r>
              <a:rPr lang="pt-BR" sz="1800" dirty="0" err="1" smtClean="0"/>
              <a:t>HeidiSQL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400" dirty="0" smtClean="0">
                <a:solidFill>
                  <a:srgbClr val="FF0000"/>
                </a:solidFill>
              </a:rPr>
              <a:t>www.heidisql.com</a:t>
            </a:r>
            <a:endParaRPr lang="pt-BR" sz="3200" dirty="0"/>
          </a:p>
          <a:p>
            <a:pPr>
              <a:buSzPct val="45000"/>
            </a:pPr>
            <a:r>
              <a:rPr lang="pt-BR" sz="4000" dirty="0" smtClean="0"/>
              <a:t>Linux</a:t>
            </a:r>
            <a:endParaRPr lang="pt-BR" sz="4000" dirty="0"/>
          </a:p>
          <a:p>
            <a:pPr lvl="1">
              <a:buSzPct val="45000"/>
            </a:pPr>
            <a:r>
              <a:rPr lang="pt-BR" dirty="0" err="1" smtClean="0"/>
              <a:t>Lamp</a:t>
            </a:r>
            <a:r>
              <a:rPr lang="pt-BR" dirty="0" smtClean="0"/>
              <a:t> (Apache, PHP, </a:t>
            </a:r>
            <a:r>
              <a:rPr lang="pt-BR" dirty="0" err="1" smtClean="0"/>
              <a:t>Mysql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sz="1400" dirty="0" smtClean="0"/>
              <a:t>	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sudo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apt-get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install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tasksel</a:t>
            </a:r>
            <a:r>
              <a:rPr lang="pt-BR" sz="1400" dirty="0">
                <a:solidFill>
                  <a:srgbClr val="FF0000"/>
                </a:solidFill>
              </a:rPr>
              <a:t/>
            </a:r>
            <a:br>
              <a:rPr lang="pt-BR" sz="1400" dirty="0">
                <a:solidFill>
                  <a:srgbClr val="FF0000"/>
                </a:solidFill>
              </a:rPr>
            </a:br>
            <a:r>
              <a:rPr lang="pt-BR" sz="1400" dirty="0" smtClean="0">
                <a:solidFill>
                  <a:srgbClr val="FF0000"/>
                </a:solidFill>
              </a:rPr>
              <a:t>  	 </a:t>
            </a:r>
            <a:r>
              <a:rPr lang="pt-BR" sz="1400" dirty="0" err="1" smtClean="0">
                <a:solidFill>
                  <a:srgbClr val="FF0000"/>
                </a:solidFill>
              </a:rPr>
              <a:t>sudo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tasksel</a:t>
            </a:r>
            <a:r>
              <a:rPr lang="pt-BR" sz="1400" dirty="0" smtClean="0">
                <a:solidFill>
                  <a:srgbClr val="FF0000"/>
                </a:solidFill>
              </a:rPr>
              <a:t> (Escolha </a:t>
            </a:r>
            <a:r>
              <a:rPr lang="pt-BR" sz="1400" dirty="0" err="1" smtClean="0">
                <a:solidFill>
                  <a:srgbClr val="FF0000"/>
                </a:solidFill>
              </a:rPr>
              <a:t>lamp</a:t>
            </a:r>
            <a:r>
              <a:rPr lang="pt-BR" sz="1400" dirty="0" smtClean="0">
                <a:solidFill>
                  <a:srgbClr val="FF0000"/>
                </a:solidFill>
              </a:rPr>
              <a:t> e clique em OK</a:t>
            </a:r>
            <a:endParaRPr lang="pt-BR" sz="1400" dirty="0">
              <a:solidFill>
                <a:srgbClr val="FF0000"/>
              </a:solidFill>
            </a:endParaRPr>
          </a:p>
          <a:p>
            <a:pPr lvl="1">
              <a:buSzPct val="45000"/>
            </a:pPr>
            <a:r>
              <a:rPr lang="pt-BR" sz="1800" dirty="0" err="1" smtClean="0"/>
              <a:t>Gedit</a:t>
            </a:r>
            <a:endParaRPr lang="pt-BR" sz="1800" dirty="0" smtClean="0"/>
          </a:p>
          <a:p>
            <a:pPr lvl="1">
              <a:buSzPct val="45000"/>
            </a:pPr>
            <a:r>
              <a:rPr lang="pt-BR" sz="1800" dirty="0" err="1" smtClean="0"/>
              <a:t>Mysql</a:t>
            </a:r>
            <a:r>
              <a:rPr lang="pt-BR" sz="1800" dirty="0" smtClean="0"/>
              <a:t> Workbench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400" dirty="0" err="1" smtClean="0">
                <a:solidFill>
                  <a:srgbClr val="FF0000"/>
                </a:solidFill>
              </a:rPr>
              <a:t>sudo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apt-get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install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mysql-workbench</a:t>
            </a:r>
            <a:endParaRPr lang="pt-BR" sz="3200" dirty="0"/>
          </a:p>
          <a:p>
            <a:pPr marL="0" indent="0">
              <a:buSzPct val="45000"/>
              <a:buNone/>
            </a:pPr>
            <a:endParaRPr lang="pt-BR" sz="2000" dirty="0" smtClean="0"/>
          </a:p>
          <a:p>
            <a:pPr>
              <a:buSzPct val="45000"/>
            </a:pP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utilizaremos</a:t>
            </a:r>
            <a:br>
              <a:rPr lang="pt-BR" dirty="0" smtClean="0"/>
            </a:br>
            <a:r>
              <a:rPr lang="pt-BR" dirty="0" smtClean="0"/>
              <a:t>no </a:t>
            </a:r>
            <a:r>
              <a:rPr lang="pt-BR" dirty="0" err="1" smtClean="0"/>
              <a:t>Mini-Curso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459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única configuração necessária que não é padrão</a:t>
            </a:r>
          </a:p>
          <a:p>
            <a:pPr marL="0" indent="0">
              <a:buNone/>
            </a:pPr>
            <a:r>
              <a:rPr lang="pt-BR" dirty="0" smtClean="0"/>
              <a:t>Do apache é a reescrita de URL caso deseje habilita-la</a:t>
            </a:r>
          </a:p>
          <a:p>
            <a:pPr marL="0" indent="0">
              <a:buNone/>
            </a:pPr>
            <a:r>
              <a:rPr lang="pt-BR" dirty="0" smtClean="0"/>
              <a:t>Edite o arquivo “</a:t>
            </a:r>
            <a:r>
              <a:rPr lang="pt-BR" dirty="0" err="1" smtClean="0"/>
              <a:t>httpd.conf</a:t>
            </a:r>
            <a:r>
              <a:rPr lang="pt-BR" dirty="0" smtClean="0"/>
              <a:t>”
</a:t>
            </a:r>
            <a:r>
              <a:rPr lang="pt-BR" sz="1600" i="1" dirty="0" smtClean="0"/>
              <a:t>Windows/</a:t>
            </a:r>
            <a:r>
              <a:rPr lang="pt-BR" sz="1600" i="1" dirty="0" err="1" smtClean="0"/>
              <a:t>Wamp</a:t>
            </a:r>
            <a:r>
              <a:rPr lang="pt-BR" sz="1600" i="1" dirty="0" smtClean="0"/>
              <a:t> </a:t>
            </a:r>
            <a:r>
              <a:rPr lang="pt-BR" sz="1600" i="1" dirty="0"/>
              <a:t>(C:/</a:t>
            </a:r>
            <a:r>
              <a:rPr lang="pt-BR" sz="1600" i="1" dirty="0" err="1"/>
              <a:t>Wamp</a:t>
            </a:r>
            <a:r>
              <a:rPr lang="pt-BR" sz="1600" i="1" dirty="0"/>
              <a:t>/bin/apache/</a:t>
            </a:r>
            <a:r>
              <a:rPr lang="pt-BR" sz="1600" i="1" dirty="0" err="1"/>
              <a:t>confhttpd.conf</a:t>
            </a:r>
            <a:r>
              <a:rPr lang="pt-BR" sz="1600" i="1" dirty="0"/>
              <a:t>)
Linux (/</a:t>
            </a:r>
            <a:r>
              <a:rPr lang="pt-BR" sz="1600" i="1" dirty="0" err="1"/>
              <a:t>etc</a:t>
            </a:r>
            <a:r>
              <a:rPr lang="pt-BR" sz="1600" i="1" dirty="0"/>
              <a:t>/apache2/</a:t>
            </a:r>
            <a:r>
              <a:rPr lang="pt-BR" sz="1600" i="1" dirty="0" err="1"/>
              <a:t>httpd.conf</a:t>
            </a:r>
            <a:r>
              <a:rPr lang="pt-BR" sz="1600" i="1" dirty="0" smtClean="0"/>
              <a:t>)</a:t>
            </a:r>
          </a:p>
          <a:p>
            <a:pPr marL="0" indent="0">
              <a:buNone/>
            </a:pPr>
            <a:endParaRPr lang="pt-BR" sz="1600" i="1" dirty="0"/>
          </a:p>
          <a:p>
            <a:pPr marL="0" indent="0">
              <a:buNone/>
            </a:pPr>
            <a:r>
              <a:rPr lang="pt-BR" sz="2000" i="1" dirty="0" smtClean="0"/>
              <a:t>E adicione/</a:t>
            </a:r>
            <a:r>
              <a:rPr lang="pt-BR" sz="2000" i="1" dirty="0" err="1" smtClean="0"/>
              <a:t>descomente</a:t>
            </a:r>
            <a:r>
              <a:rPr lang="pt-BR" sz="2000" i="1" dirty="0" smtClean="0"/>
              <a:t> a linha</a:t>
            </a:r>
            <a:endParaRPr lang="pt-BR" sz="2000" i="1" dirty="0"/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LoadModule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rewrite_module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modules/mod_rewrite.so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Apache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404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hosts virtuais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Caso deseje acessar organizar seu ambiente de trabalho</a:t>
            </a:r>
            <a:br>
              <a:rPr lang="pt-BR" dirty="0" smtClean="0"/>
            </a:br>
            <a:r>
              <a:rPr lang="pt-BR" dirty="0" smtClean="0"/>
              <a:t>e acessar suas URLS locais com por exemplo: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hlinkClick r:id="rId2"/>
              </a:rPr>
              <a:t>http://cursokohana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hlinkClick r:id="rId3"/>
              </a:rPr>
              <a:t>http://sistemaUniversidade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u="sng" dirty="0" smtClean="0"/>
          </a:p>
          <a:p>
            <a:pPr marL="0" indent="0">
              <a:buNone/>
            </a:pPr>
            <a:r>
              <a:rPr lang="en-US" dirty="0" err="1" smtClean="0"/>
              <a:t>Edite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de hosts</a:t>
            </a:r>
            <a:endParaRPr lang="en-US" u="sng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Windows/</a:t>
            </a:r>
            <a:r>
              <a:rPr lang="en-US" sz="1800" dirty="0" err="1">
                <a:solidFill>
                  <a:srgbClr val="FF0000"/>
                </a:solidFill>
              </a:rPr>
              <a:t>Wamp</a:t>
            </a:r>
            <a:r>
              <a:rPr lang="en-US" sz="1800" dirty="0">
                <a:solidFill>
                  <a:srgbClr val="FF0000"/>
                </a:solidFill>
              </a:rPr>
              <a:t> (C:/Windows/System32/</a:t>
            </a:r>
            <a:r>
              <a:rPr lang="en-US" sz="1800" dirty="0" err="1">
                <a:solidFill>
                  <a:srgbClr val="FF0000"/>
                </a:solidFill>
              </a:rPr>
              <a:t>etc</a:t>
            </a:r>
            <a:r>
              <a:rPr lang="en-US" sz="1800" dirty="0">
                <a:solidFill>
                  <a:srgbClr val="FF0000"/>
                </a:solidFill>
              </a:rPr>
              <a:t>/drivers/hosts)
Linux (/</a:t>
            </a:r>
            <a:r>
              <a:rPr lang="en-US" sz="1800" dirty="0" err="1">
                <a:solidFill>
                  <a:srgbClr val="FF0000"/>
                </a:solidFill>
              </a:rPr>
              <a:t>etc</a:t>
            </a:r>
            <a:r>
              <a:rPr lang="en-US" sz="1800" dirty="0">
                <a:solidFill>
                  <a:srgbClr val="FF0000"/>
                </a:solidFill>
              </a:rPr>
              <a:t>/hosts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sz="2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adicione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seguinte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linha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lang="pt-BR" sz="2100" dirty="0" smtClean="0"/>
          </a:p>
          <a:p>
            <a:pPr marL="0" indent="0">
              <a:buSzPct val="45000"/>
              <a:buNone/>
            </a:pPr>
            <a:r>
              <a:rPr lang="pt-BR" sz="2100" dirty="0"/>
              <a:t>	</a:t>
            </a:r>
            <a:r>
              <a:rPr lang="pt-BR" sz="2100" dirty="0" smtClean="0"/>
              <a:t>127.0.0.1 </a:t>
            </a:r>
            <a:r>
              <a:rPr lang="pt-BR" sz="2100" dirty="0" err="1"/>
              <a:t>cursokohana</a:t>
            </a:r>
            <a:endParaRPr lang="pt-BR" sz="2100" dirty="0"/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711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/>
          </p:nvPr>
        </p:nvSpPr>
        <p:spPr/>
        <p:txBody>
          <a:bodyPr anchor="t">
            <a:normAutofit/>
          </a:bodyPr>
          <a:lstStyle/>
          <a:p>
            <a:pPr marL="0" indent="0">
              <a:buSzPct val="45000"/>
              <a:buNone/>
            </a:pPr>
            <a:r>
              <a:rPr lang="pt-BR" dirty="0" smtClean="0"/>
              <a:t>Edite o arquivo </a:t>
            </a:r>
            <a:r>
              <a:rPr lang="pt-BR" dirty="0" err="1" smtClean="0"/>
              <a:t>httpd.conf</a:t>
            </a:r>
            <a:r>
              <a:rPr lang="pt-BR" dirty="0" smtClean="0"/>
              <a:t> do apache e </a:t>
            </a:r>
            <a:br>
              <a:rPr lang="pt-BR" dirty="0" smtClean="0"/>
            </a:br>
            <a:r>
              <a:rPr lang="pt-BR" dirty="0" smtClean="0"/>
              <a:t>inclua/</a:t>
            </a:r>
            <a:r>
              <a:rPr lang="pt-BR" dirty="0" err="1" smtClean="0"/>
              <a:t>descomente</a:t>
            </a:r>
            <a:r>
              <a:rPr lang="pt-BR" dirty="0" smtClean="0"/>
              <a:t> a seguinte linha:</a:t>
            </a:r>
          </a:p>
          <a:p>
            <a:pPr marL="0" indent="0">
              <a:buSzPct val="4500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SzPct val="45000"/>
              <a:buNone/>
            </a:pPr>
            <a:r>
              <a:rPr lang="en-US" dirty="0" smtClean="0">
                <a:solidFill>
                  <a:srgbClr val="FF0000"/>
                </a:solidFill>
              </a:rPr>
              <a:t>Include </a:t>
            </a:r>
            <a:r>
              <a:rPr lang="en-US" dirty="0" err="1" smtClean="0">
                <a:solidFill>
                  <a:srgbClr val="FF0000"/>
                </a:solidFill>
              </a:rPr>
              <a:t>conf</a:t>
            </a:r>
            <a:r>
              <a:rPr lang="en-US" dirty="0" smtClean="0">
                <a:solidFill>
                  <a:srgbClr val="FF0000"/>
                </a:solidFill>
              </a:rPr>
              <a:t>/extra/</a:t>
            </a:r>
            <a:r>
              <a:rPr lang="en-US" dirty="0" err="1" smtClean="0">
                <a:solidFill>
                  <a:srgbClr val="FF0000"/>
                </a:solidFill>
              </a:rPr>
              <a:t>httpd-vhosts.conf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SzPct val="4500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SzPct val="45000"/>
              <a:buNone/>
            </a:pPr>
            <a:r>
              <a:rPr lang="pt-BR" dirty="0" smtClean="0"/>
              <a:t>Agora crie este arquivo com referência no path de</a:t>
            </a:r>
            <a:br>
              <a:rPr lang="pt-BR" dirty="0" smtClean="0"/>
            </a:br>
            <a:r>
              <a:rPr lang="pt-BR" dirty="0" smtClean="0"/>
              <a:t>se encontra a pasta bin do apache (Windows).</a:t>
            </a:r>
          </a:p>
          <a:p>
            <a:pPr marL="0" indent="0">
              <a:buSzPct val="45000"/>
              <a:buNone/>
            </a:pP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/>
              <a:t>No </a:t>
            </a:r>
            <a:r>
              <a:rPr lang="pt-BR" dirty="0" err="1" smtClean="0"/>
              <a:t>linux</a:t>
            </a:r>
            <a:r>
              <a:rPr lang="pt-BR" dirty="0" smtClean="0"/>
              <a:t> siga o path de onde está o </a:t>
            </a:r>
            <a:r>
              <a:rPr lang="pt-BR" dirty="0" err="1" smtClean="0"/>
              <a:t>httpd.conf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SzPct val="45000"/>
              <a:buNone/>
            </a:pPr>
            <a:endParaRPr lang="pt-BR" dirty="0" smtClean="0"/>
          </a:p>
          <a:p>
            <a:pPr marL="0" indent="0">
              <a:buSzPct val="45000"/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hosts virtuais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98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SzPct val="45000"/>
              <a:buNone/>
            </a:pPr>
            <a:r>
              <a:rPr lang="pt-BR" dirty="0" smtClean="0"/>
              <a:t>Edite o arquivo e insira o código abaixo, referenciando onde </a:t>
            </a:r>
            <a:br>
              <a:rPr lang="pt-BR" dirty="0" smtClean="0"/>
            </a:br>
            <a:r>
              <a:rPr lang="pt-BR" dirty="0" smtClean="0"/>
              <a:t>se encontra a raiz dos arquivos do host, após reinicie o apache</a:t>
            </a:r>
            <a:endParaRPr lang="pt-BR" dirty="0"/>
          </a:p>
          <a:p>
            <a:pPr>
              <a:buSzPct val="45000"/>
              <a:buFont typeface="StarSymbol"/>
              <a:buChar char=""/>
            </a:pPr>
            <a:endParaRPr lang="pt-BR" dirty="0"/>
          </a:p>
          <a:p>
            <a:pPr marL="0" indent="0">
              <a:buSzPct val="45000"/>
              <a:buNone/>
            </a:pPr>
            <a:r>
              <a:rPr lang="pt-BR" dirty="0" err="1"/>
              <a:t>NameVirtualHost</a:t>
            </a:r>
            <a:r>
              <a:rPr lang="pt-BR" dirty="0"/>
              <a:t> *:80</a:t>
            </a:r>
          </a:p>
          <a:p>
            <a:pPr>
              <a:buSzPct val="45000"/>
              <a:buFont typeface="StarSymbol"/>
              <a:buChar char=""/>
            </a:pPr>
            <a:endParaRPr lang="pt-BR" dirty="0"/>
          </a:p>
          <a:p>
            <a:pPr marL="0" indent="0">
              <a:buSzPct val="45000"/>
              <a:buNone/>
            </a:pPr>
            <a:r>
              <a:rPr lang="pt-BR" dirty="0"/>
              <a:t>&lt;</a:t>
            </a:r>
            <a:r>
              <a:rPr lang="pt-BR" dirty="0" err="1"/>
              <a:t>VirtualHost</a:t>
            </a:r>
            <a:r>
              <a:rPr lang="pt-BR" dirty="0"/>
              <a:t> *:80&gt;</a:t>
            </a:r>
          </a:p>
          <a:p>
            <a:pPr marL="0" indent="0">
              <a:buSzPct val="45000"/>
              <a:buNone/>
            </a:pPr>
            <a:r>
              <a:rPr lang="pt-BR" dirty="0" err="1"/>
              <a:t>ServerName</a:t>
            </a:r>
            <a:r>
              <a:rPr lang="pt-BR" dirty="0"/>
              <a:t> </a:t>
            </a:r>
            <a:r>
              <a:rPr lang="pt-BR" dirty="0" err="1"/>
              <a:t>cursokohana</a:t>
            </a:r>
            <a:endParaRPr lang="pt-BR" dirty="0"/>
          </a:p>
          <a:p>
            <a:pPr marL="0" indent="0">
              <a:buSzPct val="45000"/>
              <a:buNone/>
            </a:pPr>
            <a:r>
              <a:rPr lang="pt-BR" dirty="0" err="1"/>
              <a:t>DocumentRoot</a:t>
            </a:r>
            <a:r>
              <a:rPr lang="pt-BR" dirty="0"/>
              <a:t> "D</a:t>
            </a:r>
            <a:r>
              <a:rPr lang="pt-BR" dirty="0" smtClean="0"/>
              <a:t>:/cursokohana"</a:t>
            </a:r>
            <a:endParaRPr lang="pt-BR" dirty="0"/>
          </a:p>
          <a:p>
            <a:pPr marL="0" indent="0">
              <a:buSzPct val="45000"/>
              <a:buNone/>
            </a:pPr>
            <a:r>
              <a:rPr lang="pt-BR" dirty="0"/>
              <a:t>&lt;</a:t>
            </a:r>
            <a:r>
              <a:rPr lang="pt-BR" dirty="0" err="1"/>
              <a:t>Directory</a:t>
            </a:r>
            <a:r>
              <a:rPr lang="pt-BR" dirty="0"/>
              <a:t> </a:t>
            </a:r>
            <a:r>
              <a:rPr lang="pt-BR" dirty="0" smtClean="0"/>
              <a:t>“D:/</a:t>
            </a:r>
            <a:r>
              <a:rPr lang="pt-BR" dirty="0" err="1" smtClean="0"/>
              <a:t>cursokohana</a:t>
            </a:r>
            <a:r>
              <a:rPr lang="pt-BR" dirty="0" smtClean="0"/>
              <a:t>"&gt;</a:t>
            </a:r>
            <a:endParaRPr lang="pt-BR" dirty="0"/>
          </a:p>
          <a:p>
            <a:pPr marL="0" indent="0">
              <a:buSzPct val="45000"/>
              <a:buNone/>
            </a:pPr>
            <a:r>
              <a:rPr lang="pt-BR" dirty="0" err="1"/>
              <a:t>Options</a:t>
            </a:r>
            <a:r>
              <a:rPr lang="pt-BR" dirty="0"/>
              <a:t> Indexes </a:t>
            </a:r>
            <a:r>
              <a:rPr lang="pt-BR" dirty="0" err="1"/>
              <a:t>FollowSymLinks</a:t>
            </a:r>
            <a:r>
              <a:rPr lang="pt-BR" dirty="0"/>
              <a:t> </a:t>
            </a:r>
            <a:r>
              <a:rPr lang="pt-BR" dirty="0" err="1"/>
              <a:t>MultiViews</a:t>
            </a:r>
            <a:endParaRPr lang="pt-BR" dirty="0"/>
          </a:p>
          <a:p>
            <a:pPr marL="0" indent="0">
              <a:buSzPct val="45000"/>
              <a:buNone/>
            </a:pPr>
            <a:r>
              <a:rPr lang="pt-BR" dirty="0"/>
              <a:t>        </a:t>
            </a:r>
            <a:r>
              <a:rPr lang="pt-BR" dirty="0" err="1"/>
              <a:t>Allow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All</a:t>
            </a:r>
            <a:endParaRPr lang="pt-BR" dirty="0"/>
          </a:p>
          <a:p>
            <a:pPr marL="0" indent="0">
              <a:buSzPct val="45000"/>
              <a:buNone/>
            </a:pPr>
            <a:r>
              <a:rPr lang="pt-BR" dirty="0"/>
              <a:t>       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Allow,Deny</a:t>
            </a:r>
            <a:endParaRPr lang="pt-BR" dirty="0"/>
          </a:p>
          <a:p>
            <a:pPr marL="0" indent="0">
              <a:buSzPct val="45000"/>
              <a:buNone/>
            </a:pPr>
            <a:r>
              <a:rPr lang="pt-BR" dirty="0"/>
              <a:t>        </a:t>
            </a:r>
            <a:r>
              <a:rPr lang="pt-BR" dirty="0" err="1"/>
              <a:t>AllowOverride</a:t>
            </a:r>
            <a:r>
              <a:rPr lang="pt-BR" dirty="0"/>
              <a:t> </a:t>
            </a:r>
            <a:r>
              <a:rPr lang="pt-BR" dirty="0" err="1"/>
              <a:t>All</a:t>
            </a:r>
            <a:endParaRPr lang="pt-BR" dirty="0"/>
          </a:p>
          <a:p>
            <a:pPr marL="0" indent="0">
              <a:buSzPct val="45000"/>
              <a:buNone/>
            </a:pPr>
            <a:r>
              <a:rPr lang="pt-BR" dirty="0"/>
              <a:t>&lt;/</a:t>
            </a:r>
            <a:r>
              <a:rPr lang="pt-BR" dirty="0" err="1"/>
              <a:t>Directory</a:t>
            </a:r>
            <a:r>
              <a:rPr lang="pt-BR" dirty="0"/>
              <a:t>&gt;</a:t>
            </a:r>
          </a:p>
          <a:p>
            <a:pPr marL="0" indent="0">
              <a:buSzPct val="45000"/>
              <a:buNone/>
            </a:pPr>
            <a:r>
              <a:rPr lang="pt-BR" dirty="0"/>
              <a:t>&lt;/</a:t>
            </a:r>
            <a:r>
              <a:rPr lang="pt-BR" dirty="0" err="1"/>
              <a:t>VirtualHost</a:t>
            </a:r>
            <a:r>
              <a:rPr lang="pt-BR" dirty="0" smtClean="0"/>
              <a:t>&gt;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hosts virtuais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97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MVC é um padrão arquitetural de desenvolvimento em</a:t>
            </a:r>
            <a:br>
              <a:rPr lang="pt-BR" dirty="0" smtClean="0"/>
            </a:br>
            <a:r>
              <a:rPr lang="pt-BR" dirty="0" smtClean="0"/>
              <a:t>camadas, onde se visa separar bem as responsabilidades</a:t>
            </a:r>
            <a:br>
              <a:rPr lang="pt-BR" dirty="0" smtClean="0"/>
            </a:br>
            <a:r>
              <a:rPr lang="pt-BR" dirty="0" smtClean="0"/>
              <a:t>de um sistema a fim de 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err="1"/>
              <a:t>Model</a:t>
            </a:r>
            <a:r>
              <a:rPr lang="pt-BR" dirty="0"/>
              <a:t>: Responsável pela </a:t>
            </a:r>
            <a:r>
              <a:rPr lang="pt-BR" dirty="0" smtClean="0"/>
              <a:t>regras de acesso, </a:t>
            </a:r>
            <a:br>
              <a:rPr lang="pt-BR" dirty="0" smtClean="0"/>
            </a:br>
            <a:r>
              <a:rPr lang="pt-BR" dirty="0" smtClean="0"/>
              <a:t>tratamento e manipulação dos dados que são</a:t>
            </a:r>
            <a:br>
              <a:rPr lang="pt-BR" dirty="0" smtClean="0"/>
            </a:br>
            <a:r>
              <a:rPr lang="pt-BR" dirty="0" smtClean="0"/>
              <a:t>armazenados em bancos de dados/arquivos.</a:t>
            </a:r>
            <a:endParaRPr lang="pt-BR" dirty="0"/>
          </a:p>
          <a:p>
            <a:r>
              <a:rPr lang="pt-BR" dirty="0" err="1" smtClean="0"/>
              <a:t>View</a:t>
            </a:r>
            <a:r>
              <a:rPr lang="pt-BR" dirty="0" smtClean="0"/>
              <a:t>: Gera a forma como a resposta é apresentada </a:t>
            </a:r>
            <a:br>
              <a:rPr lang="pt-BR" dirty="0" smtClean="0"/>
            </a:br>
            <a:r>
              <a:rPr lang="pt-BR" dirty="0" smtClean="0"/>
              <a:t>no navegador (página, formulário, listagem, ...)</a:t>
            </a:r>
          </a:p>
          <a:p>
            <a:r>
              <a:rPr lang="pt-BR" dirty="0" err="1" smtClean="0"/>
              <a:t>Controller</a:t>
            </a:r>
            <a:r>
              <a:rPr lang="pt-BR" dirty="0" smtClean="0"/>
              <a:t>: Camada responsável por responder aos</a:t>
            </a:r>
            <a:br>
              <a:rPr lang="pt-BR" dirty="0" smtClean="0"/>
            </a:br>
            <a:r>
              <a:rPr lang="pt-BR" dirty="0" smtClean="0"/>
              <a:t>pedidos do utilizador.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915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306</TotalTime>
  <Words>311</Words>
  <Application>Microsoft Office PowerPoint</Application>
  <PresentationFormat>Apresentação na tela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Executivo</vt:lpstr>
      <vt:lpstr>Desenvolvimento Ágil com Kohana Framework</vt:lpstr>
      <vt:lpstr>O que é</vt:lpstr>
      <vt:lpstr>Vantagens</vt:lpstr>
      <vt:lpstr>O que utilizaremos no Mini-Curso</vt:lpstr>
      <vt:lpstr>Configuração do Apache</vt:lpstr>
      <vt:lpstr>Criando hosts virtuais</vt:lpstr>
      <vt:lpstr>Criando hosts virtuais</vt:lpstr>
      <vt:lpstr>Criando hosts virtuais</vt:lpstr>
      <vt:lpstr>MVC</vt:lpstr>
      <vt:lpstr>MVC</vt:lpstr>
      <vt:lpstr>Models no Kohana</vt:lpstr>
      <vt:lpstr>Controllers</vt:lpstr>
      <vt:lpstr>Views</vt:lpstr>
      <vt:lpstr>Módulos</vt:lpstr>
      <vt:lpstr>Bootstrap</vt:lpstr>
      <vt:lpstr>Bootstrap</vt:lpstr>
      <vt:lpstr>Criação de uma aplicação</vt:lpstr>
      <vt:lpstr>Onde perguntar</vt:lpstr>
      <vt:lpstr>Bibilografia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douglasjam</dc:creator>
  <cp:lastModifiedBy>douglasjam</cp:lastModifiedBy>
  <cp:revision>14</cp:revision>
  <dcterms:modified xsi:type="dcterms:W3CDTF">2012-05-10T20:54:23Z</dcterms:modified>
</cp:coreProperties>
</file>