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C1A74-805A-4B04-B2B3-21BCCAA21C9E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B7BA0-6D1F-44E7-80CE-9F1310EDDF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9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&lt;&lt;Add a bit more land so its obvious its USA&gt;&gt;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6C7D9-5AFE-4FCF-987B-45FE55FFDBA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6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74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22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4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0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68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6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5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82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102B-190A-4F57-8D38-428289D53C1A}" type="datetimeFigureOut">
              <a:rPr lang="en-AU" smtClean="0"/>
              <a:t>27/02/2013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2D28D-24F5-41FA-B60B-A91F854941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37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ti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10" Type="http://schemas.openxmlformats.org/officeDocument/2006/relationships/image" Target="../media/image8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107504" y="1412546"/>
            <a:ext cx="8928992" cy="5544846"/>
          </a:xfrm>
          <a:prstGeom prst="roundRect">
            <a:avLst>
              <a:gd name="adj" fmla="val 1450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33"/>
          <p:cNvPicPr>
            <a:picLocks/>
          </p:cNvPicPr>
          <p:nvPr/>
        </p:nvPicPr>
        <p:blipFill rotWithShape="1">
          <a:blip r:embed="rId3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0" t="10589" r="20538" b="10093"/>
          <a:stretch/>
        </p:blipFill>
        <p:spPr>
          <a:xfrm>
            <a:off x="5628349" y="2027063"/>
            <a:ext cx="2690151" cy="2088590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 rotWithShape="1">
          <a:blip r:embed="rId4" cstate="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0" t="11065" r="60454" b="12011"/>
          <a:stretch/>
        </p:blipFill>
        <p:spPr>
          <a:xfrm>
            <a:off x="5347185" y="4247203"/>
            <a:ext cx="2753207" cy="20808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327" y="1413937"/>
            <a:ext cx="1718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Observations</a:t>
            </a:r>
            <a:endParaRPr lang="en-AU" sz="2200" b="1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i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) LPX model development so far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305888" y="1839561"/>
            <a:ext cx="5394716" cy="5045823"/>
            <a:chOff x="251520" y="1389678"/>
            <a:chExt cx="3745142" cy="3621757"/>
          </a:xfrm>
        </p:grpSpPr>
        <p:grpSp>
          <p:nvGrpSpPr>
            <p:cNvPr id="5" name="Group 18"/>
            <p:cNvGrpSpPr/>
            <p:nvPr/>
          </p:nvGrpSpPr>
          <p:grpSpPr>
            <a:xfrm>
              <a:off x="251520" y="1483043"/>
              <a:ext cx="3745142" cy="3168351"/>
              <a:chOff x="250794" y="1973957"/>
              <a:chExt cx="2855222" cy="2415488"/>
            </a:xfrm>
          </p:grpSpPr>
          <p:pic>
            <p:nvPicPr>
              <p:cNvPr id="12" name="Picture 2" descr="C:\Users\Doug\Documents\My Dropbox\Work\Phd Stuff\new inputs\lightn\pics\exp\ControlFire.tif"/>
              <p:cNvPicPr>
                <a:picLocks noChangeArrowheads="1"/>
              </p:cNvPicPr>
              <p:nvPr/>
            </p:nvPicPr>
            <p:blipFill>
              <a:blip r:embed="rId5" cstate="print">
                <a:clrChange>
                  <a:clrFrom>
                    <a:srgbClr val="7F7F7F"/>
                  </a:clrFrom>
                  <a:clrTo>
                    <a:srgbClr val="7F7F7F">
                      <a:alpha val="0"/>
                    </a:srgbClr>
                  </a:clrTo>
                </a:clrChange>
              </a:blip>
              <a:srcRect l="41761" t="27430" r="18522" b="10119"/>
              <a:stretch>
                <a:fillRect/>
              </a:stretch>
            </p:blipFill>
            <p:spPr bwMode="auto">
              <a:xfrm>
                <a:off x="1674709" y="1973957"/>
                <a:ext cx="1431307" cy="1194395"/>
              </a:xfrm>
              <a:prstGeom prst="rect">
                <a:avLst/>
              </a:prstGeom>
              <a:noFill/>
            </p:spPr>
          </p:pic>
          <p:pic>
            <p:nvPicPr>
              <p:cNvPr id="13" name="Picture 12" descr="ControlTree.tif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7F7F7F"/>
                  </a:clrFrom>
                  <a:clrTo>
                    <a:srgbClr val="7F7F7F">
                      <a:alpha val="0"/>
                    </a:srgbClr>
                  </a:clrTo>
                </a:clrChange>
              </a:blip>
              <a:srcRect l="42456" t="27063" r="19197" b="11671"/>
              <a:stretch>
                <a:fillRect/>
              </a:stretch>
            </p:blipFill>
            <p:spPr>
              <a:xfrm>
                <a:off x="1674709" y="3181701"/>
                <a:ext cx="1383486" cy="1165232"/>
              </a:xfrm>
              <a:prstGeom prst="rect">
                <a:avLst/>
              </a:prstGeom>
            </p:spPr>
          </p:pic>
          <p:pic>
            <p:nvPicPr>
              <p:cNvPr id="15" name="Picture 17" descr="C:\Users\dkelley\Documents\My Dropbox\Work\Phd Stuff\new inputs\lightn\pics\exp\GFED_Fire.tif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7F7F7F"/>
                  </a:clrFrom>
                  <a:clrTo>
                    <a:srgbClr val="7F7F7F">
                      <a:alpha val="0"/>
                    </a:srgbClr>
                  </a:clrTo>
                </a:clrChange>
              </a:blip>
              <a:srcRect l="41086" t="28476" r="19197" b="11245"/>
              <a:stretch>
                <a:fillRect/>
              </a:stretch>
            </p:blipFill>
            <p:spPr bwMode="auto">
              <a:xfrm>
                <a:off x="250794" y="1973957"/>
                <a:ext cx="1440886" cy="1152847"/>
              </a:xfrm>
              <a:prstGeom prst="rect">
                <a:avLst/>
              </a:prstGeom>
              <a:noFill/>
            </p:spPr>
          </p:pic>
          <p:pic>
            <p:nvPicPr>
              <p:cNvPr id="16" name="Picture 18" descr="C:\Users\dkelley\Documents\My Dropbox\Work\Phd Stuff\new inputs\lightn\pics\exp\VCF_tree.tif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7F7F7F"/>
                  </a:clrFrom>
                  <a:clrTo>
                    <a:srgbClr val="7F7F7F">
                      <a:alpha val="0"/>
                    </a:srgbClr>
                  </a:clrTo>
                </a:clrChange>
              </a:blip>
              <a:srcRect l="41783" t="26649" r="18500" b="10202"/>
              <a:stretch>
                <a:fillRect/>
              </a:stretch>
            </p:blipFill>
            <p:spPr bwMode="auto">
              <a:xfrm>
                <a:off x="251520" y="3181701"/>
                <a:ext cx="1440886" cy="1207744"/>
              </a:xfrm>
              <a:prstGeom prst="rect">
                <a:avLst/>
              </a:prstGeom>
              <a:noFill/>
            </p:spPr>
          </p:pic>
        </p:grpSp>
        <p:sp>
          <p:nvSpPr>
            <p:cNvPr id="25" name="Freeform 24"/>
            <p:cNvSpPr/>
            <p:nvPr/>
          </p:nvSpPr>
          <p:spPr>
            <a:xfrm>
              <a:off x="543651" y="1389678"/>
              <a:ext cx="3295650" cy="352425"/>
            </a:xfrm>
            <a:custGeom>
              <a:avLst/>
              <a:gdLst>
                <a:gd name="connsiteX0" fmla="*/ 0 w 3295650"/>
                <a:gd name="connsiteY0" fmla="*/ 114300 h 352425"/>
                <a:gd name="connsiteX1" fmla="*/ 0 w 3295650"/>
                <a:gd name="connsiteY1" fmla="*/ 114300 h 352425"/>
                <a:gd name="connsiteX2" fmla="*/ 76200 w 3295650"/>
                <a:gd name="connsiteY2" fmla="*/ 171450 h 352425"/>
                <a:gd name="connsiteX3" fmla="*/ 114300 w 3295650"/>
                <a:gd name="connsiteY3" fmla="*/ 209550 h 352425"/>
                <a:gd name="connsiteX4" fmla="*/ 161925 w 3295650"/>
                <a:gd name="connsiteY4" fmla="*/ 276225 h 352425"/>
                <a:gd name="connsiteX5" fmla="*/ 180975 w 3295650"/>
                <a:gd name="connsiteY5" fmla="*/ 247650 h 352425"/>
                <a:gd name="connsiteX6" fmla="*/ 190500 w 3295650"/>
                <a:gd name="connsiteY6" fmla="*/ 209550 h 352425"/>
                <a:gd name="connsiteX7" fmla="*/ 219075 w 3295650"/>
                <a:gd name="connsiteY7" fmla="*/ 190500 h 352425"/>
                <a:gd name="connsiteX8" fmla="*/ 295275 w 3295650"/>
                <a:gd name="connsiteY8" fmla="*/ 171450 h 352425"/>
                <a:gd name="connsiteX9" fmla="*/ 390525 w 3295650"/>
                <a:gd name="connsiteY9" fmla="*/ 142875 h 352425"/>
                <a:gd name="connsiteX10" fmla="*/ 428625 w 3295650"/>
                <a:gd name="connsiteY10" fmla="*/ 133350 h 352425"/>
                <a:gd name="connsiteX11" fmla="*/ 466725 w 3295650"/>
                <a:gd name="connsiteY11" fmla="*/ 76200 h 352425"/>
                <a:gd name="connsiteX12" fmla="*/ 514350 w 3295650"/>
                <a:gd name="connsiteY12" fmla="*/ 38100 h 352425"/>
                <a:gd name="connsiteX13" fmla="*/ 581025 w 3295650"/>
                <a:gd name="connsiteY13" fmla="*/ 28575 h 352425"/>
                <a:gd name="connsiteX14" fmla="*/ 619125 w 3295650"/>
                <a:gd name="connsiteY14" fmla="*/ 28575 h 352425"/>
                <a:gd name="connsiteX15" fmla="*/ 619125 w 3295650"/>
                <a:gd name="connsiteY15" fmla="*/ 28575 h 352425"/>
                <a:gd name="connsiteX16" fmla="*/ 1190625 w 3295650"/>
                <a:gd name="connsiteY16" fmla="*/ 57150 h 352425"/>
                <a:gd name="connsiteX17" fmla="*/ 1276350 w 3295650"/>
                <a:gd name="connsiteY17" fmla="*/ 171450 h 352425"/>
                <a:gd name="connsiteX18" fmla="*/ 1314450 w 3295650"/>
                <a:gd name="connsiteY18" fmla="*/ 228600 h 352425"/>
                <a:gd name="connsiteX19" fmla="*/ 1343025 w 3295650"/>
                <a:gd name="connsiteY19" fmla="*/ 276225 h 352425"/>
                <a:gd name="connsiteX20" fmla="*/ 1371600 w 3295650"/>
                <a:gd name="connsiteY20" fmla="*/ 304800 h 352425"/>
                <a:gd name="connsiteX21" fmla="*/ 1419225 w 3295650"/>
                <a:gd name="connsiteY21" fmla="*/ 352425 h 352425"/>
                <a:gd name="connsiteX22" fmla="*/ 1466850 w 3295650"/>
                <a:gd name="connsiteY22" fmla="*/ 342900 h 352425"/>
                <a:gd name="connsiteX23" fmla="*/ 1466850 w 3295650"/>
                <a:gd name="connsiteY23" fmla="*/ 342900 h 352425"/>
                <a:gd name="connsiteX24" fmla="*/ 1895475 w 3295650"/>
                <a:gd name="connsiteY24" fmla="*/ 304800 h 352425"/>
                <a:gd name="connsiteX25" fmla="*/ 1895475 w 3295650"/>
                <a:gd name="connsiteY25" fmla="*/ 304800 h 352425"/>
                <a:gd name="connsiteX26" fmla="*/ 2352675 w 3295650"/>
                <a:gd name="connsiteY26" fmla="*/ 19050 h 352425"/>
                <a:gd name="connsiteX27" fmla="*/ 2809875 w 3295650"/>
                <a:gd name="connsiteY27" fmla="*/ 47625 h 352425"/>
                <a:gd name="connsiteX28" fmla="*/ 2914650 w 3295650"/>
                <a:gd name="connsiteY28" fmla="*/ 76200 h 352425"/>
                <a:gd name="connsiteX29" fmla="*/ 2943225 w 3295650"/>
                <a:gd name="connsiteY29" fmla="*/ 95250 h 352425"/>
                <a:gd name="connsiteX30" fmla="*/ 3019425 w 3295650"/>
                <a:gd name="connsiteY30" fmla="*/ 133350 h 352425"/>
                <a:gd name="connsiteX31" fmla="*/ 3076575 w 3295650"/>
                <a:gd name="connsiteY31" fmla="*/ 161925 h 352425"/>
                <a:gd name="connsiteX32" fmla="*/ 3162300 w 3295650"/>
                <a:gd name="connsiteY32" fmla="*/ 200025 h 352425"/>
                <a:gd name="connsiteX33" fmla="*/ 3190875 w 3295650"/>
                <a:gd name="connsiteY33" fmla="*/ 209550 h 352425"/>
                <a:gd name="connsiteX34" fmla="*/ 3190875 w 3295650"/>
                <a:gd name="connsiteY34" fmla="*/ 209550 h 352425"/>
                <a:gd name="connsiteX35" fmla="*/ 3295650 w 3295650"/>
                <a:gd name="connsiteY35" fmla="*/ 180975 h 352425"/>
                <a:gd name="connsiteX36" fmla="*/ 3295650 w 3295650"/>
                <a:gd name="connsiteY36" fmla="*/ 180975 h 352425"/>
                <a:gd name="connsiteX37" fmla="*/ 2990850 w 3295650"/>
                <a:gd name="connsiteY37" fmla="*/ 47625 h 352425"/>
                <a:gd name="connsiteX38" fmla="*/ 2800350 w 3295650"/>
                <a:gd name="connsiteY38" fmla="*/ 0 h 352425"/>
                <a:gd name="connsiteX39" fmla="*/ 942975 w 3295650"/>
                <a:gd name="connsiteY39" fmla="*/ 0 h 352425"/>
                <a:gd name="connsiteX40" fmla="*/ 219075 w 3295650"/>
                <a:gd name="connsiteY40" fmla="*/ 95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95650" h="352425">
                  <a:moveTo>
                    <a:pt x="0" y="114300"/>
                  </a:moveTo>
                  <a:lnTo>
                    <a:pt x="0" y="114300"/>
                  </a:lnTo>
                  <a:cubicBezTo>
                    <a:pt x="25400" y="133350"/>
                    <a:pt x="51809" y="151124"/>
                    <a:pt x="76200" y="171450"/>
                  </a:cubicBezTo>
                  <a:cubicBezTo>
                    <a:pt x="89998" y="182948"/>
                    <a:pt x="102473" y="196033"/>
                    <a:pt x="114300" y="209550"/>
                  </a:cubicBezTo>
                  <a:cubicBezTo>
                    <a:pt x="130840" y="228453"/>
                    <a:pt x="147700" y="254888"/>
                    <a:pt x="161925" y="276225"/>
                  </a:cubicBezTo>
                  <a:cubicBezTo>
                    <a:pt x="168275" y="266700"/>
                    <a:pt x="176466" y="258172"/>
                    <a:pt x="180975" y="247650"/>
                  </a:cubicBezTo>
                  <a:cubicBezTo>
                    <a:pt x="186132" y="235618"/>
                    <a:pt x="183238" y="220442"/>
                    <a:pt x="190500" y="209550"/>
                  </a:cubicBezTo>
                  <a:cubicBezTo>
                    <a:pt x="196850" y="200025"/>
                    <a:pt x="208836" y="195620"/>
                    <a:pt x="219075" y="190500"/>
                  </a:cubicBezTo>
                  <a:cubicBezTo>
                    <a:pt x="239500" y="180288"/>
                    <a:pt x="275712" y="175797"/>
                    <a:pt x="295275" y="171450"/>
                  </a:cubicBezTo>
                  <a:cubicBezTo>
                    <a:pt x="338461" y="161853"/>
                    <a:pt x="343037" y="158704"/>
                    <a:pt x="390525" y="142875"/>
                  </a:cubicBezTo>
                  <a:cubicBezTo>
                    <a:pt x="402944" y="138735"/>
                    <a:pt x="415925" y="136525"/>
                    <a:pt x="428625" y="133350"/>
                  </a:cubicBezTo>
                  <a:lnTo>
                    <a:pt x="466725" y="76200"/>
                  </a:lnTo>
                  <a:cubicBezTo>
                    <a:pt x="486733" y="46188"/>
                    <a:pt x="478959" y="45178"/>
                    <a:pt x="514350" y="38100"/>
                  </a:cubicBezTo>
                  <a:cubicBezTo>
                    <a:pt x="536365" y="33697"/>
                    <a:pt x="558667" y="30608"/>
                    <a:pt x="581025" y="28575"/>
                  </a:cubicBezTo>
                  <a:cubicBezTo>
                    <a:pt x="593673" y="27425"/>
                    <a:pt x="606425" y="28575"/>
                    <a:pt x="619125" y="28575"/>
                  </a:cubicBezTo>
                  <a:lnTo>
                    <a:pt x="619125" y="28575"/>
                  </a:lnTo>
                  <a:lnTo>
                    <a:pt x="1190625" y="57150"/>
                  </a:lnTo>
                  <a:cubicBezTo>
                    <a:pt x="1219200" y="95250"/>
                    <a:pt x="1248466" y="132841"/>
                    <a:pt x="1276350" y="171450"/>
                  </a:cubicBezTo>
                  <a:cubicBezTo>
                    <a:pt x="1289755" y="190011"/>
                    <a:pt x="1302158" y="209284"/>
                    <a:pt x="1314450" y="228600"/>
                  </a:cubicBezTo>
                  <a:cubicBezTo>
                    <a:pt x="1324389" y="244219"/>
                    <a:pt x="1331917" y="261414"/>
                    <a:pt x="1343025" y="276225"/>
                  </a:cubicBezTo>
                  <a:cubicBezTo>
                    <a:pt x="1351107" y="287001"/>
                    <a:pt x="1362976" y="294452"/>
                    <a:pt x="1371600" y="304800"/>
                  </a:cubicBezTo>
                  <a:cubicBezTo>
                    <a:pt x="1411287" y="352425"/>
                    <a:pt x="1366837" y="317500"/>
                    <a:pt x="1419225" y="352425"/>
                  </a:cubicBezTo>
                  <a:cubicBezTo>
                    <a:pt x="1460405" y="342130"/>
                    <a:pt x="1444234" y="342900"/>
                    <a:pt x="1466850" y="342900"/>
                  </a:cubicBezTo>
                  <a:lnTo>
                    <a:pt x="1466850" y="342900"/>
                  </a:lnTo>
                  <a:cubicBezTo>
                    <a:pt x="1721984" y="286204"/>
                    <a:pt x="1579756" y="304800"/>
                    <a:pt x="1895475" y="304800"/>
                  </a:cubicBezTo>
                  <a:lnTo>
                    <a:pt x="1895475" y="304800"/>
                  </a:lnTo>
                  <a:lnTo>
                    <a:pt x="2352675" y="19050"/>
                  </a:lnTo>
                  <a:lnTo>
                    <a:pt x="2809875" y="47625"/>
                  </a:lnTo>
                  <a:cubicBezTo>
                    <a:pt x="2844800" y="57150"/>
                    <a:pt x="2880558" y="64024"/>
                    <a:pt x="2914650" y="76200"/>
                  </a:cubicBezTo>
                  <a:cubicBezTo>
                    <a:pt x="2925431" y="80050"/>
                    <a:pt x="2933175" y="89768"/>
                    <a:pt x="2943225" y="95250"/>
                  </a:cubicBezTo>
                  <a:cubicBezTo>
                    <a:pt x="2968156" y="108848"/>
                    <a:pt x="2995796" y="117598"/>
                    <a:pt x="3019425" y="133350"/>
                  </a:cubicBezTo>
                  <a:cubicBezTo>
                    <a:pt x="3056354" y="157969"/>
                    <a:pt x="3037140" y="148780"/>
                    <a:pt x="3076575" y="161925"/>
                  </a:cubicBezTo>
                  <a:cubicBezTo>
                    <a:pt x="3121858" y="192114"/>
                    <a:pt x="3094290" y="177355"/>
                    <a:pt x="3162300" y="200025"/>
                  </a:cubicBezTo>
                  <a:lnTo>
                    <a:pt x="3190875" y="209550"/>
                  </a:lnTo>
                  <a:lnTo>
                    <a:pt x="3190875" y="209550"/>
                  </a:lnTo>
                  <a:cubicBezTo>
                    <a:pt x="3285525" y="199033"/>
                    <a:pt x="3256270" y="220355"/>
                    <a:pt x="3295650" y="180975"/>
                  </a:cubicBezTo>
                  <a:lnTo>
                    <a:pt x="3295650" y="180975"/>
                  </a:lnTo>
                  <a:lnTo>
                    <a:pt x="2990850" y="47625"/>
                  </a:lnTo>
                  <a:lnTo>
                    <a:pt x="2800350" y="0"/>
                  </a:lnTo>
                  <a:lnTo>
                    <a:pt x="942975" y="0"/>
                  </a:lnTo>
                  <a:lnTo>
                    <a:pt x="219075" y="9525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36622" y="1483043"/>
              <a:ext cx="144016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19826" y="2961303"/>
              <a:ext cx="3487176" cy="373423"/>
            </a:xfrm>
            <a:custGeom>
              <a:avLst/>
              <a:gdLst>
                <a:gd name="connsiteX0" fmla="*/ 0 w 3487176"/>
                <a:gd name="connsiteY0" fmla="*/ 57150 h 373423"/>
                <a:gd name="connsiteX1" fmla="*/ 57150 w 3487176"/>
                <a:gd name="connsiteY1" fmla="*/ 361950 h 373423"/>
                <a:gd name="connsiteX2" fmla="*/ 209550 w 3487176"/>
                <a:gd name="connsiteY2" fmla="*/ 323850 h 373423"/>
                <a:gd name="connsiteX3" fmla="*/ 266700 w 3487176"/>
                <a:gd name="connsiteY3" fmla="*/ 304800 h 373423"/>
                <a:gd name="connsiteX4" fmla="*/ 342900 w 3487176"/>
                <a:gd name="connsiteY4" fmla="*/ 285750 h 373423"/>
                <a:gd name="connsiteX5" fmla="*/ 428625 w 3487176"/>
                <a:gd name="connsiteY5" fmla="*/ 247650 h 373423"/>
                <a:gd name="connsiteX6" fmla="*/ 504825 w 3487176"/>
                <a:gd name="connsiteY6" fmla="*/ 228600 h 373423"/>
                <a:gd name="connsiteX7" fmla="*/ 552450 w 3487176"/>
                <a:gd name="connsiteY7" fmla="*/ 180975 h 373423"/>
                <a:gd name="connsiteX8" fmla="*/ 571500 w 3487176"/>
                <a:gd name="connsiteY8" fmla="*/ 123825 h 373423"/>
                <a:gd name="connsiteX9" fmla="*/ 619125 w 3487176"/>
                <a:gd name="connsiteY9" fmla="*/ 66675 h 373423"/>
                <a:gd name="connsiteX10" fmla="*/ 619125 w 3487176"/>
                <a:gd name="connsiteY10" fmla="*/ 66675 h 373423"/>
                <a:gd name="connsiteX11" fmla="*/ 1028700 w 3487176"/>
                <a:gd name="connsiteY11" fmla="*/ 123825 h 373423"/>
                <a:gd name="connsiteX12" fmla="*/ 1028700 w 3487176"/>
                <a:gd name="connsiteY12" fmla="*/ 200025 h 373423"/>
                <a:gd name="connsiteX13" fmla="*/ 1104900 w 3487176"/>
                <a:gd name="connsiteY13" fmla="*/ 161925 h 373423"/>
                <a:gd name="connsiteX14" fmla="*/ 1133475 w 3487176"/>
                <a:gd name="connsiteY14" fmla="*/ 152400 h 373423"/>
                <a:gd name="connsiteX15" fmla="*/ 1190625 w 3487176"/>
                <a:gd name="connsiteY15" fmla="*/ 123825 h 373423"/>
                <a:gd name="connsiteX16" fmla="*/ 1238250 w 3487176"/>
                <a:gd name="connsiteY16" fmla="*/ 133350 h 373423"/>
                <a:gd name="connsiteX17" fmla="*/ 1285875 w 3487176"/>
                <a:gd name="connsiteY17" fmla="*/ 180975 h 373423"/>
                <a:gd name="connsiteX18" fmla="*/ 1323975 w 3487176"/>
                <a:gd name="connsiteY18" fmla="*/ 247650 h 373423"/>
                <a:gd name="connsiteX19" fmla="*/ 1352550 w 3487176"/>
                <a:gd name="connsiteY19" fmla="*/ 266700 h 373423"/>
                <a:gd name="connsiteX20" fmla="*/ 1371600 w 3487176"/>
                <a:gd name="connsiteY20" fmla="*/ 295275 h 373423"/>
                <a:gd name="connsiteX21" fmla="*/ 1485900 w 3487176"/>
                <a:gd name="connsiteY21" fmla="*/ 361950 h 373423"/>
                <a:gd name="connsiteX22" fmla="*/ 1533525 w 3487176"/>
                <a:gd name="connsiteY22" fmla="*/ 371475 h 373423"/>
                <a:gd name="connsiteX23" fmla="*/ 1609725 w 3487176"/>
                <a:gd name="connsiteY23" fmla="*/ 371475 h 373423"/>
                <a:gd name="connsiteX24" fmla="*/ 1609725 w 3487176"/>
                <a:gd name="connsiteY24" fmla="*/ 371475 h 373423"/>
                <a:gd name="connsiteX25" fmla="*/ 2390775 w 3487176"/>
                <a:gd name="connsiteY25" fmla="*/ 133350 h 373423"/>
                <a:gd name="connsiteX26" fmla="*/ 2552700 w 3487176"/>
                <a:gd name="connsiteY26" fmla="*/ 57150 h 373423"/>
                <a:gd name="connsiteX27" fmla="*/ 2676525 w 3487176"/>
                <a:gd name="connsiteY27" fmla="*/ 47625 h 373423"/>
                <a:gd name="connsiteX28" fmla="*/ 2762250 w 3487176"/>
                <a:gd name="connsiteY28" fmla="*/ 57150 h 373423"/>
                <a:gd name="connsiteX29" fmla="*/ 2762250 w 3487176"/>
                <a:gd name="connsiteY29" fmla="*/ 57150 h 373423"/>
                <a:gd name="connsiteX30" fmla="*/ 2847975 w 3487176"/>
                <a:gd name="connsiteY30" fmla="*/ 123825 h 373423"/>
                <a:gd name="connsiteX31" fmla="*/ 2847975 w 3487176"/>
                <a:gd name="connsiteY31" fmla="*/ 123825 h 373423"/>
                <a:gd name="connsiteX32" fmla="*/ 2933700 w 3487176"/>
                <a:gd name="connsiteY32" fmla="*/ 104775 h 373423"/>
                <a:gd name="connsiteX33" fmla="*/ 2962275 w 3487176"/>
                <a:gd name="connsiteY33" fmla="*/ 95250 h 373423"/>
                <a:gd name="connsiteX34" fmla="*/ 3028950 w 3487176"/>
                <a:gd name="connsiteY34" fmla="*/ 76200 h 373423"/>
                <a:gd name="connsiteX35" fmla="*/ 3095625 w 3487176"/>
                <a:gd name="connsiteY35" fmla="*/ 85725 h 373423"/>
                <a:gd name="connsiteX36" fmla="*/ 3105150 w 3487176"/>
                <a:gd name="connsiteY36" fmla="*/ 114300 h 373423"/>
                <a:gd name="connsiteX37" fmla="*/ 3124200 w 3487176"/>
                <a:gd name="connsiteY37" fmla="*/ 142875 h 373423"/>
                <a:gd name="connsiteX38" fmla="*/ 3152775 w 3487176"/>
                <a:gd name="connsiteY38" fmla="*/ 200025 h 373423"/>
                <a:gd name="connsiteX39" fmla="*/ 3181350 w 3487176"/>
                <a:gd name="connsiteY39" fmla="*/ 219075 h 373423"/>
                <a:gd name="connsiteX40" fmla="*/ 3219450 w 3487176"/>
                <a:gd name="connsiteY40" fmla="*/ 247650 h 373423"/>
                <a:gd name="connsiteX41" fmla="*/ 3286125 w 3487176"/>
                <a:gd name="connsiteY41" fmla="*/ 276225 h 373423"/>
                <a:gd name="connsiteX42" fmla="*/ 3286125 w 3487176"/>
                <a:gd name="connsiteY42" fmla="*/ 276225 h 373423"/>
                <a:gd name="connsiteX43" fmla="*/ 3457575 w 3487176"/>
                <a:gd name="connsiteY43" fmla="*/ 228600 h 373423"/>
                <a:gd name="connsiteX44" fmla="*/ 3467100 w 3487176"/>
                <a:gd name="connsiteY44" fmla="*/ 114300 h 373423"/>
                <a:gd name="connsiteX45" fmla="*/ 3438525 w 3487176"/>
                <a:gd name="connsiteY45" fmla="*/ 66675 h 373423"/>
                <a:gd name="connsiteX46" fmla="*/ 3409950 w 3487176"/>
                <a:gd name="connsiteY46" fmla="*/ 28575 h 373423"/>
                <a:gd name="connsiteX47" fmla="*/ 3409950 w 3487176"/>
                <a:gd name="connsiteY47" fmla="*/ 28575 h 373423"/>
                <a:gd name="connsiteX48" fmla="*/ 3057525 w 3487176"/>
                <a:gd name="connsiteY48" fmla="*/ 95250 h 373423"/>
                <a:gd name="connsiteX49" fmla="*/ 2428875 w 3487176"/>
                <a:gd name="connsiteY49" fmla="*/ 19050 h 373423"/>
                <a:gd name="connsiteX50" fmla="*/ 1647825 w 3487176"/>
                <a:gd name="connsiteY50" fmla="*/ 47625 h 373423"/>
                <a:gd name="connsiteX51" fmla="*/ 1504950 w 3487176"/>
                <a:gd name="connsiteY51" fmla="*/ 57150 h 373423"/>
                <a:gd name="connsiteX52" fmla="*/ 1381125 w 3487176"/>
                <a:gd name="connsiteY52" fmla="*/ 76200 h 373423"/>
                <a:gd name="connsiteX53" fmla="*/ 1304925 w 3487176"/>
                <a:gd name="connsiteY53" fmla="*/ 76200 h 373423"/>
                <a:gd name="connsiteX54" fmla="*/ 1304925 w 3487176"/>
                <a:gd name="connsiteY54" fmla="*/ 76200 h 373423"/>
                <a:gd name="connsiteX55" fmla="*/ 847725 w 3487176"/>
                <a:gd name="connsiteY55" fmla="*/ 0 h 373423"/>
                <a:gd name="connsiteX56" fmla="*/ 133350 w 3487176"/>
                <a:gd name="connsiteY56" fmla="*/ 0 h 3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87176" h="373423">
                  <a:moveTo>
                    <a:pt x="0" y="57150"/>
                  </a:moveTo>
                  <a:lnTo>
                    <a:pt x="57150" y="361950"/>
                  </a:lnTo>
                  <a:cubicBezTo>
                    <a:pt x="107950" y="349250"/>
                    <a:pt x="159874" y="340409"/>
                    <a:pt x="209550" y="323850"/>
                  </a:cubicBezTo>
                  <a:cubicBezTo>
                    <a:pt x="228600" y="317500"/>
                    <a:pt x="247327" y="310084"/>
                    <a:pt x="266700" y="304800"/>
                  </a:cubicBezTo>
                  <a:cubicBezTo>
                    <a:pt x="393135" y="270318"/>
                    <a:pt x="256197" y="314651"/>
                    <a:pt x="342900" y="285750"/>
                  </a:cubicBezTo>
                  <a:cubicBezTo>
                    <a:pt x="380429" y="260731"/>
                    <a:pt x="374217" y="261252"/>
                    <a:pt x="428625" y="247650"/>
                  </a:cubicBezTo>
                  <a:lnTo>
                    <a:pt x="504825" y="228600"/>
                  </a:lnTo>
                  <a:cubicBezTo>
                    <a:pt x="530893" y="211221"/>
                    <a:pt x="539082" y="211054"/>
                    <a:pt x="552450" y="180975"/>
                  </a:cubicBezTo>
                  <a:cubicBezTo>
                    <a:pt x="560605" y="162625"/>
                    <a:pt x="560361" y="140533"/>
                    <a:pt x="571500" y="123825"/>
                  </a:cubicBezTo>
                  <a:cubicBezTo>
                    <a:pt x="611361" y="64033"/>
                    <a:pt x="586705" y="66675"/>
                    <a:pt x="619125" y="66675"/>
                  </a:cubicBezTo>
                  <a:lnTo>
                    <a:pt x="619125" y="66675"/>
                  </a:lnTo>
                  <a:lnTo>
                    <a:pt x="1028700" y="123825"/>
                  </a:lnTo>
                  <a:lnTo>
                    <a:pt x="1028700" y="200025"/>
                  </a:lnTo>
                  <a:cubicBezTo>
                    <a:pt x="1054100" y="187325"/>
                    <a:pt x="1079047" y="173676"/>
                    <a:pt x="1104900" y="161925"/>
                  </a:cubicBezTo>
                  <a:cubicBezTo>
                    <a:pt x="1114040" y="157770"/>
                    <a:pt x="1124495" y="156890"/>
                    <a:pt x="1133475" y="152400"/>
                  </a:cubicBezTo>
                  <a:cubicBezTo>
                    <a:pt x="1207333" y="115471"/>
                    <a:pt x="1118801" y="147766"/>
                    <a:pt x="1190625" y="123825"/>
                  </a:cubicBezTo>
                  <a:cubicBezTo>
                    <a:pt x="1206500" y="127000"/>
                    <a:pt x="1225076" y="123940"/>
                    <a:pt x="1238250" y="133350"/>
                  </a:cubicBezTo>
                  <a:cubicBezTo>
                    <a:pt x="1341238" y="206913"/>
                    <a:pt x="1187651" y="148234"/>
                    <a:pt x="1285875" y="180975"/>
                  </a:cubicBezTo>
                  <a:cubicBezTo>
                    <a:pt x="1293346" y="195916"/>
                    <a:pt x="1310512" y="234187"/>
                    <a:pt x="1323975" y="247650"/>
                  </a:cubicBezTo>
                  <a:cubicBezTo>
                    <a:pt x="1332070" y="255745"/>
                    <a:pt x="1343025" y="260350"/>
                    <a:pt x="1352550" y="266700"/>
                  </a:cubicBezTo>
                  <a:cubicBezTo>
                    <a:pt x="1358900" y="276225"/>
                    <a:pt x="1363091" y="287617"/>
                    <a:pt x="1371600" y="295275"/>
                  </a:cubicBezTo>
                  <a:cubicBezTo>
                    <a:pt x="1432242" y="349853"/>
                    <a:pt x="1427731" y="349023"/>
                    <a:pt x="1485900" y="361950"/>
                  </a:cubicBezTo>
                  <a:cubicBezTo>
                    <a:pt x="1501704" y="365462"/>
                    <a:pt x="1517383" y="370233"/>
                    <a:pt x="1533525" y="371475"/>
                  </a:cubicBezTo>
                  <a:cubicBezTo>
                    <a:pt x="1558850" y="373423"/>
                    <a:pt x="1584325" y="371475"/>
                    <a:pt x="1609725" y="371475"/>
                  </a:cubicBezTo>
                  <a:lnTo>
                    <a:pt x="1609725" y="371475"/>
                  </a:lnTo>
                  <a:lnTo>
                    <a:pt x="2390775" y="133350"/>
                  </a:lnTo>
                  <a:cubicBezTo>
                    <a:pt x="2533105" y="62185"/>
                    <a:pt x="2476979" y="82390"/>
                    <a:pt x="2552700" y="57150"/>
                  </a:cubicBezTo>
                  <a:cubicBezTo>
                    <a:pt x="2607563" y="20574"/>
                    <a:pt x="2570611" y="36476"/>
                    <a:pt x="2676525" y="47625"/>
                  </a:cubicBezTo>
                  <a:lnTo>
                    <a:pt x="2762250" y="57150"/>
                  </a:lnTo>
                  <a:lnTo>
                    <a:pt x="2762250" y="57150"/>
                  </a:lnTo>
                  <a:cubicBezTo>
                    <a:pt x="2836233" y="109995"/>
                    <a:pt x="2809612" y="85462"/>
                    <a:pt x="2847975" y="123825"/>
                  </a:cubicBezTo>
                  <a:lnTo>
                    <a:pt x="2847975" y="123825"/>
                  </a:lnTo>
                  <a:cubicBezTo>
                    <a:pt x="2876550" y="117475"/>
                    <a:pt x="2905302" y="111875"/>
                    <a:pt x="2933700" y="104775"/>
                  </a:cubicBezTo>
                  <a:cubicBezTo>
                    <a:pt x="2943440" y="102340"/>
                    <a:pt x="2952621" y="98008"/>
                    <a:pt x="2962275" y="95250"/>
                  </a:cubicBezTo>
                  <a:cubicBezTo>
                    <a:pt x="3045996" y="71330"/>
                    <a:pt x="2960437" y="99038"/>
                    <a:pt x="3028950" y="76200"/>
                  </a:cubicBezTo>
                  <a:cubicBezTo>
                    <a:pt x="3051175" y="79375"/>
                    <a:pt x="3075545" y="75685"/>
                    <a:pt x="3095625" y="85725"/>
                  </a:cubicBezTo>
                  <a:cubicBezTo>
                    <a:pt x="3104605" y="90215"/>
                    <a:pt x="3100660" y="105320"/>
                    <a:pt x="3105150" y="114300"/>
                  </a:cubicBezTo>
                  <a:cubicBezTo>
                    <a:pt x="3110270" y="124539"/>
                    <a:pt x="3119080" y="132636"/>
                    <a:pt x="3124200" y="142875"/>
                  </a:cubicBezTo>
                  <a:cubicBezTo>
                    <a:pt x="3139694" y="173863"/>
                    <a:pt x="3125478" y="172728"/>
                    <a:pt x="3152775" y="200025"/>
                  </a:cubicBezTo>
                  <a:cubicBezTo>
                    <a:pt x="3160870" y="208120"/>
                    <a:pt x="3172035" y="212421"/>
                    <a:pt x="3181350" y="219075"/>
                  </a:cubicBezTo>
                  <a:cubicBezTo>
                    <a:pt x="3194268" y="228302"/>
                    <a:pt x="3205251" y="240550"/>
                    <a:pt x="3219450" y="247650"/>
                  </a:cubicBezTo>
                  <a:cubicBezTo>
                    <a:pt x="3301330" y="288590"/>
                    <a:pt x="3257824" y="247924"/>
                    <a:pt x="3286125" y="276225"/>
                  </a:cubicBezTo>
                  <a:lnTo>
                    <a:pt x="3286125" y="276225"/>
                  </a:lnTo>
                  <a:cubicBezTo>
                    <a:pt x="3438701" y="235538"/>
                    <a:pt x="3382240" y="253712"/>
                    <a:pt x="3457575" y="228600"/>
                  </a:cubicBezTo>
                  <a:cubicBezTo>
                    <a:pt x="3475194" y="175742"/>
                    <a:pt x="3487176" y="169508"/>
                    <a:pt x="3467100" y="114300"/>
                  </a:cubicBezTo>
                  <a:cubicBezTo>
                    <a:pt x="3460773" y="96901"/>
                    <a:pt x="3446804" y="83234"/>
                    <a:pt x="3438525" y="66675"/>
                  </a:cubicBezTo>
                  <a:cubicBezTo>
                    <a:pt x="3418908" y="27441"/>
                    <a:pt x="3443529" y="45364"/>
                    <a:pt x="3409950" y="28575"/>
                  </a:cubicBezTo>
                  <a:lnTo>
                    <a:pt x="3409950" y="28575"/>
                  </a:lnTo>
                  <a:lnTo>
                    <a:pt x="3057525" y="95250"/>
                  </a:lnTo>
                  <a:lnTo>
                    <a:pt x="2428875" y="19050"/>
                  </a:lnTo>
                  <a:lnTo>
                    <a:pt x="1647825" y="47625"/>
                  </a:lnTo>
                  <a:cubicBezTo>
                    <a:pt x="1600200" y="50800"/>
                    <a:pt x="1552444" y="52401"/>
                    <a:pt x="1504950" y="57150"/>
                  </a:cubicBezTo>
                  <a:cubicBezTo>
                    <a:pt x="1335545" y="74091"/>
                    <a:pt x="1626253" y="60879"/>
                    <a:pt x="1381125" y="76200"/>
                  </a:cubicBezTo>
                  <a:cubicBezTo>
                    <a:pt x="1355774" y="77784"/>
                    <a:pt x="1330325" y="76200"/>
                    <a:pt x="1304925" y="76200"/>
                  </a:cubicBezTo>
                  <a:lnTo>
                    <a:pt x="1304925" y="76200"/>
                  </a:lnTo>
                  <a:lnTo>
                    <a:pt x="847725" y="0"/>
                  </a:lnTo>
                  <a:lnTo>
                    <a:pt x="13335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391251" y="4611385"/>
              <a:ext cx="3524250" cy="400050"/>
            </a:xfrm>
            <a:custGeom>
              <a:avLst/>
              <a:gdLst>
                <a:gd name="connsiteX0" fmla="*/ 0 w 3524250"/>
                <a:gd name="connsiteY0" fmla="*/ 104775 h 400050"/>
                <a:gd name="connsiteX1" fmla="*/ 0 w 3524250"/>
                <a:gd name="connsiteY1" fmla="*/ 104775 h 400050"/>
                <a:gd name="connsiteX2" fmla="*/ 85725 w 3524250"/>
                <a:gd name="connsiteY2" fmla="*/ 238125 h 400050"/>
                <a:gd name="connsiteX3" fmla="*/ 104775 w 3524250"/>
                <a:gd name="connsiteY3" fmla="*/ 266700 h 400050"/>
                <a:gd name="connsiteX4" fmla="*/ 152400 w 3524250"/>
                <a:gd name="connsiteY4" fmla="*/ 361950 h 400050"/>
                <a:gd name="connsiteX5" fmla="*/ 171450 w 3524250"/>
                <a:gd name="connsiteY5" fmla="*/ 390525 h 400050"/>
                <a:gd name="connsiteX6" fmla="*/ 200025 w 3524250"/>
                <a:gd name="connsiteY6" fmla="*/ 400050 h 400050"/>
                <a:gd name="connsiteX7" fmla="*/ 228600 w 3524250"/>
                <a:gd name="connsiteY7" fmla="*/ 371475 h 400050"/>
                <a:gd name="connsiteX8" fmla="*/ 285750 w 3524250"/>
                <a:gd name="connsiteY8" fmla="*/ 285750 h 400050"/>
                <a:gd name="connsiteX9" fmla="*/ 314325 w 3524250"/>
                <a:gd name="connsiteY9" fmla="*/ 266700 h 400050"/>
                <a:gd name="connsiteX10" fmla="*/ 371475 w 3524250"/>
                <a:gd name="connsiteY10" fmla="*/ 285750 h 400050"/>
                <a:gd name="connsiteX11" fmla="*/ 371475 w 3524250"/>
                <a:gd name="connsiteY11" fmla="*/ 285750 h 400050"/>
                <a:gd name="connsiteX12" fmla="*/ 457200 w 3524250"/>
                <a:gd name="connsiteY12" fmla="*/ 257175 h 400050"/>
                <a:gd name="connsiteX13" fmla="*/ 552450 w 3524250"/>
                <a:gd name="connsiteY13" fmla="*/ 228600 h 400050"/>
                <a:gd name="connsiteX14" fmla="*/ 590550 w 3524250"/>
                <a:gd name="connsiteY14" fmla="*/ 142875 h 400050"/>
                <a:gd name="connsiteX15" fmla="*/ 600075 w 3524250"/>
                <a:gd name="connsiteY15" fmla="*/ 114300 h 400050"/>
                <a:gd name="connsiteX16" fmla="*/ 657225 w 3524250"/>
                <a:gd name="connsiteY16" fmla="*/ 85725 h 400050"/>
                <a:gd name="connsiteX17" fmla="*/ 742950 w 3524250"/>
                <a:gd name="connsiteY17" fmla="*/ 95250 h 400050"/>
                <a:gd name="connsiteX18" fmla="*/ 809625 w 3524250"/>
                <a:gd name="connsiteY18" fmla="*/ 114300 h 400050"/>
                <a:gd name="connsiteX19" fmla="*/ 828675 w 3524250"/>
                <a:gd name="connsiteY19" fmla="*/ 123825 h 400050"/>
                <a:gd name="connsiteX20" fmla="*/ 828675 w 3524250"/>
                <a:gd name="connsiteY20" fmla="*/ 123825 h 400050"/>
                <a:gd name="connsiteX21" fmla="*/ 1057275 w 3524250"/>
                <a:gd name="connsiteY21" fmla="*/ 152400 h 400050"/>
                <a:gd name="connsiteX22" fmla="*/ 1190625 w 3524250"/>
                <a:gd name="connsiteY22" fmla="*/ 171450 h 400050"/>
                <a:gd name="connsiteX23" fmla="*/ 1219200 w 3524250"/>
                <a:gd name="connsiteY23" fmla="*/ 190500 h 400050"/>
                <a:gd name="connsiteX24" fmla="*/ 1276350 w 3524250"/>
                <a:gd name="connsiteY24" fmla="*/ 209550 h 400050"/>
                <a:gd name="connsiteX25" fmla="*/ 1304925 w 3524250"/>
                <a:gd name="connsiteY25" fmla="*/ 219075 h 400050"/>
                <a:gd name="connsiteX26" fmla="*/ 1419225 w 3524250"/>
                <a:gd name="connsiteY26" fmla="*/ 314325 h 400050"/>
                <a:gd name="connsiteX27" fmla="*/ 1457325 w 3524250"/>
                <a:gd name="connsiteY27" fmla="*/ 323850 h 400050"/>
                <a:gd name="connsiteX28" fmla="*/ 1495425 w 3524250"/>
                <a:gd name="connsiteY28" fmla="*/ 342900 h 400050"/>
                <a:gd name="connsiteX29" fmla="*/ 1533525 w 3524250"/>
                <a:gd name="connsiteY29" fmla="*/ 352425 h 400050"/>
                <a:gd name="connsiteX30" fmla="*/ 1581150 w 3524250"/>
                <a:gd name="connsiteY30" fmla="*/ 371475 h 400050"/>
                <a:gd name="connsiteX31" fmla="*/ 1609725 w 3524250"/>
                <a:gd name="connsiteY31" fmla="*/ 381000 h 400050"/>
                <a:gd name="connsiteX32" fmla="*/ 1819275 w 3524250"/>
                <a:gd name="connsiteY32" fmla="*/ 371475 h 400050"/>
                <a:gd name="connsiteX33" fmla="*/ 1847850 w 3524250"/>
                <a:gd name="connsiteY33" fmla="*/ 361950 h 400050"/>
                <a:gd name="connsiteX34" fmla="*/ 1905000 w 3524250"/>
                <a:gd name="connsiteY34" fmla="*/ 361950 h 400050"/>
                <a:gd name="connsiteX35" fmla="*/ 2590800 w 3524250"/>
                <a:gd name="connsiteY35" fmla="*/ 123825 h 400050"/>
                <a:gd name="connsiteX36" fmla="*/ 2771775 w 3524250"/>
                <a:gd name="connsiteY36" fmla="*/ 180975 h 400050"/>
                <a:gd name="connsiteX37" fmla="*/ 2857500 w 3524250"/>
                <a:gd name="connsiteY37" fmla="*/ 209550 h 400050"/>
                <a:gd name="connsiteX38" fmla="*/ 2886075 w 3524250"/>
                <a:gd name="connsiteY38" fmla="*/ 219075 h 400050"/>
                <a:gd name="connsiteX39" fmla="*/ 2962275 w 3524250"/>
                <a:gd name="connsiteY39" fmla="*/ 209550 h 400050"/>
                <a:gd name="connsiteX40" fmla="*/ 3019425 w 3524250"/>
                <a:gd name="connsiteY40" fmla="*/ 190500 h 400050"/>
                <a:gd name="connsiteX41" fmla="*/ 3133725 w 3524250"/>
                <a:gd name="connsiteY41" fmla="*/ 200025 h 400050"/>
                <a:gd name="connsiteX42" fmla="*/ 3152775 w 3524250"/>
                <a:gd name="connsiteY42" fmla="*/ 228600 h 400050"/>
                <a:gd name="connsiteX43" fmla="*/ 3181350 w 3524250"/>
                <a:gd name="connsiteY43" fmla="*/ 247650 h 400050"/>
                <a:gd name="connsiteX44" fmla="*/ 3524250 w 3524250"/>
                <a:gd name="connsiteY44" fmla="*/ 304800 h 400050"/>
                <a:gd name="connsiteX45" fmla="*/ 3476625 w 3524250"/>
                <a:gd name="connsiteY45" fmla="*/ 219075 h 400050"/>
                <a:gd name="connsiteX46" fmla="*/ 3467100 w 3524250"/>
                <a:gd name="connsiteY46" fmla="*/ 190500 h 400050"/>
                <a:gd name="connsiteX47" fmla="*/ 3438525 w 3524250"/>
                <a:gd name="connsiteY47" fmla="*/ 152400 h 400050"/>
                <a:gd name="connsiteX48" fmla="*/ 3429000 w 3524250"/>
                <a:gd name="connsiteY48" fmla="*/ 114300 h 400050"/>
                <a:gd name="connsiteX49" fmla="*/ 3429000 w 3524250"/>
                <a:gd name="connsiteY49" fmla="*/ 114300 h 400050"/>
                <a:gd name="connsiteX50" fmla="*/ 3352800 w 3524250"/>
                <a:gd name="connsiteY50" fmla="*/ 142875 h 400050"/>
                <a:gd name="connsiteX51" fmla="*/ 3324225 w 3524250"/>
                <a:gd name="connsiteY51" fmla="*/ 152400 h 400050"/>
                <a:gd name="connsiteX52" fmla="*/ 3324225 w 3524250"/>
                <a:gd name="connsiteY52" fmla="*/ 152400 h 400050"/>
                <a:gd name="connsiteX53" fmla="*/ 2895600 w 3524250"/>
                <a:gd name="connsiteY53" fmla="*/ 152400 h 400050"/>
                <a:gd name="connsiteX54" fmla="*/ 2352675 w 3524250"/>
                <a:gd name="connsiteY54" fmla="*/ 38100 h 400050"/>
                <a:gd name="connsiteX55" fmla="*/ 1771650 w 3524250"/>
                <a:gd name="connsiteY55" fmla="*/ 123825 h 400050"/>
                <a:gd name="connsiteX56" fmla="*/ 1238250 w 3524250"/>
                <a:gd name="connsiteY56" fmla="*/ 171450 h 400050"/>
                <a:gd name="connsiteX57" fmla="*/ 714375 w 3524250"/>
                <a:gd name="connsiteY57" fmla="*/ 0 h 400050"/>
                <a:gd name="connsiteX58" fmla="*/ 28575 w 3524250"/>
                <a:gd name="connsiteY58" fmla="*/ 381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524250" h="400050">
                  <a:moveTo>
                    <a:pt x="0" y="104775"/>
                  </a:moveTo>
                  <a:lnTo>
                    <a:pt x="0" y="104775"/>
                  </a:lnTo>
                  <a:lnTo>
                    <a:pt x="85725" y="238125"/>
                  </a:lnTo>
                  <a:cubicBezTo>
                    <a:pt x="91944" y="247736"/>
                    <a:pt x="104775" y="266700"/>
                    <a:pt x="104775" y="266700"/>
                  </a:cubicBezTo>
                  <a:cubicBezTo>
                    <a:pt x="119853" y="327012"/>
                    <a:pt x="107038" y="293908"/>
                    <a:pt x="152400" y="361950"/>
                  </a:cubicBezTo>
                  <a:cubicBezTo>
                    <a:pt x="158750" y="371475"/>
                    <a:pt x="160590" y="386905"/>
                    <a:pt x="171450" y="390525"/>
                  </a:cubicBezTo>
                  <a:lnTo>
                    <a:pt x="200025" y="400050"/>
                  </a:lnTo>
                  <a:cubicBezTo>
                    <a:pt x="209550" y="390525"/>
                    <a:pt x="220330" y="382108"/>
                    <a:pt x="228600" y="371475"/>
                  </a:cubicBezTo>
                  <a:lnTo>
                    <a:pt x="285750" y="285750"/>
                  </a:lnTo>
                  <a:cubicBezTo>
                    <a:pt x="292100" y="276225"/>
                    <a:pt x="304800" y="273050"/>
                    <a:pt x="314325" y="266700"/>
                  </a:cubicBezTo>
                  <a:cubicBezTo>
                    <a:pt x="350825" y="291034"/>
                    <a:pt x="331452" y="285750"/>
                    <a:pt x="371475" y="285750"/>
                  </a:cubicBezTo>
                  <a:lnTo>
                    <a:pt x="371475" y="285750"/>
                  </a:lnTo>
                  <a:cubicBezTo>
                    <a:pt x="400050" y="276225"/>
                    <a:pt x="427979" y="264480"/>
                    <a:pt x="457200" y="257175"/>
                  </a:cubicBezTo>
                  <a:cubicBezTo>
                    <a:pt x="555267" y="232658"/>
                    <a:pt x="494967" y="266922"/>
                    <a:pt x="552450" y="228600"/>
                  </a:cubicBezTo>
                  <a:cubicBezTo>
                    <a:pt x="582639" y="183317"/>
                    <a:pt x="567880" y="210885"/>
                    <a:pt x="590550" y="142875"/>
                  </a:cubicBezTo>
                  <a:cubicBezTo>
                    <a:pt x="593725" y="133350"/>
                    <a:pt x="591721" y="119869"/>
                    <a:pt x="600075" y="114300"/>
                  </a:cubicBezTo>
                  <a:cubicBezTo>
                    <a:pt x="637004" y="89681"/>
                    <a:pt x="617790" y="98870"/>
                    <a:pt x="657225" y="85725"/>
                  </a:cubicBezTo>
                  <a:cubicBezTo>
                    <a:pt x="685800" y="88900"/>
                    <a:pt x="714533" y="90878"/>
                    <a:pt x="742950" y="95250"/>
                  </a:cubicBezTo>
                  <a:cubicBezTo>
                    <a:pt x="757627" y="97508"/>
                    <a:pt x="794066" y="108077"/>
                    <a:pt x="809625" y="114300"/>
                  </a:cubicBezTo>
                  <a:cubicBezTo>
                    <a:pt x="816217" y="116937"/>
                    <a:pt x="822325" y="120650"/>
                    <a:pt x="828675" y="123825"/>
                  </a:cubicBezTo>
                  <a:lnTo>
                    <a:pt x="828675" y="123825"/>
                  </a:lnTo>
                  <a:lnTo>
                    <a:pt x="1057275" y="152400"/>
                  </a:lnTo>
                  <a:cubicBezTo>
                    <a:pt x="1084044" y="154834"/>
                    <a:pt x="1153976" y="153126"/>
                    <a:pt x="1190625" y="171450"/>
                  </a:cubicBezTo>
                  <a:cubicBezTo>
                    <a:pt x="1200864" y="176570"/>
                    <a:pt x="1208739" y="185851"/>
                    <a:pt x="1219200" y="190500"/>
                  </a:cubicBezTo>
                  <a:cubicBezTo>
                    <a:pt x="1237550" y="198655"/>
                    <a:pt x="1257300" y="203200"/>
                    <a:pt x="1276350" y="209550"/>
                  </a:cubicBezTo>
                  <a:lnTo>
                    <a:pt x="1304925" y="219075"/>
                  </a:lnTo>
                  <a:cubicBezTo>
                    <a:pt x="1378264" y="292414"/>
                    <a:pt x="1339659" y="261281"/>
                    <a:pt x="1419225" y="314325"/>
                  </a:cubicBezTo>
                  <a:cubicBezTo>
                    <a:pt x="1430117" y="321587"/>
                    <a:pt x="1445068" y="319253"/>
                    <a:pt x="1457325" y="323850"/>
                  </a:cubicBezTo>
                  <a:cubicBezTo>
                    <a:pt x="1470620" y="328836"/>
                    <a:pt x="1482130" y="337914"/>
                    <a:pt x="1495425" y="342900"/>
                  </a:cubicBezTo>
                  <a:cubicBezTo>
                    <a:pt x="1507682" y="347497"/>
                    <a:pt x="1521106" y="348285"/>
                    <a:pt x="1533525" y="352425"/>
                  </a:cubicBezTo>
                  <a:cubicBezTo>
                    <a:pt x="1549745" y="357832"/>
                    <a:pt x="1565141" y="365472"/>
                    <a:pt x="1581150" y="371475"/>
                  </a:cubicBezTo>
                  <a:cubicBezTo>
                    <a:pt x="1590551" y="375000"/>
                    <a:pt x="1600200" y="377825"/>
                    <a:pt x="1609725" y="381000"/>
                  </a:cubicBezTo>
                  <a:cubicBezTo>
                    <a:pt x="1679575" y="377825"/>
                    <a:pt x="1749576" y="377051"/>
                    <a:pt x="1819275" y="371475"/>
                  </a:cubicBezTo>
                  <a:cubicBezTo>
                    <a:pt x="1829283" y="370674"/>
                    <a:pt x="1837871" y="363059"/>
                    <a:pt x="1847850" y="361950"/>
                  </a:cubicBezTo>
                  <a:cubicBezTo>
                    <a:pt x="1866783" y="359846"/>
                    <a:pt x="1885950" y="361950"/>
                    <a:pt x="1905000" y="361950"/>
                  </a:cubicBezTo>
                  <a:lnTo>
                    <a:pt x="2590800" y="123825"/>
                  </a:lnTo>
                  <a:cubicBezTo>
                    <a:pt x="2793208" y="197428"/>
                    <a:pt x="2608073" y="134203"/>
                    <a:pt x="2771775" y="180975"/>
                  </a:cubicBezTo>
                  <a:lnTo>
                    <a:pt x="2857500" y="209550"/>
                  </a:lnTo>
                  <a:lnTo>
                    <a:pt x="2886075" y="219075"/>
                  </a:lnTo>
                  <a:cubicBezTo>
                    <a:pt x="2911475" y="215900"/>
                    <a:pt x="2937246" y="214913"/>
                    <a:pt x="2962275" y="209550"/>
                  </a:cubicBezTo>
                  <a:cubicBezTo>
                    <a:pt x="2981910" y="205343"/>
                    <a:pt x="3019425" y="190500"/>
                    <a:pt x="3019425" y="190500"/>
                  </a:cubicBezTo>
                  <a:cubicBezTo>
                    <a:pt x="3057525" y="193675"/>
                    <a:pt x="3096964" y="189522"/>
                    <a:pt x="3133725" y="200025"/>
                  </a:cubicBezTo>
                  <a:cubicBezTo>
                    <a:pt x="3144732" y="203170"/>
                    <a:pt x="3144680" y="220505"/>
                    <a:pt x="3152775" y="228600"/>
                  </a:cubicBezTo>
                  <a:cubicBezTo>
                    <a:pt x="3160870" y="236695"/>
                    <a:pt x="3181350" y="247650"/>
                    <a:pt x="3181350" y="247650"/>
                  </a:cubicBezTo>
                  <a:lnTo>
                    <a:pt x="3524250" y="304800"/>
                  </a:lnTo>
                  <a:cubicBezTo>
                    <a:pt x="3508375" y="276225"/>
                    <a:pt x="3491244" y="248313"/>
                    <a:pt x="3476625" y="219075"/>
                  </a:cubicBezTo>
                  <a:cubicBezTo>
                    <a:pt x="3472135" y="210095"/>
                    <a:pt x="3472081" y="199217"/>
                    <a:pt x="3467100" y="190500"/>
                  </a:cubicBezTo>
                  <a:cubicBezTo>
                    <a:pt x="3459224" y="176717"/>
                    <a:pt x="3448050" y="165100"/>
                    <a:pt x="3438525" y="152400"/>
                  </a:cubicBezTo>
                  <a:cubicBezTo>
                    <a:pt x="3427996" y="120813"/>
                    <a:pt x="3429000" y="133865"/>
                    <a:pt x="3429000" y="114300"/>
                  </a:cubicBezTo>
                  <a:lnTo>
                    <a:pt x="3429000" y="114300"/>
                  </a:lnTo>
                  <a:lnTo>
                    <a:pt x="3352800" y="142875"/>
                  </a:lnTo>
                  <a:cubicBezTo>
                    <a:pt x="3343364" y="146306"/>
                    <a:pt x="3324225" y="152400"/>
                    <a:pt x="3324225" y="152400"/>
                  </a:cubicBezTo>
                  <a:lnTo>
                    <a:pt x="3324225" y="152400"/>
                  </a:lnTo>
                  <a:lnTo>
                    <a:pt x="2895600" y="152400"/>
                  </a:lnTo>
                  <a:lnTo>
                    <a:pt x="2352675" y="38100"/>
                  </a:lnTo>
                  <a:lnTo>
                    <a:pt x="1771650" y="123825"/>
                  </a:lnTo>
                  <a:lnTo>
                    <a:pt x="1238250" y="171450"/>
                  </a:lnTo>
                  <a:lnTo>
                    <a:pt x="714375" y="0"/>
                  </a:lnTo>
                  <a:lnTo>
                    <a:pt x="28575" y="3810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87" y="1700808"/>
            <a:ext cx="432045" cy="4625119"/>
            <a:chOff x="372890" y="1596406"/>
            <a:chExt cx="432045" cy="3079602"/>
          </a:xfrm>
        </p:grpSpPr>
        <p:sp>
          <p:nvSpPr>
            <p:cNvPr id="57" name="TextBox 56"/>
            <p:cNvSpPr txBox="1"/>
            <p:nvPr/>
          </p:nvSpPr>
          <p:spPr>
            <a:xfrm rot="16200000">
              <a:off x="-166592" y="2137046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b="1" dirty="0" smtClean="0"/>
                <a:t>Fire</a:t>
              </a:r>
              <a:endParaRPr lang="en-AU" sz="2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-97987" y="3774244"/>
              <a:ext cx="1372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b="1" dirty="0" smtClean="0"/>
                <a:t>Tree  cover</a:t>
              </a:r>
              <a:endParaRPr lang="en-AU" sz="22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189788" y="1670494"/>
            <a:ext cx="918716" cy="2391159"/>
            <a:chOff x="8039100" y="908719"/>
            <a:chExt cx="918716" cy="2391159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91" t="7172" r="7570" b="4781"/>
            <a:stretch/>
          </p:blipFill>
          <p:spPr>
            <a:xfrm>
              <a:off x="8039100" y="908719"/>
              <a:ext cx="349250" cy="239115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316416" y="1037635"/>
              <a:ext cx="641400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20%</a:t>
              </a:r>
              <a:endParaRPr lang="en-US" sz="100" dirty="0" smtClean="0"/>
            </a:p>
            <a:p>
              <a:endParaRPr lang="en-US" sz="100" dirty="0" smtClean="0"/>
            </a:p>
            <a:p>
              <a:r>
                <a:rPr lang="en-US" sz="1700" dirty="0" smtClean="0"/>
                <a:t>10%</a:t>
              </a:r>
              <a:endParaRPr lang="en-US" sz="100" dirty="0"/>
            </a:p>
            <a:p>
              <a:endParaRPr lang="en-US" sz="100" dirty="0"/>
            </a:p>
            <a:p>
              <a:r>
                <a:rPr lang="en-US" sz="1700" dirty="0" smtClean="0"/>
                <a:t>5%</a:t>
              </a:r>
              <a:endParaRPr lang="en-US" sz="100" dirty="0" smtClean="0"/>
            </a:p>
            <a:p>
              <a:endParaRPr lang="en-US" sz="100" dirty="0" smtClean="0"/>
            </a:p>
            <a:p>
              <a:r>
                <a:rPr lang="en-US" sz="1700" dirty="0" smtClean="0"/>
                <a:t>2%</a:t>
              </a:r>
              <a:endParaRPr lang="en-US" sz="100" dirty="0" smtClean="0"/>
            </a:p>
            <a:p>
              <a:endParaRPr lang="en-US" sz="100" dirty="0" smtClean="0"/>
            </a:p>
            <a:p>
              <a:r>
                <a:rPr lang="en-US" sz="1700" dirty="0" smtClean="0"/>
                <a:t>1%</a:t>
              </a:r>
              <a:endParaRPr lang="en-US" sz="100" dirty="0" smtClean="0"/>
            </a:p>
            <a:p>
              <a:endParaRPr lang="en-US" sz="100" dirty="0" smtClean="0"/>
            </a:p>
            <a:p>
              <a:r>
                <a:rPr lang="en-US" sz="1700" dirty="0" smtClean="0"/>
                <a:t>0.1%</a:t>
              </a:r>
            </a:p>
            <a:p>
              <a:endParaRPr lang="en-US" sz="900" dirty="0"/>
            </a:p>
            <a:p>
              <a:r>
                <a:rPr lang="en-US" sz="1700" dirty="0" smtClean="0"/>
                <a:t>0</a:t>
              </a:r>
              <a:endParaRPr lang="en-AU" sz="17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178703" y="4493701"/>
            <a:ext cx="929052" cy="2325808"/>
            <a:chOff x="7812740" y="3534464"/>
            <a:chExt cx="929052" cy="232580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02" r="10275"/>
            <a:stretch/>
          </p:blipFill>
          <p:spPr>
            <a:xfrm>
              <a:off x="7812740" y="3534464"/>
              <a:ext cx="349623" cy="2325808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100392" y="3861048"/>
              <a:ext cx="641400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80%</a:t>
              </a:r>
              <a:endParaRPr lang="en-US" sz="400" dirty="0" smtClean="0"/>
            </a:p>
            <a:p>
              <a:endParaRPr lang="en-US" sz="400" dirty="0" smtClean="0"/>
            </a:p>
            <a:p>
              <a:r>
                <a:rPr lang="en-US" sz="1700" dirty="0" smtClean="0"/>
                <a:t>60%</a:t>
              </a:r>
              <a:endParaRPr lang="en-US" sz="300" dirty="0"/>
            </a:p>
            <a:p>
              <a:endParaRPr lang="en-US" sz="300" dirty="0"/>
            </a:p>
            <a:p>
              <a:r>
                <a:rPr lang="en-US" sz="1700" dirty="0" smtClean="0"/>
                <a:t>40%</a:t>
              </a:r>
              <a:endParaRPr lang="en-US" sz="300" dirty="0"/>
            </a:p>
            <a:p>
              <a:endParaRPr lang="en-US" sz="300" dirty="0"/>
            </a:p>
            <a:p>
              <a:r>
                <a:rPr lang="en-US" sz="1700" dirty="0" smtClean="0"/>
                <a:t>20%</a:t>
              </a:r>
              <a:endParaRPr lang="en-US" sz="300" dirty="0"/>
            </a:p>
            <a:p>
              <a:endParaRPr lang="en-US" sz="300" dirty="0"/>
            </a:p>
            <a:p>
              <a:endParaRPr lang="en-US" sz="1200" dirty="0" smtClean="0"/>
            </a:p>
            <a:p>
              <a:r>
                <a:rPr lang="en-US" sz="1700" dirty="0" smtClean="0"/>
                <a:t>0</a:t>
              </a:r>
              <a:endParaRPr lang="en-AU" sz="1700" dirty="0"/>
            </a:p>
          </p:txBody>
        </p:sp>
      </p:grpSp>
      <p:sp>
        <p:nvSpPr>
          <p:cNvPr id="2" name="Freeform 1"/>
          <p:cNvSpPr/>
          <p:nvPr/>
        </p:nvSpPr>
        <p:spPr>
          <a:xfrm>
            <a:off x="5905500" y="4030340"/>
            <a:ext cx="2413000" cy="469900"/>
          </a:xfrm>
          <a:custGeom>
            <a:avLst/>
            <a:gdLst>
              <a:gd name="connsiteX0" fmla="*/ 0 w 2413000"/>
              <a:gd name="connsiteY0" fmla="*/ 88900 h 469900"/>
              <a:gd name="connsiteX1" fmla="*/ 50800 w 2413000"/>
              <a:gd name="connsiteY1" fmla="*/ 469900 h 469900"/>
              <a:gd name="connsiteX2" fmla="*/ 673100 w 2413000"/>
              <a:gd name="connsiteY2" fmla="*/ 317500 h 469900"/>
              <a:gd name="connsiteX3" fmla="*/ 1346200 w 2413000"/>
              <a:gd name="connsiteY3" fmla="*/ 101600 h 469900"/>
              <a:gd name="connsiteX4" fmla="*/ 2044700 w 2413000"/>
              <a:gd name="connsiteY4" fmla="*/ 469900 h 469900"/>
              <a:gd name="connsiteX5" fmla="*/ 2413000 w 2413000"/>
              <a:gd name="connsiteY5" fmla="*/ 254000 h 469900"/>
              <a:gd name="connsiteX6" fmla="*/ 2070100 w 2413000"/>
              <a:gd name="connsiteY6" fmla="*/ 50800 h 469900"/>
              <a:gd name="connsiteX7" fmla="*/ 330200 w 2413000"/>
              <a:gd name="connsiteY7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3000" h="469900">
                <a:moveTo>
                  <a:pt x="0" y="88900"/>
                </a:moveTo>
                <a:lnTo>
                  <a:pt x="50800" y="469900"/>
                </a:lnTo>
                <a:lnTo>
                  <a:pt x="673100" y="317500"/>
                </a:lnTo>
                <a:lnTo>
                  <a:pt x="1346200" y="101600"/>
                </a:lnTo>
                <a:lnTo>
                  <a:pt x="2044700" y="469900"/>
                </a:lnTo>
                <a:lnTo>
                  <a:pt x="2413000" y="254000"/>
                </a:lnTo>
                <a:lnTo>
                  <a:pt x="2070100" y="50800"/>
                </a:lnTo>
                <a:lnTo>
                  <a:pt x="330200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9" name="TextBox 28"/>
          <p:cNvSpPr txBox="1"/>
          <p:nvPr/>
        </p:nvSpPr>
        <p:spPr>
          <a:xfrm>
            <a:off x="3100311" y="1247755"/>
            <a:ext cx="2335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LPX –</a:t>
            </a:r>
          </a:p>
          <a:p>
            <a:pPr algn="ctr"/>
            <a:r>
              <a:rPr lang="en-US" sz="2000" b="1" dirty="0" smtClean="0"/>
              <a:t>Prentice et al, 2011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64088" y="1196752"/>
            <a:ext cx="309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LPX – </a:t>
            </a:r>
          </a:p>
          <a:p>
            <a:pPr algn="ctr"/>
            <a:r>
              <a:rPr lang="en-US" sz="2200" b="1" dirty="0" smtClean="0"/>
              <a:t>Kelley et al, in prep</a:t>
            </a:r>
            <a:endParaRPr lang="en-AU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5796136" y="1878609"/>
            <a:ext cx="2382567" cy="182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8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62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Macquarie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Douglas Kelley</dc:creator>
  <cp:lastModifiedBy>Mr Douglas Kelley</cp:lastModifiedBy>
  <cp:revision>2</cp:revision>
  <dcterms:created xsi:type="dcterms:W3CDTF">2013-02-27T03:34:00Z</dcterms:created>
  <dcterms:modified xsi:type="dcterms:W3CDTF">2013-02-27T04:09:22Z</dcterms:modified>
</cp:coreProperties>
</file>