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5" roundtripDataSignature="AMtx7mjwyzqEEqjWr7YCRSSeq1gc8pSh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899592" y="2204864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SISTEMA DE ADOÇÃO E APOIO AOS ANIMAIS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Douglas Souza de  Lima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Hugo Monteiro da Silva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Raylanne Carneiro de Almeida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Orientador: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Anderson Peixoto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2411760" y="260648"/>
            <a:ext cx="457200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ESCOLA TÉCNICA DE CEILÂNDIA – ETC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CURSO: TÉCNICO EM INFORMÁTICA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MÓDULO III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3347864" y="5717171"/>
            <a:ext cx="24483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CEILÂNDIA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</a:t>
            </a:r>
            <a:r>
              <a:rPr b="1" lang="pt-BR">
                <a:solidFill>
                  <a:schemeClr val="dk1"/>
                </a:solidFill>
              </a:rPr>
              <a:t>2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scola Técnica de Ceilândia - Ambiente Virtual de Aprendizagem"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20" y="260648"/>
            <a:ext cx="1800200" cy="88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type="ctrTitle"/>
          </p:nvPr>
        </p:nvSpPr>
        <p:spPr>
          <a:xfrm>
            <a:off x="827584" y="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 sz="3600">
                <a:latin typeface="Arial"/>
                <a:ea typeface="Arial"/>
                <a:cs typeface="Arial"/>
                <a:sym typeface="Arial"/>
              </a:rPr>
              <a:t>BREVE CONTEXTUALIZAÇÃO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3347864" y="5747409"/>
            <a:ext cx="24483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CEILÂNDIA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</a:t>
            </a:r>
            <a:r>
              <a:rPr b="1" lang="pt-BR">
                <a:solidFill>
                  <a:schemeClr val="dk1"/>
                </a:solidFill>
              </a:rPr>
              <a:t>2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scola Técnica de Ceilândia - Ambiente Virtual de Aprendizagem" id="95" name="Google Shape;9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9853" y="5842213"/>
            <a:ext cx="1080120" cy="52947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"/>
          <p:cNvSpPr txBox="1"/>
          <p:nvPr>
            <p:ph idx="1" type="subTitle"/>
          </p:nvPr>
        </p:nvSpPr>
        <p:spPr>
          <a:xfrm>
            <a:off x="395525" y="1556801"/>
            <a:ext cx="8424900" cy="45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lang="pt-BR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Alguns seres humanos não sabem tratar o animal da forma correta. 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lang="pt-BR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primeira lei de proteção aos animais surgiu no governo de Getúlio Vargas.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lang="pt-BR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Lei nº 24.645/34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ctrTitle"/>
          </p:nvPr>
        </p:nvSpPr>
        <p:spPr>
          <a:xfrm>
            <a:off x="827584" y="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 sz="3600">
                <a:latin typeface="Arial"/>
                <a:ea typeface="Arial"/>
                <a:cs typeface="Arial"/>
                <a:sym typeface="Arial"/>
              </a:rPr>
              <a:t>OBJETIVO GERAL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3347864" y="5676021"/>
            <a:ext cx="24483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CEILÂNDIA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</a:t>
            </a:r>
            <a:r>
              <a:rPr b="1" lang="pt-BR">
                <a:solidFill>
                  <a:schemeClr val="dk1"/>
                </a:solidFill>
              </a:rPr>
              <a:t>2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scola Técnica de Ceilândia - Ambiente Virtual de Aprendizagem" id="103" name="Google Shape;10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9853" y="5676013"/>
            <a:ext cx="1080120" cy="52947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"/>
          <p:cNvSpPr txBox="1"/>
          <p:nvPr>
            <p:ph idx="1" type="subTitle"/>
          </p:nvPr>
        </p:nvSpPr>
        <p:spPr>
          <a:xfrm>
            <a:off x="395536" y="1556792"/>
            <a:ext cx="8424936" cy="4032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44958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objetivo geral consiste em desenvolver um sistema que auxilie na divulgação da adoção de animais, resgate de animais abandonados e arrecadações de doação em quantia, para ongs específicas. 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>
            <p:ph type="ctrTitle"/>
          </p:nvPr>
        </p:nvSpPr>
        <p:spPr>
          <a:xfrm>
            <a:off x="827584" y="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 sz="3600">
                <a:latin typeface="Arial"/>
                <a:ea typeface="Arial"/>
                <a:cs typeface="Arial"/>
                <a:sym typeface="Arial"/>
              </a:rPr>
              <a:t>OBJETIVOS ESPECÍFICOS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3347839" y="5692096"/>
            <a:ext cx="24483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CEILÂNDIA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</a:t>
            </a:r>
            <a:r>
              <a:rPr b="1" lang="pt-BR">
                <a:solidFill>
                  <a:schemeClr val="dk1"/>
                </a:solidFill>
              </a:rPr>
              <a:t>2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scola Técnica de Ceilândia - Ambiente Virtual de Aprendizagem" id="111" name="Google Shape;11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9853" y="5692088"/>
            <a:ext cx="1080120" cy="52947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4"/>
          <p:cNvSpPr txBox="1"/>
          <p:nvPr>
            <p:ph idx="1" type="subTitle"/>
          </p:nvPr>
        </p:nvSpPr>
        <p:spPr>
          <a:xfrm>
            <a:off x="501336" y="1564904"/>
            <a:ext cx="8424900" cy="40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-"/>
            </a:pPr>
            <a:r>
              <a:rPr lang="pt-BR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Diminuir a quantidade de animais nas ruas.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-"/>
            </a:pPr>
            <a:r>
              <a:rPr lang="pt-BR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Facilitar o meio de adoção. 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-"/>
            </a:pPr>
            <a:r>
              <a:rPr lang="pt-BR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Identificar o local onde há maior índice de animais abandonados.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-"/>
            </a:pPr>
            <a:r>
              <a:rPr lang="pt-BR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Oferecer apoio ao usuário que queira resgatar o animal.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-"/>
            </a:pPr>
            <a:r>
              <a:rPr lang="pt-BR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Oferecer ao usuário a opção de doação.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/>
          <p:nvPr>
            <p:ph type="ctrTitle"/>
          </p:nvPr>
        </p:nvSpPr>
        <p:spPr>
          <a:xfrm>
            <a:off x="827584" y="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 sz="3600"/>
              <a:t>DESCRIÇÃO DO PROBLEMA LEVANTADO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"/>
          <p:cNvSpPr/>
          <p:nvPr/>
        </p:nvSpPr>
        <p:spPr>
          <a:xfrm>
            <a:off x="3347864" y="5589246"/>
            <a:ext cx="24483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CEILÂNDIA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</a:t>
            </a:r>
            <a:r>
              <a:rPr b="1" lang="pt-BR">
                <a:solidFill>
                  <a:schemeClr val="dk1"/>
                </a:solidFill>
              </a:rPr>
              <a:t>2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scola Técnica de Ceilândia - Ambiente Virtual de Aprendizagem" id="119" name="Google Shape;11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9853" y="5676013"/>
            <a:ext cx="1080120" cy="52947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5"/>
          <p:cNvSpPr txBox="1"/>
          <p:nvPr>
            <p:ph idx="1" type="subTitle"/>
          </p:nvPr>
        </p:nvSpPr>
        <p:spPr>
          <a:xfrm>
            <a:off x="252386" y="1556879"/>
            <a:ext cx="8424900" cy="40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lang="pt-BR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Abandonos de animais nas ruas.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lang="pt-BR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aumento de maus tratos e doenças 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lang="pt-BR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grande dificuldade de obter recurso.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lang="pt-BR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Poucos sites de adoção.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/>
          <p:nvPr>
            <p:ph type="ctrTitle"/>
          </p:nvPr>
        </p:nvSpPr>
        <p:spPr>
          <a:xfrm>
            <a:off x="827584" y="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 sz="3600"/>
              <a:t>DESCRIÇÃO DO SISTEMA PARA RESOLUÇÃO DO PROBLEMA LEVANTADO</a:t>
            </a:r>
            <a:endParaRPr sz="3600"/>
          </a:p>
        </p:txBody>
      </p:sp>
      <p:sp>
        <p:nvSpPr>
          <p:cNvPr id="126" name="Google Shape;126;p6"/>
          <p:cNvSpPr/>
          <p:nvPr/>
        </p:nvSpPr>
        <p:spPr>
          <a:xfrm>
            <a:off x="3347864" y="5589246"/>
            <a:ext cx="24483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CEILÂNDIA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</a:t>
            </a:r>
            <a:r>
              <a:rPr b="1" lang="pt-BR">
                <a:solidFill>
                  <a:schemeClr val="dk1"/>
                </a:solidFill>
              </a:rPr>
              <a:t>2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scola Técnica de Ceilândia - Ambiente Virtual de Aprendizagem" id="127" name="Google Shape;12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9853" y="5676013"/>
            <a:ext cx="1080120" cy="52947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6"/>
          <p:cNvSpPr txBox="1"/>
          <p:nvPr>
            <p:ph idx="1" type="subTitle"/>
          </p:nvPr>
        </p:nvSpPr>
        <p:spPr>
          <a:xfrm>
            <a:off x="501336" y="1840417"/>
            <a:ext cx="8424900" cy="40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pt-BR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Identificar o local a onde a maior índice de abandono.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pt-BR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Doações em dinheiro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pt-BR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Facilitar o meio de adoção.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lang="pt-BR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Diminuição de animais nas ruas e a redução de doenças e maus tratos.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BR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>
            <p:ph type="ctrTitle"/>
          </p:nvPr>
        </p:nvSpPr>
        <p:spPr>
          <a:xfrm>
            <a:off x="827584" y="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 sz="3600"/>
              <a:t>DIAGRAMA DE CASO DE USO                  (GERAL)</a:t>
            </a:r>
            <a:endParaRPr sz="3600"/>
          </a:p>
        </p:txBody>
      </p:sp>
      <p:sp>
        <p:nvSpPr>
          <p:cNvPr id="134" name="Google Shape;134;p7"/>
          <p:cNvSpPr/>
          <p:nvPr/>
        </p:nvSpPr>
        <p:spPr>
          <a:xfrm>
            <a:off x="3347864" y="6093296"/>
            <a:ext cx="2448272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CEILÂNDIA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</a:t>
            </a:r>
            <a:r>
              <a:rPr b="1" lang="pt-BR">
                <a:solidFill>
                  <a:schemeClr val="dk1"/>
                </a:solidFill>
              </a:rPr>
              <a:t>2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scola Técnica de Ceilândia - Ambiente Virtual de Aprendizagem" id="135" name="Google Shape;13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4328" y="6021288"/>
            <a:ext cx="1080120" cy="52947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7"/>
          <p:cNvSpPr txBox="1"/>
          <p:nvPr>
            <p:ph idx="1" type="subTitle"/>
          </p:nvPr>
        </p:nvSpPr>
        <p:spPr>
          <a:xfrm>
            <a:off x="395536" y="1556792"/>
            <a:ext cx="8424936" cy="4032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37" name="Google Shape;137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588" y="0"/>
            <a:ext cx="8554826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 txBox="1"/>
          <p:nvPr>
            <p:ph type="ctrTitle"/>
          </p:nvPr>
        </p:nvSpPr>
        <p:spPr>
          <a:xfrm>
            <a:off x="827584" y="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 sz="3600"/>
              <a:t>DIAGRAMA DE CLASSES</a:t>
            </a:r>
            <a:endParaRPr sz="3600"/>
          </a:p>
        </p:txBody>
      </p:sp>
      <p:sp>
        <p:nvSpPr>
          <p:cNvPr id="143" name="Google Shape;143;p9"/>
          <p:cNvSpPr/>
          <p:nvPr/>
        </p:nvSpPr>
        <p:spPr>
          <a:xfrm>
            <a:off x="3347864" y="6093296"/>
            <a:ext cx="2448272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CEILÂNDIA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</a:t>
            </a:r>
            <a:r>
              <a:rPr b="1" lang="pt-BR">
                <a:solidFill>
                  <a:schemeClr val="dk1"/>
                </a:solidFill>
              </a:rPr>
              <a:t>2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scola Técnica de Ceilândia - Ambiente Virtual de Aprendizagem" id="144" name="Google Shape;14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4328" y="6021288"/>
            <a:ext cx="1080120" cy="52947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9"/>
          <p:cNvSpPr txBox="1"/>
          <p:nvPr>
            <p:ph idx="1" type="subTitle"/>
          </p:nvPr>
        </p:nvSpPr>
        <p:spPr>
          <a:xfrm>
            <a:off x="395536" y="1556792"/>
            <a:ext cx="8424936" cy="4032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46" name="Google Shape;146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523" y="0"/>
            <a:ext cx="837695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"/>
          <p:cNvSpPr txBox="1"/>
          <p:nvPr>
            <p:ph type="ctrTitle"/>
          </p:nvPr>
        </p:nvSpPr>
        <p:spPr>
          <a:xfrm>
            <a:off x="827584" y="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 sz="3600"/>
              <a:t>DEMONSTRAÇÃO</a:t>
            </a:r>
            <a:endParaRPr sz="3600"/>
          </a:p>
        </p:txBody>
      </p:sp>
      <p:sp>
        <p:nvSpPr>
          <p:cNvPr id="152" name="Google Shape;152;p11"/>
          <p:cNvSpPr/>
          <p:nvPr/>
        </p:nvSpPr>
        <p:spPr>
          <a:xfrm>
            <a:off x="3347839" y="5473446"/>
            <a:ext cx="24483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CEILÂNDIA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</a:t>
            </a:r>
            <a:r>
              <a:rPr b="1" lang="pt-BR">
                <a:solidFill>
                  <a:schemeClr val="dk1"/>
                </a:solidFill>
              </a:rPr>
              <a:t>2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scola Técnica de Ceilândia - Ambiente Virtual de Aprendizagem" id="153" name="Google Shape;15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9853" y="5676013"/>
            <a:ext cx="1080120" cy="529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2021-10-25T12:15:50Z</dcterms:created>
  <dc:creator>alunoetc</dc:creator>
</cp:coreProperties>
</file>