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24C"/>
    <a:srgbClr val="ED943B"/>
    <a:srgbClr val="FE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2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3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8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2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33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1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ED943B"/>
            </a:gs>
            <a:gs pos="100000">
              <a:schemeClr val="accent1">
                <a:lumMod val="45000"/>
                <a:lumOff val="55000"/>
              </a:schemeClr>
            </a:gs>
            <a:gs pos="96000">
              <a:srgbClr val="D6F24C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3B29-FE93-4546-B4EC-1D5DD7B6CAE3}" type="datetimeFigureOut">
              <a:rPr lang="pt-BR" smtClean="0"/>
              <a:t>28/03/2023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16C0-B563-4F2E-B93A-72F291EE20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62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AC7AE6-054B-844E-4416-03CC4828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" y="38993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Slide 6">
                <a:extLst>
                  <a:ext uri="{FF2B5EF4-FFF2-40B4-BE49-F238E27FC236}">
                    <a16:creationId xmlns:a16="http://schemas.microsoft.com/office/drawing/2014/main" id="{5DDCBCC9-375F-98CB-03CE-2CFB0D8E45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9946518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powerpoint/2016/slidezoom">
                <pslz:sldZm>
                  <pslz:sldZmObj sldId="257" cId="3841875858">
                    <pslz:zmPr id="{04BC36AC-CE56-4E5B-8470-4960E9FDB30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1999" cy="6858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Slide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DCBCC9-375F-98CB-03CE-2CFB0D8E45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E09B4F0-8723-BFC4-B495-B2795454CA3B}"/>
              </a:ext>
            </a:extLst>
          </p:cNvPr>
          <p:cNvSpPr/>
          <p:nvPr/>
        </p:nvSpPr>
        <p:spPr>
          <a:xfrm>
            <a:off x="283029" y="217714"/>
            <a:ext cx="4201885" cy="1132115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3C3038-D38A-5394-A528-8707638DBCAF}"/>
              </a:ext>
            </a:extLst>
          </p:cNvPr>
          <p:cNvSpPr/>
          <p:nvPr/>
        </p:nvSpPr>
        <p:spPr>
          <a:xfrm>
            <a:off x="4767943" y="217713"/>
            <a:ext cx="3309257" cy="1132115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1697E7-44FD-9DEF-E0D9-5D9165CD961C}"/>
              </a:ext>
            </a:extLst>
          </p:cNvPr>
          <p:cNvSpPr/>
          <p:nvPr/>
        </p:nvSpPr>
        <p:spPr>
          <a:xfrm>
            <a:off x="8360227" y="195940"/>
            <a:ext cx="1611085" cy="500746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92B8959-C6F2-63E0-ED97-C8F6D33FF25D}"/>
              </a:ext>
            </a:extLst>
          </p:cNvPr>
          <p:cNvSpPr/>
          <p:nvPr/>
        </p:nvSpPr>
        <p:spPr>
          <a:xfrm>
            <a:off x="8360228" y="914400"/>
            <a:ext cx="1611085" cy="674914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CC4EB8B-70BA-E5DE-8E6F-AE509A656D25}"/>
              </a:ext>
            </a:extLst>
          </p:cNvPr>
          <p:cNvSpPr/>
          <p:nvPr/>
        </p:nvSpPr>
        <p:spPr>
          <a:xfrm>
            <a:off x="10069122" y="1251857"/>
            <a:ext cx="1992249" cy="674914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FDB807A-EF4E-F44F-1C1E-9B60E4597AF1}"/>
              </a:ext>
            </a:extLst>
          </p:cNvPr>
          <p:cNvSpPr/>
          <p:nvPr/>
        </p:nvSpPr>
        <p:spPr>
          <a:xfrm>
            <a:off x="283029" y="1567542"/>
            <a:ext cx="5486400" cy="1153888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9208355-94D6-D2AA-1554-A7FF118B500F}"/>
              </a:ext>
            </a:extLst>
          </p:cNvPr>
          <p:cNvSpPr/>
          <p:nvPr/>
        </p:nvSpPr>
        <p:spPr>
          <a:xfrm>
            <a:off x="326573" y="2917370"/>
            <a:ext cx="6117769" cy="3722916"/>
          </a:xfrm>
          <a:prstGeom prst="roundRect">
            <a:avLst/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C79D9F0-BF0D-E1A1-09C8-6FE481EBEAB4}"/>
              </a:ext>
            </a:extLst>
          </p:cNvPr>
          <p:cNvSpPr/>
          <p:nvPr/>
        </p:nvSpPr>
        <p:spPr>
          <a:xfrm>
            <a:off x="6596742" y="2101755"/>
            <a:ext cx="5464629" cy="4560304"/>
          </a:xfrm>
          <a:prstGeom prst="roundRect">
            <a:avLst>
              <a:gd name="adj" fmla="val 6505"/>
            </a:avLst>
          </a:prstGeom>
          <a:gradFill>
            <a:gsLst>
              <a:gs pos="33000">
                <a:srgbClr val="ED943B"/>
              </a:gs>
              <a:gs pos="100000">
                <a:schemeClr val="accent1">
                  <a:lumMod val="45000"/>
                  <a:lumOff val="55000"/>
                </a:schemeClr>
              </a:gs>
              <a:gs pos="96000">
                <a:srgbClr val="D6F24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87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Vieira</dc:creator>
  <cp:lastModifiedBy>Talita Vieira</cp:lastModifiedBy>
  <cp:revision>2</cp:revision>
  <dcterms:created xsi:type="dcterms:W3CDTF">2023-03-28T14:55:06Z</dcterms:created>
  <dcterms:modified xsi:type="dcterms:W3CDTF">2023-03-28T15:15:12Z</dcterms:modified>
</cp:coreProperties>
</file>