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67920" y="54360"/>
            <a:ext cx="109710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67920" y="54360"/>
            <a:ext cx="109710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/>
          <p:nvPr/>
        </p:nvPicPr>
        <p:blipFill>
          <a:blip r:embed="rId14"/>
          <a:stretch/>
        </p:blipFill>
        <p:spPr>
          <a:xfrm>
            <a:off x="0" y="-92520"/>
            <a:ext cx="12238920" cy="694872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3538080" y="1000080"/>
            <a:ext cx="5162760" cy="27871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/>
          <p:cNvPicPr/>
          <p:nvPr/>
        </p:nvPicPr>
        <p:blipFill>
          <a:blip r:embed="rId14"/>
          <a:stretch/>
        </p:blipFill>
        <p:spPr>
          <a:xfrm>
            <a:off x="-1912320" y="5400"/>
            <a:ext cx="16087320" cy="7491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15"/>
          <a:stretch/>
        </p:blipFill>
        <p:spPr>
          <a:xfrm>
            <a:off x="78480" y="23760"/>
            <a:ext cx="1184400" cy="7308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67920" y="54360"/>
            <a:ext cx="109710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679400" y="2967120"/>
            <a:ext cx="854316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Stress Test – Site Responsivo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690200" y="4437000"/>
            <a:ext cx="8532720" cy="17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Tecnologia da Informação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Janeiro de 2017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39560" y="86400"/>
            <a:ext cx="109710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581800" y="1296360"/>
            <a:ext cx="844200" cy="821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576000" y="1080000"/>
            <a:ext cx="11158560" cy="32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Plano de teste (Produtos)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Quantidade de usuários por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Quantidade de equipamentos simultâneos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Equipe necessária para acompanhar os testes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 e horário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Observações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339560" y="86400"/>
            <a:ext cx="109710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Teste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581800" y="1296360"/>
            <a:ext cx="844200" cy="821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576000" y="1080000"/>
            <a:ext cx="11158560" cy="39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Teremos 3 planos de testes: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Teste de carga para 10.000 usuários com objetivo de validar a capacidade do ambiente independente da performance. Essa capacidade de 10.000 será dividida entre todos os produtos;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Teste de performance de cada um dos produtos;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Teste de tempo para acionamento do AutoScaling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Premissas:</a:t>
            </a: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Variar no script origem, destino e datas.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39560" y="86400"/>
            <a:ext cx="109710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Quantidade de Usuários por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581800" y="1296360"/>
            <a:ext cx="844200" cy="821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576000" y="1080000"/>
            <a:ext cx="11158560" cy="30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Definição de quantos usuários por produto teremos no topo do teste;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o intervalo de tempo e a quantidade de usuários que serão adicionados a cada ciclo do teste;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Premissas:</a:t>
            </a: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39560" y="86400"/>
            <a:ext cx="109710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Equipamentos simultâneos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581800" y="1296360"/>
            <a:ext cx="844200" cy="821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576000" y="1080000"/>
            <a:ext cx="11158560" cy="358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Precisaremos definir a quantidade de equipamentos simultâneos que iniciaram os testes. A princípio serão 5 equipamentos em redes diferentes para testarmos a performance, e cada máquina responsável pela execução de 2000 usuários.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se as máquinas estarão divididas por produtos ou farão um mix de consulta.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Premissas:</a:t>
            </a: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39560" y="86400"/>
            <a:ext cx="109710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581800" y="1296360"/>
            <a:ext cx="844200" cy="821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576000" y="1080000"/>
            <a:ext cx="11158560" cy="412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quais as pessoas que irão trabalhar durante os testes. A princípio precisaremos das seguintes atividades: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Analista de Middleware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DBA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Analista de Front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Analista de QA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Premissas:</a:t>
            </a: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339560" y="86400"/>
            <a:ext cx="109710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 e Horário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581800" y="1296360"/>
            <a:ext cx="844200" cy="821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576000" y="1152000"/>
            <a:ext cx="11158560" cy="33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o dia e horário para este processo: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sugestão é executarmos a partir do dia 01/02 entre os períodos das 08:00 as 12:00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Premissas:</a:t>
            </a: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Teremos que ter os cenários de cada produto funcionando de ponta a ponta para conseguirmos fazer o teste.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39560" y="86400"/>
            <a:ext cx="109710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Observações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581800" y="1296360"/>
            <a:ext cx="844200" cy="821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576000" y="1080000"/>
            <a:ext cx="11158560" cy="137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Avisar os parceiros do dia e hora para não termos problemas de bloqueio;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Avisar a área de QA para não testar durante o Stress Test;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39560" y="86400"/>
            <a:ext cx="109710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5581800" y="1296360"/>
            <a:ext cx="844200" cy="821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504000" y="2956680"/>
            <a:ext cx="11158560" cy="122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8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CVC</Template>
  <TotalTime>10621</TotalTime>
  <Words>310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CVC - 2016</dc:title>
  <dc:subject/>
  <dc:creator>Cristiano Camilo dos Santos Almeida</dc:creator>
  <dc:description/>
  <cp:lastModifiedBy>Douglas Martins Santos</cp:lastModifiedBy>
  <cp:revision>68</cp:revision>
  <dcterms:created xsi:type="dcterms:W3CDTF">2016-03-21T11:57:39Z</dcterms:created>
  <dcterms:modified xsi:type="dcterms:W3CDTF">2017-01-20T18:06:24Z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