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92" r:id="rId2"/>
    <p:sldId id="256" r:id="rId3"/>
    <p:sldId id="257" r:id="rId4"/>
    <p:sldId id="289" r:id="rId5"/>
    <p:sldId id="259" r:id="rId6"/>
    <p:sldId id="282" r:id="rId7"/>
    <p:sldId id="274" r:id="rId8"/>
    <p:sldId id="260" r:id="rId9"/>
    <p:sldId id="288" r:id="rId10"/>
    <p:sldId id="261" r:id="rId11"/>
    <p:sldId id="284" r:id="rId12"/>
    <p:sldId id="275" r:id="rId13"/>
    <p:sldId id="262" r:id="rId14"/>
    <p:sldId id="285" r:id="rId15"/>
    <p:sldId id="263" r:id="rId16"/>
    <p:sldId id="286" r:id="rId17"/>
    <p:sldId id="276" r:id="rId18"/>
    <p:sldId id="287" r:id="rId19"/>
    <p:sldId id="264" r:id="rId20"/>
    <p:sldId id="265" r:id="rId21"/>
    <p:sldId id="266" r:id="rId22"/>
    <p:sldId id="291" r:id="rId23"/>
    <p:sldId id="278" r:id="rId24"/>
  </p:sldIdLst>
  <p:sldSz cx="9144000" cy="6858000" type="screen4x3"/>
  <p:notesSz cx="6858000" cy="9144000"/>
  <p:defaultTextStyle>
    <a:defPPr>
      <a:defRPr lang="pt-BR"/>
    </a:defPPr>
    <a:lvl1pPr algn="l" rtl="0" fontAlgn="base">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800000"/>
    <a:srgbClr val="660066"/>
    <a:srgbClr val="DD97BA"/>
    <a:srgbClr val="BFBFFF"/>
    <a:srgbClr val="BCEFEE"/>
    <a:srgbClr val="E5E5FF"/>
    <a:srgbClr val="FF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93" autoAdjust="0"/>
    <p:restoredTop sz="90929"/>
  </p:normalViewPr>
  <p:slideViewPr>
    <p:cSldViewPr>
      <p:cViewPr varScale="1">
        <p:scale>
          <a:sx n="74" d="100"/>
          <a:sy n="74" d="100"/>
        </p:scale>
        <p:origin x="1350" y="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pt-BR" altLang="pt-BR"/>
          </a:p>
        </p:txBody>
      </p:sp>
      <p:sp>
        <p:nvSpPr>
          <p:cNvPr id="645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pt-BR" altLang="pt-BR"/>
          </a:p>
        </p:txBody>
      </p:sp>
      <p:sp>
        <p:nvSpPr>
          <p:cNvPr id="645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pt-BR" altLang="pt-BR"/>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4F121DB-779B-429F-91B7-37471CBC644D}" type="slidenum">
              <a:rPr lang="pt-BR" altLang="pt-BR"/>
              <a:pPr/>
              <a:t>‹nº›</a:t>
            </a:fld>
            <a:endParaRPr lang="pt-BR" altLang="pt-BR"/>
          </a:p>
        </p:txBody>
      </p:sp>
    </p:spTree>
    <p:extLst>
      <p:ext uri="{BB962C8B-B14F-4D97-AF65-F5344CB8AC3E}">
        <p14:creationId xmlns:p14="http://schemas.microsoft.com/office/powerpoint/2010/main" val="29040235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r>
              <a:rPr lang="pt-BR" altLang="pt-BR"/>
              <a:t>Maria Bernardete M. Alves e Marili I. Lopes</a:t>
            </a:r>
          </a:p>
        </p:txBody>
      </p:sp>
      <p:sp>
        <p:nvSpPr>
          <p:cNvPr id="5" name="Espaço Reservado para Rodapé 4"/>
          <p:cNvSpPr>
            <a:spLocks noGrp="1"/>
          </p:cNvSpPr>
          <p:nvPr>
            <p:ph type="ftr" sz="quarter" idx="11"/>
          </p:nvPr>
        </p:nvSpPr>
        <p:spPr/>
        <p:txBody>
          <a:bodyPr/>
          <a:lstStyle>
            <a:lvl1pPr>
              <a:defRPr/>
            </a:lvl1pPr>
          </a:lstStyle>
          <a:p>
            <a:r>
              <a:rPr lang="pt-BR" altLang="pt-BR"/>
              <a:t>UFSC/2006</a:t>
            </a:r>
          </a:p>
        </p:txBody>
      </p:sp>
    </p:spTree>
    <p:extLst>
      <p:ext uri="{BB962C8B-B14F-4D97-AF65-F5344CB8AC3E}">
        <p14:creationId xmlns:p14="http://schemas.microsoft.com/office/powerpoint/2010/main" val="227137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pt-BR" altLang="pt-BR"/>
              <a:t>Maria Bernardete M. Alves e Marili I. Lopes</a:t>
            </a:r>
          </a:p>
        </p:txBody>
      </p:sp>
      <p:sp>
        <p:nvSpPr>
          <p:cNvPr id="5" name="Espaço Reservado para Rodapé 4"/>
          <p:cNvSpPr>
            <a:spLocks noGrp="1"/>
          </p:cNvSpPr>
          <p:nvPr>
            <p:ph type="ftr" sz="quarter" idx="11"/>
          </p:nvPr>
        </p:nvSpPr>
        <p:spPr/>
        <p:txBody>
          <a:bodyPr/>
          <a:lstStyle>
            <a:lvl1pPr>
              <a:defRPr/>
            </a:lvl1pPr>
          </a:lstStyle>
          <a:p>
            <a:r>
              <a:rPr lang="pt-BR" altLang="pt-BR"/>
              <a:t>UFSC/2006</a:t>
            </a:r>
          </a:p>
        </p:txBody>
      </p:sp>
    </p:spTree>
    <p:extLst>
      <p:ext uri="{BB962C8B-B14F-4D97-AF65-F5344CB8AC3E}">
        <p14:creationId xmlns:p14="http://schemas.microsoft.com/office/powerpoint/2010/main" val="344138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pt-BR" altLang="pt-BR"/>
              <a:t>Maria Bernardete M. Alves e Marili I. Lopes</a:t>
            </a:r>
          </a:p>
        </p:txBody>
      </p:sp>
      <p:sp>
        <p:nvSpPr>
          <p:cNvPr id="5" name="Espaço Reservado para Rodapé 4"/>
          <p:cNvSpPr>
            <a:spLocks noGrp="1"/>
          </p:cNvSpPr>
          <p:nvPr>
            <p:ph type="ftr" sz="quarter" idx="11"/>
          </p:nvPr>
        </p:nvSpPr>
        <p:spPr/>
        <p:txBody>
          <a:bodyPr/>
          <a:lstStyle>
            <a:lvl1pPr>
              <a:defRPr/>
            </a:lvl1pPr>
          </a:lstStyle>
          <a:p>
            <a:r>
              <a:rPr lang="pt-BR" altLang="pt-BR"/>
              <a:t>UFSC/2006</a:t>
            </a:r>
          </a:p>
        </p:txBody>
      </p:sp>
    </p:spTree>
    <p:extLst>
      <p:ext uri="{BB962C8B-B14F-4D97-AF65-F5344CB8AC3E}">
        <p14:creationId xmlns:p14="http://schemas.microsoft.com/office/powerpoint/2010/main" val="374100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pt-BR" altLang="pt-BR"/>
              <a:t>Maria Bernardete M. Alves e Marili I. Lopes</a:t>
            </a:r>
          </a:p>
        </p:txBody>
      </p:sp>
      <p:sp>
        <p:nvSpPr>
          <p:cNvPr id="5" name="Espaço Reservado para Rodapé 4"/>
          <p:cNvSpPr>
            <a:spLocks noGrp="1"/>
          </p:cNvSpPr>
          <p:nvPr>
            <p:ph type="ftr" sz="quarter" idx="11"/>
          </p:nvPr>
        </p:nvSpPr>
        <p:spPr/>
        <p:txBody>
          <a:bodyPr/>
          <a:lstStyle>
            <a:lvl1pPr>
              <a:defRPr/>
            </a:lvl1pPr>
          </a:lstStyle>
          <a:p>
            <a:r>
              <a:rPr lang="pt-BR" altLang="pt-BR"/>
              <a:t>UFSC/2006</a:t>
            </a:r>
          </a:p>
        </p:txBody>
      </p:sp>
    </p:spTree>
    <p:extLst>
      <p:ext uri="{BB962C8B-B14F-4D97-AF65-F5344CB8AC3E}">
        <p14:creationId xmlns:p14="http://schemas.microsoft.com/office/powerpoint/2010/main" val="274481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r>
              <a:rPr lang="pt-BR" altLang="pt-BR"/>
              <a:t>Maria Bernardete M. Alves e Marili I. Lopes</a:t>
            </a:r>
          </a:p>
        </p:txBody>
      </p:sp>
      <p:sp>
        <p:nvSpPr>
          <p:cNvPr id="5" name="Espaço Reservado para Rodapé 4"/>
          <p:cNvSpPr>
            <a:spLocks noGrp="1"/>
          </p:cNvSpPr>
          <p:nvPr>
            <p:ph type="ftr" sz="quarter" idx="11"/>
          </p:nvPr>
        </p:nvSpPr>
        <p:spPr/>
        <p:txBody>
          <a:bodyPr/>
          <a:lstStyle>
            <a:lvl1pPr>
              <a:defRPr/>
            </a:lvl1pPr>
          </a:lstStyle>
          <a:p>
            <a:r>
              <a:rPr lang="pt-BR" altLang="pt-BR"/>
              <a:t>UFSC/2006</a:t>
            </a:r>
          </a:p>
        </p:txBody>
      </p:sp>
    </p:spTree>
    <p:extLst>
      <p:ext uri="{BB962C8B-B14F-4D97-AF65-F5344CB8AC3E}">
        <p14:creationId xmlns:p14="http://schemas.microsoft.com/office/powerpoint/2010/main" val="7327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85800" y="1981200"/>
            <a:ext cx="3810000" cy="4114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981200"/>
            <a:ext cx="3810000" cy="4114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r>
              <a:rPr lang="pt-BR" altLang="pt-BR"/>
              <a:t>Maria Bernardete M. Alves e Marili I. Lopes</a:t>
            </a:r>
          </a:p>
        </p:txBody>
      </p:sp>
      <p:sp>
        <p:nvSpPr>
          <p:cNvPr id="6" name="Espaço Reservado para Rodapé 5"/>
          <p:cNvSpPr>
            <a:spLocks noGrp="1"/>
          </p:cNvSpPr>
          <p:nvPr>
            <p:ph type="ftr" sz="quarter" idx="11"/>
          </p:nvPr>
        </p:nvSpPr>
        <p:spPr/>
        <p:txBody>
          <a:bodyPr/>
          <a:lstStyle>
            <a:lvl1pPr>
              <a:defRPr/>
            </a:lvl1pPr>
          </a:lstStyle>
          <a:p>
            <a:r>
              <a:rPr lang="pt-BR" altLang="pt-BR"/>
              <a:t>UFSC/2006</a:t>
            </a:r>
          </a:p>
        </p:txBody>
      </p:sp>
    </p:spTree>
    <p:extLst>
      <p:ext uri="{BB962C8B-B14F-4D97-AF65-F5344CB8AC3E}">
        <p14:creationId xmlns:p14="http://schemas.microsoft.com/office/powerpoint/2010/main" val="24039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r>
              <a:rPr lang="pt-BR" altLang="pt-BR"/>
              <a:t>Maria Bernardete M. Alves e Marili I. Lopes</a:t>
            </a:r>
          </a:p>
        </p:txBody>
      </p:sp>
      <p:sp>
        <p:nvSpPr>
          <p:cNvPr id="8" name="Espaço Reservado para Rodapé 7"/>
          <p:cNvSpPr>
            <a:spLocks noGrp="1"/>
          </p:cNvSpPr>
          <p:nvPr>
            <p:ph type="ftr" sz="quarter" idx="11"/>
          </p:nvPr>
        </p:nvSpPr>
        <p:spPr/>
        <p:txBody>
          <a:bodyPr/>
          <a:lstStyle>
            <a:lvl1pPr>
              <a:defRPr/>
            </a:lvl1pPr>
          </a:lstStyle>
          <a:p>
            <a:r>
              <a:rPr lang="pt-BR" altLang="pt-BR"/>
              <a:t>UFSC/2006</a:t>
            </a:r>
          </a:p>
        </p:txBody>
      </p:sp>
    </p:spTree>
    <p:extLst>
      <p:ext uri="{BB962C8B-B14F-4D97-AF65-F5344CB8AC3E}">
        <p14:creationId xmlns:p14="http://schemas.microsoft.com/office/powerpoint/2010/main" val="122184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lvl1pPr>
          </a:lstStyle>
          <a:p>
            <a:r>
              <a:rPr lang="pt-BR" altLang="pt-BR"/>
              <a:t>Maria Bernardete M. Alves e Marili I. Lopes</a:t>
            </a:r>
          </a:p>
        </p:txBody>
      </p:sp>
      <p:sp>
        <p:nvSpPr>
          <p:cNvPr id="4" name="Espaço Reservado para Rodapé 3"/>
          <p:cNvSpPr>
            <a:spLocks noGrp="1"/>
          </p:cNvSpPr>
          <p:nvPr>
            <p:ph type="ftr" sz="quarter" idx="11"/>
          </p:nvPr>
        </p:nvSpPr>
        <p:spPr/>
        <p:txBody>
          <a:bodyPr/>
          <a:lstStyle>
            <a:lvl1pPr>
              <a:defRPr/>
            </a:lvl1pPr>
          </a:lstStyle>
          <a:p>
            <a:r>
              <a:rPr lang="pt-BR" altLang="pt-BR"/>
              <a:t>UFSC/2006</a:t>
            </a:r>
          </a:p>
        </p:txBody>
      </p:sp>
    </p:spTree>
    <p:extLst>
      <p:ext uri="{BB962C8B-B14F-4D97-AF65-F5344CB8AC3E}">
        <p14:creationId xmlns:p14="http://schemas.microsoft.com/office/powerpoint/2010/main" val="146648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r>
              <a:rPr lang="pt-BR" altLang="pt-BR"/>
              <a:t>Maria Bernardete M. Alves e Marili I. Lopes</a:t>
            </a:r>
          </a:p>
        </p:txBody>
      </p:sp>
      <p:sp>
        <p:nvSpPr>
          <p:cNvPr id="3" name="Espaço Reservado para Rodapé 2"/>
          <p:cNvSpPr>
            <a:spLocks noGrp="1"/>
          </p:cNvSpPr>
          <p:nvPr>
            <p:ph type="ftr" sz="quarter" idx="11"/>
          </p:nvPr>
        </p:nvSpPr>
        <p:spPr/>
        <p:txBody>
          <a:bodyPr/>
          <a:lstStyle>
            <a:lvl1pPr>
              <a:defRPr/>
            </a:lvl1pPr>
          </a:lstStyle>
          <a:p>
            <a:r>
              <a:rPr lang="pt-BR" altLang="pt-BR"/>
              <a:t>UFSC/2006</a:t>
            </a:r>
          </a:p>
        </p:txBody>
      </p:sp>
    </p:spTree>
    <p:extLst>
      <p:ext uri="{BB962C8B-B14F-4D97-AF65-F5344CB8AC3E}">
        <p14:creationId xmlns:p14="http://schemas.microsoft.com/office/powerpoint/2010/main" val="3380979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r>
              <a:rPr lang="pt-BR" altLang="pt-BR"/>
              <a:t>Maria Bernardete M. Alves e Marili I. Lopes</a:t>
            </a:r>
          </a:p>
        </p:txBody>
      </p:sp>
      <p:sp>
        <p:nvSpPr>
          <p:cNvPr id="6" name="Espaço Reservado para Rodapé 5"/>
          <p:cNvSpPr>
            <a:spLocks noGrp="1"/>
          </p:cNvSpPr>
          <p:nvPr>
            <p:ph type="ftr" sz="quarter" idx="11"/>
          </p:nvPr>
        </p:nvSpPr>
        <p:spPr/>
        <p:txBody>
          <a:bodyPr/>
          <a:lstStyle>
            <a:lvl1pPr>
              <a:defRPr/>
            </a:lvl1pPr>
          </a:lstStyle>
          <a:p>
            <a:r>
              <a:rPr lang="pt-BR" altLang="pt-BR"/>
              <a:t>UFSC/2006</a:t>
            </a:r>
          </a:p>
        </p:txBody>
      </p:sp>
    </p:spTree>
    <p:extLst>
      <p:ext uri="{BB962C8B-B14F-4D97-AF65-F5344CB8AC3E}">
        <p14:creationId xmlns:p14="http://schemas.microsoft.com/office/powerpoint/2010/main" val="339537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r>
              <a:rPr lang="pt-BR" altLang="pt-BR"/>
              <a:t>Maria Bernardete M. Alves e Marili I. Lopes</a:t>
            </a:r>
          </a:p>
        </p:txBody>
      </p:sp>
      <p:sp>
        <p:nvSpPr>
          <p:cNvPr id="6" name="Espaço Reservado para Rodapé 5"/>
          <p:cNvSpPr>
            <a:spLocks noGrp="1"/>
          </p:cNvSpPr>
          <p:nvPr>
            <p:ph type="ftr" sz="quarter" idx="11"/>
          </p:nvPr>
        </p:nvSpPr>
        <p:spPr/>
        <p:txBody>
          <a:bodyPr/>
          <a:lstStyle>
            <a:lvl1pPr>
              <a:defRPr/>
            </a:lvl1pPr>
          </a:lstStyle>
          <a:p>
            <a:r>
              <a:rPr lang="pt-BR" altLang="pt-BR"/>
              <a:t>UFSC/2006</a:t>
            </a:r>
          </a:p>
        </p:txBody>
      </p:sp>
    </p:spTree>
    <p:extLst>
      <p:ext uri="{BB962C8B-B14F-4D97-AF65-F5344CB8AC3E}">
        <p14:creationId xmlns:p14="http://schemas.microsoft.com/office/powerpoint/2010/main" val="41065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altLang="pt-BR" smtClean="0"/>
              <a:t>Clique para editar o estilo do título mestre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1028" name="Rectangle 4"/>
          <p:cNvSpPr>
            <a:spLocks noGrp="1" noChangeArrowheads="1"/>
          </p:cNvSpPr>
          <p:nvPr>
            <p:ph type="dt" sz="half" idx="2"/>
          </p:nvPr>
        </p:nvSpPr>
        <p:spPr bwMode="auto">
          <a:xfrm>
            <a:off x="685800" y="62484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r>
              <a:rPr lang="pt-BR" altLang="pt-BR"/>
              <a:t>Maria Bernardete M. Alves e Marili I. Lopes</a:t>
            </a:r>
          </a:p>
        </p:txBody>
      </p:sp>
      <p:sp>
        <p:nvSpPr>
          <p:cNvPr id="1029" name="Rectangle 5"/>
          <p:cNvSpPr>
            <a:spLocks noGrp="1" noChangeArrowheads="1"/>
          </p:cNvSpPr>
          <p:nvPr>
            <p:ph type="ftr" sz="quarter" idx="3"/>
          </p:nvPr>
        </p:nvSpPr>
        <p:spPr bwMode="auto">
          <a:xfrm>
            <a:off x="6477000" y="62484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r>
              <a:rPr lang="pt-BR" altLang="pt-BR"/>
              <a:t>UFSC/2006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4.vml"/><Relationship Id="rId1" Type="http://schemas.openxmlformats.org/officeDocument/2006/relationships/themeOverride" Target="../theme/themeOverride8.x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vmlDrawing" Target="../drawings/vmlDrawing5.vml"/><Relationship Id="rId1" Type="http://schemas.openxmlformats.org/officeDocument/2006/relationships/themeOverride" Target="../theme/themeOverride10.xml"/><Relationship Id="rId6" Type="http://schemas.openxmlformats.org/officeDocument/2006/relationships/oleObject" Target="../embeddings/oleObject6.bin"/><Relationship Id="rId5" Type="http://schemas.openxmlformats.org/officeDocument/2006/relationships/image" Target="../media/image6.png"/><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6.vml"/><Relationship Id="rId1" Type="http://schemas.openxmlformats.org/officeDocument/2006/relationships/themeOverride" Target="../theme/themeOverride12.xml"/><Relationship Id="rId5" Type="http://schemas.openxmlformats.org/officeDocument/2006/relationships/image" Target="../media/image8.png"/><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7.vml"/><Relationship Id="rId1" Type="http://schemas.openxmlformats.org/officeDocument/2006/relationships/themeOverride" Target="../theme/themeOverride13.xml"/><Relationship Id="rId5" Type="http://schemas.openxmlformats.org/officeDocument/2006/relationships/image" Target="../media/image9.png"/><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1.vml"/><Relationship Id="rId1" Type="http://schemas.openxmlformats.org/officeDocument/2006/relationships/themeOverride" Target="../theme/themeOverride2.x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2.vml"/><Relationship Id="rId1" Type="http://schemas.openxmlformats.org/officeDocument/2006/relationships/themeOverride" Target="../theme/themeOverride5.x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3.vml"/><Relationship Id="rId1" Type="http://schemas.openxmlformats.org/officeDocument/2006/relationships/themeOverride" Target="../theme/themeOverride6.xml"/><Relationship Id="rId5" Type="http://schemas.openxmlformats.org/officeDocument/2006/relationships/image" Target="../media/image4.png"/><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1"/>
          <p:cNvSpPr>
            <a:spLocks noGrp="1"/>
          </p:cNvSpPr>
          <p:nvPr>
            <p:ph type="dt" sz="half" idx="10"/>
          </p:nvPr>
        </p:nvSpPr>
        <p:spPr/>
        <p:txBody>
          <a:bodyPr/>
          <a:lstStyle/>
          <a:p>
            <a:r>
              <a:rPr lang="pt-BR" altLang="pt-BR"/>
              <a:t>Maria Bernardete M. Alves e Marili I. Lopes</a:t>
            </a:r>
          </a:p>
        </p:txBody>
      </p:sp>
      <p:sp>
        <p:nvSpPr>
          <p:cNvPr id="5" name="Espaço Reservado para Rodapé 2"/>
          <p:cNvSpPr>
            <a:spLocks noGrp="1"/>
          </p:cNvSpPr>
          <p:nvPr>
            <p:ph type="ftr" sz="quarter" idx="11"/>
          </p:nvPr>
        </p:nvSpPr>
        <p:spPr/>
        <p:txBody>
          <a:bodyPr/>
          <a:lstStyle/>
          <a:p>
            <a:r>
              <a:rPr lang="pt-BR" altLang="pt-BR"/>
              <a:t>UFSC/2006</a:t>
            </a:r>
          </a:p>
        </p:txBody>
      </p:sp>
      <p:sp>
        <p:nvSpPr>
          <p:cNvPr id="63490" name="Rectangle 1026"/>
          <p:cNvSpPr>
            <a:spLocks noGrp="1" noChangeArrowheads="1"/>
          </p:cNvSpPr>
          <p:nvPr/>
        </p:nvSpPr>
        <p:spPr bwMode="auto">
          <a:xfrm>
            <a:off x="685800" y="1905000"/>
            <a:ext cx="8001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altLang="pt-BR" sz="3600">
                <a:latin typeface="Tahoma" panose="020B0604030504040204" pitchFamily="34" charset="0"/>
              </a:rPr>
              <a:t>Procedimentos para apresentação e normalização de trabalhos acadêmicos</a:t>
            </a:r>
            <a:endParaRPr lang="pt-BR" altLang="pt-BR" sz="3600">
              <a:latin typeface="Tahoma" panose="020B0604030504040204" pitchFamily="34" charset="0"/>
            </a:endParaRPr>
          </a:p>
        </p:txBody>
      </p:sp>
      <p:sp>
        <p:nvSpPr>
          <p:cNvPr id="63491" name="Rectangle 1027"/>
          <p:cNvSpPr>
            <a:spLocks noGrp="1" noChangeArrowheads="1"/>
          </p:cNvSpPr>
          <p:nvPr/>
        </p:nvSpPr>
        <p:spPr bwMode="auto">
          <a:xfrm>
            <a:off x="1295400" y="4114800"/>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pt-BR" altLang="pt-BR" sz="3200" b="0"/>
              <a:t>Maria Bernardete Martins Alves</a:t>
            </a:r>
          </a:p>
          <a:p>
            <a:pPr algn="ctr" eaLnBrk="0" hangingPunct="0"/>
            <a:r>
              <a:rPr lang="pt-BR" altLang="pt-BR" sz="3200" b="0"/>
              <a:t>Marili I. Lopes</a:t>
            </a:r>
          </a:p>
          <a:p>
            <a:pPr algn="ctr" eaLnBrk="0" hangingPunct="0"/>
            <a:r>
              <a:rPr lang="pt-BR" altLang="pt-BR" b="0"/>
              <a:t>UFSC/2006</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pt-BR" altLang="pt-BR"/>
              <a:t>Maria Bernardete M. Alves e Marili I. Lopes</a:t>
            </a:r>
          </a:p>
        </p:txBody>
      </p:sp>
      <p:sp>
        <p:nvSpPr>
          <p:cNvPr id="6" name="Espaço Reservado para Rodapé 4"/>
          <p:cNvSpPr>
            <a:spLocks noGrp="1"/>
          </p:cNvSpPr>
          <p:nvPr>
            <p:ph type="ftr" sz="quarter" idx="11"/>
          </p:nvPr>
        </p:nvSpPr>
        <p:spPr/>
        <p:txBody>
          <a:bodyPr/>
          <a:lstStyle/>
          <a:p>
            <a:r>
              <a:rPr lang="pt-BR" altLang="pt-BR"/>
              <a:t>UFSC/2006</a:t>
            </a:r>
          </a:p>
        </p:txBody>
      </p:sp>
      <p:sp>
        <p:nvSpPr>
          <p:cNvPr id="7172" name="AutoShape 4"/>
          <p:cNvSpPr>
            <a:spLocks noChangeArrowheads="1"/>
          </p:cNvSpPr>
          <p:nvPr/>
        </p:nvSpPr>
        <p:spPr bwMode="auto">
          <a:xfrm>
            <a:off x="212725" y="246063"/>
            <a:ext cx="646113" cy="449262"/>
          </a:xfrm>
          <a:prstGeom prst="bevel">
            <a:avLst>
              <a:gd name="adj" fmla="val 12500"/>
            </a:avLst>
          </a:prstGeom>
          <a:solidFill>
            <a:srgbClr val="FFCC99">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000000"/>
                  </a:outerShdw>
                </a:effectLst>
                <a:latin typeface="Tahoma" panose="020B0604030504040204" pitchFamily="34" charset="0"/>
              </a:rPr>
              <a:t>10</a:t>
            </a:r>
          </a:p>
        </p:txBody>
      </p:sp>
      <p:sp>
        <p:nvSpPr>
          <p:cNvPr id="7173" name="Comment 5"/>
          <p:cNvSpPr>
            <a:spLocks noChangeArrowheads="1"/>
          </p:cNvSpPr>
          <p:nvPr/>
        </p:nvSpPr>
        <p:spPr bwMode="auto">
          <a:xfrm>
            <a:off x="457200" y="1981200"/>
            <a:ext cx="8305800" cy="3095625"/>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20000"/>
              </a:spcBef>
              <a:buFont typeface="Wingdings" panose="05000000000000000000" pitchFamily="2" charset="2"/>
              <a:buNone/>
            </a:pPr>
            <a:r>
              <a:rPr lang="pt-BR" altLang="pt-BR" b="0">
                <a:solidFill>
                  <a:srgbClr val="FF6600"/>
                </a:solidFill>
                <a:latin typeface="Tahoma" panose="020B0604030504040204" pitchFamily="34" charset="0"/>
                <a:cs typeface="Times New Roman" panose="02020603050405020304" pitchFamily="18" charset="0"/>
              </a:rPr>
              <a:t>4 Errata:</a:t>
            </a:r>
            <a:r>
              <a:rPr lang="pt-BR" altLang="pt-BR" b="0">
                <a:latin typeface="Tahoma" panose="020B0604030504040204" pitchFamily="34" charset="0"/>
                <a:cs typeface="Times New Roman" panose="02020603050405020304" pitchFamily="18" charset="0"/>
              </a:rPr>
              <a:t> Elemento opcional, deve ser inserida logo após a folha de rosto.</a:t>
            </a:r>
          </a:p>
          <a:p>
            <a:pPr algn="just">
              <a:spcBef>
                <a:spcPct val="20000"/>
              </a:spcBef>
              <a:buFont typeface="Wingdings" panose="05000000000000000000" pitchFamily="2" charset="2"/>
              <a:buNone/>
            </a:pPr>
            <a:r>
              <a:rPr lang="pt-BR" altLang="pt-BR" b="0">
                <a:solidFill>
                  <a:srgbClr val="FF6600"/>
                </a:solidFill>
                <a:latin typeface="Tahoma" panose="020B0604030504040204" pitchFamily="34" charset="0"/>
                <a:cs typeface="Times New Roman" panose="02020603050405020304" pitchFamily="18" charset="0"/>
              </a:rPr>
              <a:t>5 Folha de Aprovação:</a:t>
            </a:r>
            <a:r>
              <a:rPr lang="pt-BR" altLang="pt-BR" b="0">
                <a:latin typeface="Tahoma" panose="020B0604030504040204" pitchFamily="34" charset="0"/>
                <a:cs typeface="Times New Roman" panose="02020603050405020304" pitchFamily="18" charset="0"/>
              </a:rPr>
              <a:t> Elemento obrigatório, deve conter: autor, título por extenso e subtítulo, se houver, natureza, objetivo, nome da instituição, área de concentração, data de aprovação, nome, titulação e assinatura e instituição dos membros componentes da banca examinadora. (NBR14714, 2005).</a:t>
            </a:r>
          </a:p>
        </p:txBody>
      </p:sp>
      <p:sp>
        <p:nvSpPr>
          <p:cNvPr id="7180" name="Rectangle 12"/>
          <p:cNvSpPr>
            <a:spLocks noChangeArrowheads="1"/>
          </p:cNvSpPr>
          <p:nvPr>
            <p:ph type="title"/>
          </p:nvPr>
        </p:nvSpPr>
        <p:spPr>
          <a:xfrm>
            <a:off x="1295400" y="304800"/>
            <a:ext cx="6248400" cy="914400"/>
          </a:xfrm>
          <a:solidFill>
            <a:srgbClr val="FFFFFF"/>
          </a:solidFill>
          <a:ln/>
          <a:effectLst>
            <a:prstShdw prst="shdw17" dist="107763" dir="2700000">
              <a:srgbClr val="FFCC00"/>
            </a:prstShdw>
          </a:effectLst>
        </p:spPr>
        <p:txBody>
          <a:bodyPr/>
          <a:lstStyle/>
          <a:p>
            <a:r>
              <a:rPr lang="pt-BR" altLang="pt-BR" sz="2800" b="1">
                <a:solidFill>
                  <a:srgbClr val="FF0066"/>
                </a:solidFill>
                <a:effectLst>
                  <a:outerShdw blurRad="38100" dist="38100" dir="2700000" algn="tl">
                    <a:srgbClr val="C0C0C0"/>
                  </a:outerShdw>
                </a:effectLst>
                <a:latin typeface="Tahoma" panose="020B0604030504040204" pitchFamily="34" charset="0"/>
              </a:rPr>
              <a:t> </a:t>
            </a:r>
            <a:r>
              <a:rPr lang="pt-BR" altLang="pt-BR" sz="2500" b="1">
                <a:solidFill>
                  <a:srgbClr val="FF9933"/>
                </a:solidFill>
                <a:effectLst>
                  <a:outerShdw blurRad="38100" dist="38100" dir="2700000" algn="tl">
                    <a:srgbClr val="C0C0C0"/>
                  </a:outerShdw>
                </a:effectLst>
                <a:latin typeface="Tahoma" panose="020B0604030504040204" pitchFamily="34" charset="0"/>
              </a:rPr>
              <a:t>Errata,  Folha de  Aprovação</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80"/>
                                        </p:tgtEl>
                                        <p:attrNameLst>
                                          <p:attrName>style.visibility</p:attrName>
                                        </p:attrNameLst>
                                      </p:cBhvr>
                                      <p:to>
                                        <p:strVal val="visible"/>
                                      </p:to>
                                    </p:set>
                                    <p:animEffect transition="in" filter="box(in)">
                                      <p:cBhvr>
                                        <p:cTn id="7" dur="500"/>
                                        <p:tgtEl>
                                          <p:spTgt spid="7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 calcmode="lin" valueType="num">
                                      <p:cBhvr>
                                        <p:cTn id="12" dur="500" fill="hold"/>
                                        <p:tgtEl>
                                          <p:spTgt spid="7173"/>
                                        </p:tgtEl>
                                        <p:attrNameLst>
                                          <p:attrName>ppt_w</p:attrName>
                                        </p:attrNameLst>
                                      </p:cBhvr>
                                      <p:tavLst>
                                        <p:tav tm="0">
                                          <p:val>
                                            <p:fltVal val="0"/>
                                          </p:val>
                                        </p:tav>
                                        <p:tav tm="100000">
                                          <p:val>
                                            <p:strVal val="#ppt_w"/>
                                          </p:val>
                                        </p:tav>
                                      </p:tavLst>
                                    </p:anim>
                                    <p:anim calcmode="lin" valueType="num">
                                      <p:cBhvr>
                                        <p:cTn id="13" dur="500" fill="hold"/>
                                        <p:tgtEl>
                                          <p:spTgt spid="71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autoUpdateAnimBg="0"/>
      <p:bldP spid="718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Data 1"/>
          <p:cNvSpPr>
            <a:spLocks noGrp="1"/>
          </p:cNvSpPr>
          <p:nvPr>
            <p:ph type="dt" sz="half" idx="10"/>
          </p:nvPr>
        </p:nvSpPr>
        <p:spPr/>
        <p:txBody>
          <a:bodyPr/>
          <a:lstStyle/>
          <a:p>
            <a:r>
              <a:rPr lang="pt-BR" altLang="pt-BR"/>
              <a:t>Maria Bernardete M. Alves e Marili I. Lopes</a:t>
            </a:r>
          </a:p>
        </p:txBody>
      </p:sp>
      <p:sp>
        <p:nvSpPr>
          <p:cNvPr id="10" name="Espaço Reservado para Rodapé 2"/>
          <p:cNvSpPr>
            <a:spLocks noGrp="1"/>
          </p:cNvSpPr>
          <p:nvPr>
            <p:ph type="ftr" sz="quarter" idx="11"/>
          </p:nvPr>
        </p:nvSpPr>
        <p:spPr/>
        <p:txBody>
          <a:bodyPr/>
          <a:lstStyle/>
          <a:p>
            <a:r>
              <a:rPr lang="pt-BR" altLang="pt-BR"/>
              <a:t>UFSC/2006</a:t>
            </a:r>
          </a:p>
        </p:txBody>
      </p:sp>
      <p:sp>
        <p:nvSpPr>
          <p:cNvPr id="36871" name="AutoShape 1031"/>
          <p:cNvSpPr>
            <a:spLocks noChangeArrowheads="1"/>
          </p:cNvSpPr>
          <p:nvPr/>
        </p:nvSpPr>
        <p:spPr bwMode="auto">
          <a:xfrm>
            <a:off x="228600" y="1295400"/>
            <a:ext cx="2819400" cy="6096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a:t>Folha de aprovação</a:t>
            </a:r>
          </a:p>
        </p:txBody>
      </p:sp>
      <p:sp>
        <p:nvSpPr>
          <p:cNvPr id="36873" name="AutoShape 1033"/>
          <p:cNvSpPr>
            <a:spLocks noChangeArrowheads="1"/>
          </p:cNvSpPr>
          <p:nvPr/>
        </p:nvSpPr>
        <p:spPr bwMode="auto">
          <a:xfrm>
            <a:off x="228600" y="228600"/>
            <a:ext cx="6143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C0C0C0"/>
                  </a:outerShdw>
                </a:effectLst>
                <a:latin typeface="Tahoma" panose="020B0604030504040204" pitchFamily="34" charset="0"/>
              </a:rPr>
              <a:t>11</a:t>
            </a:r>
          </a:p>
        </p:txBody>
      </p:sp>
      <p:graphicFrame>
        <p:nvGraphicFramePr>
          <p:cNvPr id="36874" name="Object 1034"/>
          <p:cNvGraphicFramePr>
            <a:graphicFrameLocks noChangeAspect="1"/>
          </p:cNvGraphicFramePr>
          <p:nvPr/>
        </p:nvGraphicFramePr>
        <p:xfrm>
          <a:off x="3810000" y="762000"/>
          <a:ext cx="3886200" cy="5181600"/>
        </p:xfrm>
        <a:graphic>
          <a:graphicData uri="http://schemas.openxmlformats.org/presentationml/2006/ole">
            <mc:AlternateContent xmlns:mc="http://schemas.openxmlformats.org/markup-compatibility/2006">
              <mc:Choice xmlns:v="urn:schemas-microsoft-com:vml" Requires="v">
                <p:oleObj spid="_x0000_s66560" name="Imagem de bitmap" r:id="rId4" imgW="2534004" imgH="3610479" progId="Paint.Picture">
                  <p:embed/>
                </p:oleObj>
              </mc:Choice>
              <mc:Fallback>
                <p:oleObj name="Imagem de bitmap" r:id="rId4" imgW="2534004" imgH="3610479" progId="Paint.Picture">
                  <p:embed/>
                  <p:pic>
                    <p:nvPicPr>
                      <p:cNvPr id="0" name="Object 10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762000"/>
                        <a:ext cx="3886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0" name="AutoShape 1030"/>
          <p:cNvSpPr>
            <a:spLocks noChangeArrowheads="1"/>
          </p:cNvSpPr>
          <p:nvPr/>
        </p:nvSpPr>
        <p:spPr bwMode="auto">
          <a:xfrm>
            <a:off x="5410200" y="5638800"/>
            <a:ext cx="838200" cy="457200"/>
          </a:xfrm>
          <a:prstGeom prst="flowChartAlternateProcess">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36868" name="AutoShape 1028"/>
          <p:cNvSpPr>
            <a:spLocks noChangeArrowheads="1"/>
          </p:cNvSpPr>
          <p:nvPr/>
        </p:nvSpPr>
        <p:spPr bwMode="auto">
          <a:xfrm>
            <a:off x="5257800" y="533400"/>
            <a:ext cx="838200" cy="4572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36867" name="AutoShape 1027"/>
          <p:cNvSpPr>
            <a:spLocks noChangeArrowheads="1"/>
          </p:cNvSpPr>
          <p:nvPr/>
        </p:nvSpPr>
        <p:spPr bwMode="auto">
          <a:xfrm>
            <a:off x="3276600" y="2667000"/>
            <a:ext cx="838200" cy="5334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36869" name="AutoShape 1029"/>
          <p:cNvSpPr>
            <a:spLocks noChangeArrowheads="1"/>
          </p:cNvSpPr>
          <p:nvPr/>
        </p:nvSpPr>
        <p:spPr bwMode="auto">
          <a:xfrm>
            <a:off x="7467600" y="3048000"/>
            <a:ext cx="838200" cy="457200"/>
          </a:xfrm>
          <a:prstGeom prst="flowChartAlternateProcess">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pt-BR" altLang="pt-BR"/>
              <a:t>Maria Bernardete M. Alves e Marili I. Lopes</a:t>
            </a:r>
          </a:p>
        </p:txBody>
      </p:sp>
      <p:sp>
        <p:nvSpPr>
          <p:cNvPr id="6" name="Espaço Reservado para Rodapé 4"/>
          <p:cNvSpPr>
            <a:spLocks noGrp="1"/>
          </p:cNvSpPr>
          <p:nvPr>
            <p:ph type="ftr" sz="quarter" idx="11"/>
          </p:nvPr>
        </p:nvSpPr>
        <p:spPr/>
        <p:txBody>
          <a:bodyPr/>
          <a:lstStyle/>
          <a:p>
            <a:r>
              <a:rPr lang="pt-BR" altLang="pt-BR"/>
              <a:t>UFSC/2006</a:t>
            </a:r>
          </a:p>
        </p:txBody>
      </p:sp>
      <p:sp>
        <p:nvSpPr>
          <p:cNvPr id="24580" name="AutoShape 4"/>
          <p:cNvSpPr>
            <a:spLocks noChangeArrowheads="1"/>
          </p:cNvSpPr>
          <p:nvPr/>
        </p:nvSpPr>
        <p:spPr bwMode="auto">
          <a:xfrm>
            <a:off x="228600" y="228600"/>
            <a:ext cx="614363" cy="484188"/>
          </a:xfrm>
          <a:prstGeom prst="bevel">
            <a:avLst>
              <a:gd name="adj" fmla="val 12500"/>
            </a:avLst>
          </a:prstGeom>
          <a:solidFill>
            <a:srgbClr val="C2F1F0">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000000"/>
                  </a:outerShdw>
                </a:effectLst>
                <a:latin typeface="Tahoma" panose="020B0604030504040204" pitchFamily="34" charset="0"/>
              </a:rPr>
              <a:t>12</a:t>
            </a:r>
          </a:p>
        </p:txBody>
      </p:sp>
      <p:sp>
        <p:nvSpPr>
          <p:cNvPr id="24584" name="Rectangle 8"/>
          <p:cNvSpPr>
            <a:spLocks noChangeArrowheads="1"/>
          </p:cNvSpPr>
          <p:nvPr>
            <p:ph type="title"/>
          </p:nvPr>
        </p:nvSpPr>
        <p:spPr>
          <a:xfrm>
            <a:off x="1752600" y="609600"/>
            <a:ext cx="5867400" cy="1143000"/>
          </a:xfrm>
          <a:solidFill>
            <a:srgbClr val="CCFFFF"/>
          </a:solidFill>
          <a:ln/>
          <a:effectLst>
            <a:outerShdw dist="107763" dir="2700000" algn="ctr" rotWithShape="0">
              <a:srgbClr val="808080"/>
            </a:outerShdw>
          </a:effectLst>
        </p:spPr>
        <p:txBody>
          <a:bodyPr/>
          <a:lstStyle/>
          <a:p>
            <a:r>
              <a:rPr lang="pt-BR" altLang="pt-BR" sz="2800" b="1">
                <a:solidFill>
                  <a:srgbClr val="FFFFFF"/>
                </a:solidFill>
                <a:effectLst>
                  <a:outerShdw blurRad="38100" dist="38100" dir="2700000" algn="tl">
                    <a:srgbClr val="000000"/>
                  </a:outerShdw>
                </a:effectLst>
                <a:latin typeface="Tahoma" panose="020B0604030504040204" pitchFamily="34" charset="0"/>
              </a:rPr>
              <a:t/>
            </a:r>
            <a:br>
              <a:rPr lang="pt-BR" altLang="pt-BR" sz="2800" b="1">
                <a:solidFill>
                  <a:srgbClr val="FFFFFF"/>
                </a:solidFill>
                <a:effectLst>
                  <a:outerShdw blurRad="38100" dist="38100" dir="2700000" algn="tl">
                    <a:srgbClr val="000000"/>
                  </a:outerShdw>
                </a:effectLst>
                <a:latin typeface="Tahoma" panose="020B0604030504040204" pitchFamily="34" charset="0"/>
              </a:rPr>
            </a:br>
            <a:r>
              <a:rPr lang="pt-BR" altLang="pt-BR" sz="2500" b="1">
                <a:solidFill>
                  <a:srgbClr val="FF9933"/>
                </a:solidFill>
                <a:effectLst>
                  <a:outerShdw blurRad="38100" dist="38100" dir="2700000" algn="tl">
                    <a:srgbClr val="000000"/>
                  </a:outerShdw>
                </a:effectLst>
                <a:latin typeface="Tahoma" panose="020B0604030504040204" pitchFamily="34" charset="0"/>
              </a:rPr>
              <a:t/>
            </a:r>
            <a:br>
              <a:rPr lang="pt-BR" altLang="pt-BR" sz="2500" b="1">
                <a:solidFill>
                  <a:srgbClr val="FF9933"/>
                </a:solidFill>
                <a:effectLst>
                  <a:outerShdw blurRad="38100" dist="38100" dir="2700000" algn="tl">
                    <a:srgbClr val="000000"/>
                  </a:outerShdw>
                </a:effectLst>
                <a:latin typeface="Tahoma" panose="020B0604030504040204" pitchFamily="34" charset="0"/>
              </a:rPr>
            </a:br>
            <a:r>
              <a:rPr lang="pt-BR" altLang="pt-BR" sz="2500" b="1">
                <a:solidFill>
                  <a:srgbClr val="FF9933"/>
                </a:solidFill>
                <a:effectLst>
                  <a:outerShdw blurRad="38100" dist="38100" dir="2700000" algn="tl">
                    <a:srgbClr val="000000"/>
                  </a:outerShdw>
                </a:effectLst>
                <a:latin typeface="Tahoma" panose="020B0604030504040204" pitchFamily="34" charset="0"/>
              </a:rPr>
              <a:t>Dedicatória, Agradecimentos</a:t>
            </a:r>
            <a:br>
              <a:rPr lang="pt-BR" altLang="pt-BR" sz="2500" b="1">
                <a:solidFill>
                  <a:srgbClr val="FF9933"/>
                </a:solidFill>
                <a:effectLst>
                  <a:outerShdw blurRad="38100" dist="38100" dir="2700000" algn="tl">
                    <a:srgbClr val="000000"/>
                  </a:outerShdw>
                </a:effectLst>
                <a:latin typeface="Tahoma" panose="020B0604030504040204" pitchFamily="34" charset="0"/>
              </a:rPr>
            </a:br>
            <a:r>
              <a:rPr lang="pt-BR" altLang="pt-BR" sz="2500" b="1">
                <a:solidFill>
                  <a:srgbClr val="FF9933"/>
                </a:solidFill>
                <a:effectLst>
                  <a:outerShdw blurRad="38100" dist="38100" dir="2700000" algn="tl">
                    <a:srgbClr val="000000"/>
                  </a:outerShdw>
                </a:effectLst>
                <a:latin typeface="Tahoma" panose="020B0604030504040204" pitchFamily="34" charset="0"/>
              </a:rPr>
              <a:t>Epígrafe</a:t>
            </a:r>
            <a:br>
              <a:rPr lang="pt-BR" altLang="pt-BR" sz="2500" b="1">
                <a:solidFill>
                  <a:srgbClr val="FF9933"/>
                </a:solidFill>
                <a:effectLst>
                  <a:outerShdw blurRad="38100" dist="38100" dir="2700000" algn="tl">
                    <a:srgbClr val="000000"/>
                  </a:outerShdw>
                </a:effectLst>
                <a:latin typeface="Tahoma" panose="020B0604030504040204" pitchFamily="34" charset="0"/>
              </a:rPr>
            </a:br>
            <a:r>
              <a:rPr lang="pt-BR" altLang="pt-BR" sz="2800">
                <a:solidFill>
                  <a:srgbClr val="FFCC00"/>
                </a:solidFill>
                <a:effectLst>
                  <a:outerShdw blurRad="38100" dist="38100" dir="2700000" algn="tl">
                    <a:srgbClr val="000000"/>
                  </a:outerShdw>
                </a:effectLst>
                <a:latin typeface="Tahoma" panose="020B0604030504040204" pitchFamily="34" charset="0"/>
              </a:rPr>
              <a:t/>
            </a:r>
            <a:br>
              <a:rPr lang="pt-BR" altLang="pt-BR" sz="2800">
                <a:solidFill>
                  <a:srgbClr val="FFCC00"/>
                </a:solidFill>
                <a:effectLst>
                  <a:outerShdw blurRad="38100" dist="38100" dir="2700000" algn="tl">
                    <a:srgbClr val="000000"/>
                  </a:outerShdw>
                </a:effectLst>
                <a:latin typeface="Tahoma" panose="020B0604030504040204" pitchFamily="34" charset="0"/>
              </a:rPr>
            </a:br>
            <a:endParaRPr lang="pt-BR" altLang="pt-BR" sz="2400">
              <a:solidFill>
                <a:srgbClr val="FFCC00"/>
              </a:solidFill>
            </a:endParaRPr>
          </a:p>
        </p:txBody>
      </p:sp>
      <p:sp>
        <p:nvSpPr>
          <p:cNvPr id="24585" name="Rectangle 9"/>
          <p:cNvSpPr>
            <a:spLocks noChangeArrowheads="1"/>
          </p:cNvSpPr>
          <p:nvPr>
            <p:ph type="body" idx="1"/>
          </p:nvPr>
        </p:nvSpPr>
        <p:spPr>
          <a:solidFill>
            <a:srgbClr val="C2F1F0"/>
          </a:solidFill>
          <a:ln/>
          <a:effectLst>
            <a:outerShdw dist="107763" dir="2700000" algn="ctr" rotWithShape="0">
              <a:srgbClr val="808080"/>
            </a:outerShdw>
          </a:effectLst>
          <a:extLst>
            <a:ext uri="{91240B29-F687-4F45-9708-019B960494DF}">
              <a14:hiddenLine xmlns:a14="http://schemas.microsoft.com/office/drawing/2010/main" w="9525">
                <a:solidFill>
                  <a:srgbClr val="800000"/>
                </a:solidFill>
                <a:miter lim="800000"/>
                <a:headEnd/>
                <a:tailEnd/>
              </a14:hiddenLine>
            </a:ext>
            <a:ext uri="{53640926-AAD7-44D8-BBD7-CCE9431645EC}">
              <a14:shadowObscured xmlns:a14="http://schemas.microsoft.com/office/drawing/2010/main" val="1"/>
            </a:ext>
          </a:extLst>
        </p:spPr>
        <p:txBody>
          <a:bodyPr/>
          <a:lstStyle/>
          <a:p>
            <a:pPr algn="just">
              <a:buFont typeface="Wingdings" panose="05000000000000000000" pitchFamily="2" charset="2"/>
              <a:buNone/>
            </a:pPr>
            <a:r>
              <a:rPr lang="pt-BR" altLang="pt-BR" sz="2400">
                <a:solidFill>
                  <a:srgbClr val="FF6600"/>
                </a:solidFill>
                <a:latin typeface="Tahoma" panose="020B0604030504040204" pitchFamily="34" charset="0"/>
                <a:cs typeface="Times New Roman" panose="02020603050405020304" pitchFamily="18" charset="0"/>
              </a:rPr>
              <a:t>6 Dedicatória:</a:t>
            </a:r>
            <a:r>
              <a:rPr lang="pt-BR" altLang="pt-BR" sz="2400">
                <a:latin typeface="Tahoma" panose="020B0604030504040204" pitchFamily="34" charset="0"/>
                <a:cs typeface="Times New Roman" panose="02020603050405020304" pitchFamily="18" charset="0"/>
              </a:rPr>
              <a:t> Elemento opcional. Texto curto no qual o autor presta sua homenagem a alguém.</a:t>
            </a:r>
          </a:p>
          <a:p>
            <a:pPr algn="just">
              <a:buFont typeface="Wingdings" panose="05000000000000000000" pitchFamily="2" charset="2"/>
              <a:buNone/>
            </a:pPr>
            <a:r>
              <a:rPr lang="pt-BR" altLang="pt-BR" sz="2400">
                <a:solidFill>
                  <a:srgbClr val="FF6600"/>
                </a:solidFill>
                <a:latin typeface="Tahoma" panose="020B0604030504040204" pitchFamily="34" charset="0"/>
                <a:cs typeface="Times New Roman" panose="02020603050405020304" pitchFamily="18" charset="0"/>
              </a:rPr>
              <a:t>7 Agradecimentos:</a:t>
            </a:r>
            <a:r>
              <a:rPr lang="pt-BR" altLang="pt-BR" sz="2400">
                <a:latin typeface="Tahoma" panose="020B0604030504040204" pitchFamily="34" charset="0"/>
                <a:cs typeface="Times New Roman" panose="02020603050405020304" pitchFamily="18" charset="0"/>
              </a:rPr>
              <a:t> Elemento opcional dirigido àqueles que prestaram  contribuição à elaboração do trabalho.</a:t>
            </a:r>
          </a:p>
          <a:p>
            <a:pPr algn="just">
              <a:buFont typeface="Wingdings" panose="05000000000000000000" pitchFamily="2" charset="2"/>
              <a:buNone/>
            </a:pPr>
            <a:r>
              <a:rPr lang="pt-BR" altLang="pt-BR" sz="2400">
                <a:solidFill>
                  <a:srgbClr val="FF6600"/>
                </a:solidFill>
                <a:latin typeface="Tahoma" panose="020B0604030504040204" pitchFamily="34" charset="0"/>
                <a:cs typeface="Times New Roman" panose="02020603050405020304" pitchFamily="18" charset="0"/>
              </a:rPr>
              <a:t>8 Epígrafe:</a:t>
            </a:r>
            <a:r>
              <a:rPr lang="pt-BR" altLang="pt-BR" sz="2400">
                <a:latin typeface="Tahoma" panose="020B0604030504040204" pitchFamily="34" charset="0"/>
                <a:cs typeface="Times New Roman" panose="02020603050405020304" pitchFamily="18" charset="0"/>
              </a:rPr>
              <a:t> Opcional, é uma citação seguida de indicação de autoria.</a:t>
            </a:r>
          </a:p>
          <a:p>
            <a:pPr algn="just">
              <a:buFont typeface="Wingdings" panose="05000000000000000000" pitchFamily="2" charset="2"/>
              <a:buNone/>
            </a:pPr>
            <a:r>
              <a:rPr lang="pt-BR" altLang="pt-BR" sz="2400" b="1">
                <a:solidFill>
                  <a:srgbClr val="FF0000"/>
                </a:solidFill>
                <a:latin typeface="Tahoma" panose="020B0604030504040204" pitchFamily="34" charset="0"/>
                <a:cs typeface="Times New Roman" panose="02020603050405020304" pitchFamily="18" charset="0"/>
              </a:rPr>
              <a:t>Nota: Pode também constar epígrafe nas folhas de abertura das seções primárias.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4584"/>
                                        </p:tgtEl>
                                        <p:attrNameLst>
                                          <p:attrName>style.visibility</p:attrName>
                                        </p:attrNameLst>
                                      </p:cBhvr>
                                      <p:to>
                                        <p:strVal val="visible"/>
                                      </p:to>
                                    </p:set>
                                    <p:anim calcmode="lin" valueType="num">
                                      <p:cBhvr>
                                        <p:cTn id="7" dur="500" fill="hold"/>
                                        <p:tgtEl>
                                          <p:spTgt spid="24584"/>
                                        </p:tgtEl>
                                        <p:attrNameLst>
                                          <p:attrName>ppt_w</p:attrName>
                                        </p:attrNameLst>
                                      </p:cBhvr>
                                      <p:tavLst>
                                        <p:tav tm="0">
                                          <p:val>
                                            <p:fltVal val="0"/>
                                          </p:val>
                                        </p:tav>
                                        <p:tav tm="100000">
                                          <p:val>
                                            <p:strVal val="#ppt_w"/>
                                          </p:val>
                                        </p:tav>
                                      </p:tavLst>
                                    </p:anim>
                                    <p:anim calcmode="lin" valueType="num">
                                      <p:cBhvr>
                                        <p:cTn id="8" dur="500" fill="hold"/>
                                        <p:tgtEl>
                                          <p:spTgt spid="24584"/>
                                        </p:tgtEl>
                                        <p:attrNameLst>
                                          <p:attrName>ppt_h</p:attrName>
                                        </p:attrNameLst>
                                      </p:cBhvr>
                                      <p:tavLst>
                                        <p:tav tm="0">
                                          <p:val>
                                            <p:fltVal val="0"/>
                                          </p:val>
                                        </p:tav>
                                        <p:tav tm="100000">
                                          <p:val>
                                            <p:strVal val="#ppt_h"/>
                                          </p:val>
                                        </p:tav>
                                      </p:tavLst>
                                    </p:anim>
                                    <p:anim calcmode="lin" valueType="num">
                                      <p:cBhvr>
                                        <p:cTn id="9" dur="500" fill="hold"/>
                                        <p:tgtEl>
                                          <p:spTgt spid="24584"/>
                                        </p:tgtEl>
                                        <p:attrNameLst>
                                          <p:attrName>ppt_x</p:attrName>
                                        </p:attrNameLst>
                                      </p:cBhvr>
                                      <p:tavLst>
                                        <p:tav tm="0">
                                          <p:val>
                                            <p:fltVal val="0.5"/>
                                          </p:val>
                                        </p:tav>
                                        <p:tav tm="100000">
                                          <p:val>
                                            <p:strVal val="#ppt_x"/>
                                          </p:val>
                                        </p:tav>
                                      </p:tavLst>
                                    </p:anim>
                                    <p:anim calcmode="lin" valueType="num">
                                      <p:cBhvr>
                                        <p:cTn id="10" dur="500" fill="hold"/>
                                        <p:tgtEl>
                                          <p:spTgt spid="24584"/>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24585"/>
                                        </p:tgtEl>
                                        <p:attrNameLst>
                                          <p:attrName>style.visibility</p:attrName>
                                        </p:attrNameLst>
                                      </p:cBhvr>
                                      <p:to>
                                        <p:strVal val="visible"/>
                                      </p:to>
                                    </p:set>
                                    <p:anim calcmode="lin" valueType="num">
                                      <p:cBhvr>
                                        <p:cTn id="15" dur="500" fill="hold"/>
                                        <p:tgtEl>
                                          <p:spTgt spid="24585"/>
                                        </p:tgtEl>
                                        <p:attrNameLst>
                                          <p:attrName>ppt_w</p:attrName>
                                        </p:attrNameLst>
                                      </p:cBhvr>
                                      <p:tavLst>
                                        <p:tav tm="0">
                                          <p:val>
                                            <p:fltVal val="0"/>
                                          </p:val>
                                        </p:tav>
                                        <p:tav tm="100000">
                                          <p:val>
                                            <p:strVal val="#ppt_w"/>
                                          </p:val>
                                        </p:tav>
                                      </p:tavLst>
                                    </p:anim>
                                    <p:anim calcmode="lin" valueType="num">
                                      <p:cBhvr>
                                        <p:cTn id="16" dur="500" fill="hold"/>
                                        <p:tgtEl>
                                          <p:spTgt spid="24585"/>
                                        </p:tgtEl>
                                        <p:attrNameLst>
                                          <p:attrName>ppt_h</p:attrName>
                                        </p:attrNameLst>
                                      </p:cBhvr>
                                      <p:tavLst>
                                        <p:tav tm="0">
                                          <p:val>
                                            <p:fltVal val="0"/>
                                          </p:val>
                                        </p:tav>
                                        <p:tav tm="100000">
                                          <p:val>
                                            <p:strVal val="#ppt_h"/>
                                          </p:val>
                                        </p:tav>
                                      </p:tavLst>
                                    </p:anim>
                                    <p:anim calcmode="lin" valueType="num">
                                      <p:cBhvr>
                                        <p:cTn id="17" dur="500" fill="hold"/>
                                        <p:tgtEl>
                                          <p:spTgt spid="24585"/>
                                        </p:tgtEl>
                                        <p:attrNameLst>
                                          <p:attrName>ppt_x</p:attrName>
                                        </p:attrNameLst>
                                      </p:cBhvr>
                                      <p:tavLst>
                                        <p:tav tm="0">
                                          <p:val>
                                            <p:fltVal val="0.5"/>
                                          </p:val>
                                        </p:tav>
                                        <p:tav tm="100000">
                                          <p:val>
                                            <p:strVal val="#ppt_x"/>
                                          </p:val>
                                        </p:tav>
                                      </p:tavLst>
                                    </p:anim>
                                    <p:anim calcmode="lin" valueType="num">
                                      <p:cBhvr>
                                        <p:cTn id="18" dur="500" fill="hold"/>
                                        <p:tgtEl>
                                          <p:spTgt spid="2458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animBg="1" autoUpdateAnimBg="0"/>
      <p:bldP spid="2458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pt-BR" altLang="pt-BR"/>
              <a:t>Maria Bernardete M. Alves e Marili I. Lopes</a:t>
            </a:r>
          </a:p>
        </p:txBody>
      </p:sp>
      <p:sp>
        <p:nvSpPr>
          <p:cNvPr id="6" name="Espaço Reservado para Rodapé 4"/>
          <p:cNvSpPr>
            <a:spLocks noGrp="1"/>
          </p:cNvSpPr>
          <p:nvPr>
            <p:ph type="ftr" sz="quarter" idx="11"/>
          </p:nvPr>
        </p:nvSpPr>
        <p:spPr/>
        <p:txBody>
          <a:bodyPr/>
          <a:lstStyle/>
          <a:p>
            <a:r>
              <a:rPr lang="pt-BR" altLang="pt-BR"/>
              <a:t>UFSC/2006</a:t>
            </a:r>
          </a:p>
        </p:txBody>
      </p:sp>
      <p:sp>
        <p:nvSpPr>
          <p:cNvPr id="8196" name="AutoShape 4"/>
          <p:cNvSpPr>
            <a:spLocks noChangeArrowheads="1"/>
          </p:cNvSpPr>
          <p:nvPr/>
        </p:nvSpPr>
        <p:spPr bwMode="auto">
          <a:xfrm>
            <a:off x="228600" y="304800"/>
            <a:ext cx="614363" cy="484188"/>
          </a:xfrm>
          <a:prstGeom prst="bevel">
            <a:avLst>
              <a:gd name="adj" fmla="val 12500"/>
            </a:avLst>
          </a:prstGeom>
          <a:solidFill>
            <a:srgbClr val="993366">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FFFFFF"/>
                </a:solidFill>
                <a:effectLst>
                  <a:outerShdw blurRad="38100" dist="38100" dir="2700000" algn="tl">
                    <a:srgbClr val="000000"/>
                  </a:outerShdw>
                </a:effectLst>
                <a:latin typeface="Tahoma" panose="020B0604030504040204" pitchFamily="34" charset="0"/>
              </a:rPr>
              <a:t>13</a:t>
            </a:r>
          </a:p>
        </p:txBody>
      </p:sp>
      <p:sp>
        <p:nvSpPr>
          <p:cNvPr id="8202" name="Text Box 10"/>
          <p:cNvSpPr txBox="1">
            <a:spLocks noChangeArrowheads="1"/>
          </p:cNvSpPr>
          <p:nvPr>
            <p:ph type="title"/>
          </p:nvPr>
        </p:nvSpPr>
        <p:spPr>
          <a:xfrm>
            <a:off x="1981200" y="609600"/>
            <a:ext cx="5105400" cy="1219200"/>
          </a:xfrm>
          <a:solidFill>
            <a:srgbClr val="E5E5FF"/>
          </a:solidFill>
          <a:ln/>
          <a:scene3d>
            <a:camera prst="legacyObliqueTopRight"/>
            <a:lightRig rig="legacyFlat3" dir="b"/>
          </a:scene3d>
          <a:sp3d extrusionH="303200" prstMaterial="legacyMatte">
            <a:bevelT w="13500" h="13500" prst="angle"/>
            <a:bevelB w="13500" h="13500" prst="angle"/>
            <a:extrusionClr>
              <a:srgbClr val="E5E5FF"/>
            </a:extrusionClr>
            <a:contourClr>
              <a:srgbClr val="E5E5FF"/>
            </a:contourClr>
          </a:sp3d>
          <a:extLst>
            <a:ext uri="{91240B29-F687-4F45-9708-019B960494DF}">
              <a14:hiddenLine xmlns:a14="http://schemas.microsoft.com/office/drawing/2010/main">
                <a:noFill/>
              </a14:hiddenLine>
            </a:ext>
          </a:extLst>
        </p:spPr>
        <p:txBody>
          <a:bodyPr>
            <a:flatTx/>
          </a:bodyPr>
          <a:lstStyle/>
          <a:p>
            <a:pPr eaLnBrk="0" hangingPunct="0">
              <a:lnSpc>
                <a:spcPct val="120000"/>
              </a:lnSpc>
            </a:pPr>
            <a:r>
              <a:rPr lang="pt-BR" altLang="pt-BR" sz="2400" b="1">
                <a:solidFill>
                  <a:srgbClr val="C2F1F0"/>
                </a:solidFill>
                <a:effectLst>
                  <a:outerShdw blurRad="38100" dist="38100" dir="2700000" algn="tl">
                    <a:srgbClr val="000000"/>
                  </a:outerShdw>
                </a:effectLst>
                <a:latin typeface="Tahoma" panose="020B0604030504040204" pitchFamily="34" charset="0"/>
              </a:rPr>
              <a:t>Elementos obrigatórios: </a:t>
            </a:r>
            <a:r>
              <a:rPr lang="pt-BR" altLang="pt-BR" sz="2800" b="1">
                <a:solidFill>
                  <a:srgbClr val="C2F1F0"/>
                </a:solidFill>
                <a:effectLst>
                  <a:outerShdw blurRad="38100" dist="38100" dir="2700000" algn="tl">
                    <a:srgbClr val="000000"/>
                  </a:outerShdw>
                </a:effectLst>
                <a:latin typeface="Tahoma" panose="020B0604030504040204" pitchFamily="34" charset="0"/>
              </a:rPr>
              <a:t>Resumo e Abstract</a:t>
            </a:r>
            <a:endParaRPr lang="pt-BR" altLang="pt-BR" sz="2400">
              <a:solidFill>
                <a:srgbClr val="C2F1F0"/>
              </a:solidFill>
            </a:endParaRPr>
          </a:p>
        </p:txBody>
      </p:sp>
      <p:sp>
        <p:nvSpPr>
          <p:cNvPr id="8203" name="Rectangle 11"/>
          <p:cNvSpPr>
            <a:spLocks noChangeArrowheads="1"/>
          </p:cNvSpPr>
          <p:nvPr>
            <p:ph type="body" idx="1"/>
          </p:nvPr>
        </p:nvSpPr>
        <p:spPr>
          <a:xfrm>
            <a:off x="762000" y="2590800"/>
            <a:ext cx="7772400" cy="2895600"/>
          </a:xfrm>
          <a:solidFill>
            <a:srgbClr val="E5E5FF"/>
          </a:solidFill>
          <a:ln>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lstStyle/>
          <a:p>
            <a:pPr algn="just">
              <a:lnSpc>
                <a:spcPct val="90000"/>
              </a:lnSpc>
              <a:buFont typeface="Wingdings" panose="05000000000000000000" pitchFamily="2" charset="2"/>
              <a:buNone/>
            </a:pPr>
            <a:r>
              <a:rPr lang="pt-BR" altLang="pt-BR" sz="2400" b="1">
                <a:solidFill>
                  <a:srgbClr val="FF0000"/>
                </a:solidFill>
                <a:effectLst>
                  <a:outerShdw blurRad="38100" dist="38100" dir="2700000" algn="tl">
                    <a:srgbClr val="000000"/>
                  </a:outerShdw>
                </a:effectLst>
                <a:latin typeface="Tahoma" panose="020B0604030504040204" pitchFamily="34" charset="0"/>
                <a:cs typeface="Times New Roman" panose="02020603050405020304" pitchFamily="18" charset="0"/>
              </a:rPr>
              <a:t>9 Resumo em português</a:t>
            </a:r>
            <a:r>
              <a:rPr lang="pt-BR" altLang="pt-BR" sz="2400">
                <a:solidFill>
                  <a:srgbClr val="FF6600"/>
                </a:solidFill>
                <a:effectLst>
                  <a:outerShdw blurRad="38100" dist="38100" dir="2700000" algn="tl">
                    <a:srgbClr val="000000"/>
                  </a:outerShdw>
                </a:effectLst>
                <a:latin typeface="Tahoma" panose="020B0604030504040204" pitchFamily="34" charset="0"/>
                <a:cs typeface="Times New Roman" panose="02020603050405020304" pitchFamily="18" charset="0"/>
              </a:rPr>
              <a:t>:</a:t>
            </a:r>
            <a:r>
              <a:rPr lang="pt-BR" altLang="pt-BR" sz="2400">
                <a:latin typeface="Tahoma" panose="020B0604030504040204" pitchFamily="34" charset="0"/>
                <a:cs typeface="Times New Roman" panose="02020603050405020304" pitchFamily="18" charset="0"/>
              </a:rPr>
              <a:t> é a apresentação concisa do conteúdo do trabalho, não devendo ultrapassar 500 palavras, seguido das palavras-chave e ou descritores, conforme NBR-6028, 2003.</a:t>
            </a:r>
          </a:p>
          <a:p>
            <a:pPr algn="just">
              <a:lnSpc>
                <a:spcPct val="90000"/>
              </a:lnSpc>
              <a:buFont typeface="Wingdings" panose="05000000000000000000" pitchFamily="2" charset="2"/>
              <a:buNone/>
            </a:pPr>
            <a:endParaRPr lang="pt-BR" altLang="pt-BR" sz="2400" i="1">
              <a:latin typeface="Tahoma" panose="020B0604030504040204" pitchFamily="34" charset="0"/>
              <a:cs typeface="Times New Roman" panose="02020603050405020304" pitchFamily="18" charset="0"/>
            </a:endParaRPr>
          </a:p>
          <a:p>
            <a:pPr algn="just">
              <a:lnSpc>
                <a:spcPct val="90000"/>
              </a:lnSpc>
              <a:buFont typeface="Wingdings" panose="05000000000000000000" pitchFamily="2" charset="2"/>
              <a:buNone/>
            </a:pPr>
            <a:r>
              <a:rPr lang="pt-BR" altLang="pt-BR" sz="2400" b="1">
                <a:solidFill>
                  <a:srgbClr val="FF6600"/>
                </a:solidFill>
                <a:effectLst>
                  <a:outerShdw blurRad="38100" dist="38100" dir="2700000" algn="tl">
                    <a:srgbClr val="000000"/>
                  </a:outerShdw>
                </a:effectLst>
                <a:latin typeface="Tahoma" panose="020B0604030504040204" pitchFamily="34" charset="0"/>
                <a:cs typeface="Times New Roman" panose="02020603050405020304" pitchFamily="18" charset="0"/>
              </a:rPr>
              <a:t>10 Resumo em inglês (</a:t>
            </a:r>
            <a:r>
              <a:rPr lang="pt-BR" altLang="pt-BR" sz="2400" b="1" i="1">
                <a:solidFill>
                  <a:srgbClr val="FF6600"/>
                </a:solidFill>
                <a:effectLst>
                  <a:outerShdw blurRad="38100" dist="38100" dir="2700000" algn="tl">
                    <a:srgbClr val="000000"/>
                  </a:outerShdw>
                </a:effectLst>
                <a:latin typeface="Tahoma" panose="020B0604030504040204" pitchFamily="34" charset="0"/>
                <a:cs typeface="Times New Roman" panose="02020603050405020304" pitchFamily="18" charset="0"/>
              </a:rPr>
              <a:t>Abstract):</a:t>
            </a:r>
            <a:r>
              <a:rPr lang="pt-BR" altLang="pt-BR" sz="2400" i="1">
                <a:latin typeface="Tahoma" panose="020B0604030504040204" pitchFamily="34" charset="0"/>
                <a:cs typeface="Times New Roman" panose="02020603050405020304" pitchFamily="18" charset="0"/>
              </a:rPr>
              <a:t> </a:t>
            </a:r>
            <a:r>
              <a:rPr lang="pt-BR" altLang="pt-BR" sz="2400">
                <a:latin typeface="Tahoma" panose="020B0604030504040204" pitchFamily="34" charset="0"/>
                <a:cs typeface="Times New Roman" panose="02020603050405020304" pitchFamily="18" charset="0"/>
              </a:rPr>
              <a:t>(tradução do resumo), seguido das palavras-chave e/ ou descritores.</a:t>
            </a:r>
            <a:endParaRPr lang="pt-BR" altLang="pt-BR" sz="2400">
              <a:solidFill>
                <a:srgbClr val="000000"/>
              </a:solidFill>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iterate type="lt">
                                    <p:tmPct val="100000"/>
                                  </p:iterate>
                                  <p:childTnLst>
                                    <p:set>
                                      <p:cBhvr>
                                        <p:cTn id="6" dur="1" fill="hold">
                                          <p:stCondLst>
                                            <p:cond delay="0"/>
                                          </p:stCondLst>
                                        </p:cTn>
                                        <p:tgtEl>
                                          <p:spTgt spid="8202"/>
                                        </p:tgtEl>
                                        <p:attrNameLst>
                                          <p:attrName>style.visibility</p:attrName>
                                        </p:attrNameLst>
                                      </p:cBhvr>
                                      <p:to>
                                        <p:strVal val="visible"/>
                                      </p:to>
                                    </p:set>
                                    <p:animEffect transition="in" filter="blinds(horizontal)">
                                      <p:cBhvr>
                                        <p:cTn id="7" dur="75"/>
                                        <p:tgtEl>
                                          <p:spTgt spid="8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203"/>
                                        </p:tgtEl>
                                        <p:attrNameLst>
                                          <p:attrName>style.visibility</p:attrName>
                                        </p:attrNameLst>
                                      </p:cBhvr>
                                      <p:to>
                                        <p:strVal val="visible"/>
                                      </p:to>
                                    </p:set>
                                    <p:animEffect transition="in" filter="strips(upRight)">
                                      <p:cBhvr>
                                        <p:cTn id="12"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animBg="1" autoUpdateAnimBg="0"/>
      <p:bldP spid="820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ço Reservado para Data 1"/>
          <p:cNvSpPr>
            <a:spLocks noGrp="1"/>
          </p:cNvSpPr>
          <p:nvPr>
            <p:ph type="dt" sz="half" idx="10"/>
          </p:nvPr>
        </p:nvSpPr>
        <p:spPr/>
        <p:txBody>
          <a:bodyPr/>
          <a:lstStyle/>
          <a:p>
            <a:r>
              <a:rPr lang="pt-BR" altLang="pt-BR"/>
              <a:t>Maria Bernardete M. Alves e Marili I. Lopes</a:t>
            </a:r>
          </a:p>
        </p:txBody>
      </p:sp>
      <p:sp>
        <p:nvSpPr>
          <p:cNvPr id="13" name="Espaço Reservado para Rodapé 2"/>
          <p:cNvSpPr>
            <a:spLocks noGrp="1"/>
          </p:cNvSpPr>
          <p:nvPr>
            <p:ph type="ftr" sz="quarter" idx="11"/>
          </p:nvPr>
        </p:nvSpPr>
        <p:spPr/>
        <p:txBody>
          <a:bodyPr/>
          <a:lstStyle/>
          <a:p>
            <a:r>
              <a:rPr lang="pt-BR" altLang="pt-BR"/>
              <a:t>UFSC/2006</a:t>
            </a:r>
          </a:p>
        </p:txBody>
      </p:sp>
      <p:sp>
        <p:nvSpPr>
          <p:cNvPr id="37903" name="AutoShape 15"/>
          <p:cNvSpPr>
            <a:spLocks noChangeArrowheads="1"/>
          </p:cNvSpPr>
          <p:nvPr/>
        </p:nvSpPr>
        <p:spPr bwMode="auto">
          <a:xfrm>
            <a:off x="228600" y="228600"/>
            <a:ext cx="6143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C0C0C0"/>
                  </a:outerShdw>
                </a:effectLst>
                <a:latin typeface="Tahoma" panose="020B0604030504040204" pitchFamily="34" charset="0"/>
              </a:rPr>
              <a:t>14</a:t>
            </a:r>
          </a:p>
        </p:txBody>
      </p:sp>
      <p:graphicFrame>
        <p:nvGraphicFramePr>
          <p:cNvPr id="37905" name="Object 17"/>
          <p:cNvGraphicFramePr>
            <a:graphicFrameLocks noChangeAspect="1"/>
          </p:cNvGraphicFramePr>
          <p:nvPr/>
        </p:nvGraphicFramePr>
        <p:xfrm>
          <a:off x="1524000" y="1371600"/>
          <a:ext cx="2971800" cy="4114800"/>
        </p:xfrm>
        <a:graphic>
          <a:graphicData uri="http://schemas.openxmlformats.org/presentationml/2006/ole">
            <mc:AlternateContent xmlns:mc="http://schemas.openxmlformats.org/markup-compatibility/2006">
              <mc:Choice xmlns:v="urn:schemas-microsoft-com:vml" Requires="v">
                <p:oleObj spid="_x0000_s67584" name="Imagem de bitmap" r:id="rId4" imgW="2553056" imgH="3543795" progId="Paint.Picture">
                  <p:embed/>
                </p:oleObj>
              </mc:Choice>
              <mc:Fallback>
                <p:oleObj name="Imagem de bitmap" r:id="rId4" imgW="2553056" imgH="3543795" progId="Paint.Picture">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371600"/>
                        <a:ext cx="2971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6" name="Object 18"/>
          <p:cNvGraphicFramePr>
            <a:graphicFrameLocks noChangeAspect="1"/>
          </p:cNvGraphicFramePr>
          <p:nvPr/>
        </p:nvGraphicFramePr>
        <p:xfrm>
          <a:off x="4495800" y="1371600"/>
          <a:ext cx="2971800" cy="4114800"/>
        </p:xfrm>
        <a:graphic>
          <a:graphicData uri="http://schemas.openxmlformats.org/presentationml/2006/ole">
            <mc:AlternateContent xmlns:mc="http://schemas.openxmlformats.org/markup-compatibility/2006">
              <mc:Choice xmlns:v="urn:schemas-microsoft-com:vml" Requires="v">
                <p:oleObj spid="_x0000_s67585" name="Imagem de bitmap" r:id="rId6" imgW="2514286" imgH="3572374" progId="Paint.Picture">
                  <p:embed/>
                </p:oleObj>
              </mc:Choice>
              <mc:Fallback>
                <p:oleObj name="Imagem de bitmap" r:id="rId6" imgW="2514286" imgH="3572374" progId="Paint.Picture">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1371600"/>
                        <a:ext cx="2971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1" name="AutoShape 13"/>
          <p:cNvSpPr>
            <a:spLocks noChangeArrowheads="1"/>
          </p:cNvSpPr>
          <p:nvPr/>
        </p:nvSpPr>
        <p:spPr bwMode="auto">
          <a:xfrm>
            <a:off x="762000" y="3124200"/>
            <a:ext cx="1066800" cy="5334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37898" name="AutoShape 10"/>
          <p:cNvSpPr>
            <a:spLocks noChangeArrowheads="1"/>
          </p:cNvSpPr>
          <p:nvPr/>
        </p:nvSpPr>
        <p:spPr bwMode="auto">
          <a:xfrm>
            <a:off x="2590800" y="1066800"/>
            <a:ext cx="1066800" cy="5334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37899" name="AutoShape 11"/>
          <p:cNvSpPr>
            <a:spLocks noChangeArrowheads="1"/>
          </p:cNvSpPr>
          <p:nvPr/>
        </p:nvSpPr>
        <p:spPr bwMode="auto">
          <a:xfrm>
            <a:off x="2667000" y="5257800"/>
            <a:ext cx="1066800" cy="533400"/>
          </a:xfrm>
          <a:prstGeom prst="flowChartAlternateProcess">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37908" name="AutoShape 20"/>
          <p:cNvSpPr>
            <a:spLocks noChangeArrowheads="1"/>
          </p:cNvSpPr>
          <p:nvPr/>
        </p:nvSpPr>
        <p:spPr bwMode="auto">
          <a:xfrm>
            <a:off x="7239000" y="3429000"/>
            <a:ext cx="1066800" cy="533400"/>
          </a:xfrm>
          <a:prstGeom prst="flowChartAlternateProcess">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37909" name="AutoShape 21"/>
          <p:cNvSpPr>
            <a:spLocks noChangeArrowheads="1"/>
          </p:cNvSpPr>
          <p:nvPr/>
        </p:nvSpPr>
        <p:spPr bwMode="auto">
          <a:xfrm>
            <a:off x="5486400" y="5257800"/>
            <a:ext cx="1066800" cy="533400"/>
          </a:xfrm>
          <a:prstGeom prst="flowChartAlternateProcess">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37911" name="AutoShape 23"/>
          <p:cNvSpPr>
            <a:spLocks noChangeArrowheads="1"/>
          </p:cNvSpPr>
          <p:nvPr/>
        </p:nvSpPr>
        <p:spPr bwMode="auto">
          <a:xfrm>
            <a:off x="5410200" y="1066800"/>
            <a:ext cx="1066800" cy="5334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37912" name="AutoShape 24"/>
          <p:cNvSpPr>
            <a:spLocks noChangeArrowheads="1"/>
          </p:cNvSpPr>
          <p:nvPr/>
        </p:nvSpPr>
        <p:spPr bwMode="auto">
          <a:xfrm>
            <a:off x="2971800" y="304800"/>
            <a:ext cx="2819400" cy="6096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a:t>Resumo e Abstract</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pt-BR" altLang="pt-BR"/>
              <a:t>Maria Bernardete M. Alves e Marili I. Lopes</a:t>
            </a:r>
          </a:p>
        </p:txBody>
      </p:sp>
      <p:sp>
        <p:nvSpPr>
          <p:cNvPr id="6" name="Espaço Reservado para Rodapé 4"/>
          <p:cNvSpPr>
            <a:spLocks noGrp="1"/>
          </p:cNvSpPr>
          <p:nvPr>
            <p:ph type="ftr" sz="quarter" idx="11"/>
          </p:nvPr>
        </p:nvSpPr>
        <p:spPr/>
        <p:txBody>
          <a:bodyPr/>
          <a:lstStyle/>
          <a:p>
            <a:r>
              <a:rPr lang="pt-BR" altLang="pt-BR"/>
              <a:t>UFSC/2006</a:t>
            </a:r>
          </a:p>
        </p:txBody>
      </p:sp>
      <p:sp>
        <p:nvSpPr>
          <p:cNvPr id="9222" name="AutoShape 6"/>
          <p:cNvSpPr>
            <a:spLocks noChangeArrowheads="1"/>
          </p:cNvSpPr>
          <p:nvPr/>
        </p:nvSpPr>
        <p:spPr bwMode="auto">
          <a:xfrm>
            <a:off x="228600" y="228600"/>
            <a:ext cx="6143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FF0066"/>
                </a:solidFill>
                <a:effectLst>
                  <a:outerShdw blurRad="38100" dist="38100" dir="2700000" algn="tl">
                    <a:srgbClr val="C0C0C0"/>
                  </a:outerShdw>
                </a:effectLst>
                <a:latin typeface="Tahoma" panose="020B0604030504040204" pitchFamily="34" charset="0"/>
              </a:rPr>
              <a:t>15</a:t>
            </a:r>
          </a:p>
        </p:txBody>
      </p:sp>
      <p:sp>
        <p:nvSpPr>
          <p:cNvPr id="9229" name="Rectangle 13"/>
          <p:cNvSpPr>
            <a:spLocks noChangeArrowheads="1"/>
          </p:cNvSpPr>
          <p:nvPr>
            <p:ph type="body" idx="1"/>
          </p:nvPr>
        </p:nvSpPr>
        <p:spPr>
          <a:xfrm>
            <a:off x="457200" y="1524000"/>
            <a:ext cx="8153400" cy="4724400"/>
          </a:xfrm>
          <a:solidFill>
            <a:srgbClr val="FFFFFF"/>
          </a:solidFill>
          <a:ln>
            <a:solidFill>
              <a:srgbClr val="DD97BA"/>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lstStyle/>
          <a:p>
            <a:pPr algn="just">
              <a:buFont typeface="Wingdings" panose="05000000000000000000" pitchFamily="2" charset="2"/>
              <a:buNone/>
            </a:pPr>
            <a:r>
              <a:rPr lang="pt-BR" altLang="pt-BR" sz="2400" b="1">
                <a:solidFill>
                  <a:srgbClr val="0066FF"/>
                </a:solidFill>
                <a:latin typeface="Tahoma" panose="020B0604030504040204" pitchFamily="34" charset="0"/>
                <a:cs typeface="Times New Roman" panose="02020603050405020304" pitchFamily="18" charset="0"/>
              </a:rPr>
              <a:t>11 Lista de ilustrações</a:t>
            </a:r>
            <a:r>
              <a:rPr lang="pt-BR" altLang="pt-BR" sz="2400">
                <a:latin typeface="Tahoma" panose="020B0604030504040204" pitchFamily="34" charset="0"/>
                <a:cs typeface="Times New Roman" panose="02020603050405020304" pitchFamily="18" charset="0"/>
              </a:rPr>
              <a:t> (quadros, figuras, desenhos, mapas, etc): deve ser elaborada de acordo com a  ordem apresentada no texto, indicando o respectivo número de página. Quando necessário, deve-se elaborar listas separadas para cada tipo de ilustração.</a:t>
            </a:r>
          </a:p>
          <a:p>
            <a:pPr algn="just">
              <a:buFont typeface="Wingdings" panose="05000000000000000000" pitchFamily="2" charset="2"/>
              <a:buNone/>
            </a:pPr>
            <a:r>
              <a:rPr lang="pt-BR" altLang="pt-BR" sz="2400" b="1">
                <a:solidFill>
                  <a:schemeClr val="accent2"/>
                </a:solidFill>
                <a:latin typeface="Tahoma" panose="020B0604030504040204" pitchFamily="34" charset="0"/>
                <a:cs typeface="Times New Roman" panose="02020603050405020304" pitchFamily="18" charset="0"/>
              </a:rPr>
              <a:t>12  Lista de tabelas: </a:t>
            </a:r>
            <a:r>
              <a:rPr lang="pt-BR" altLang="pt-BR" sz="2400">
                <a:solidFill>
                  <a:srgbClr val="000066"/>
                </a:solidFill>
                <a:latin typeface="Tahoma" panose="020B0604030504040204" pitchFamily="34" charset="0"/>
                <a:cs typeface="Times New Roman" panose="02020603050405020304" pitchFamily="18" charset="0"/>
              </a:rPr>
              <a:t>Elaborada de acordo com a ordem apresentada no texto, com cada item designado com seu nome específico e o respectivo número da página. </a:t>
            </a:r>
          </a:p>
          <a:p>
            <a:pPr algn="just">
              <a:buFont typeface="Wingdings" panose="05000000000000000000" pitchFamily="2" charset="2"/>
              <a:buNone/>
            </a:pPr>
            <a:r>
              <a:rPr lang="pt-BR" altLang="pt-BR" sz="2400" b="1">
                <a:solidFill>
                  <a:srgbClr val="0066FF"/>
                </a:solidFill>
                <a:latin typeface="Tahoma" panose="020B0604030504040204" pitchFamily="34" charset="0"/>
                <a:cs typeface="Times New Roman" panose="02020603050405020304" pitchFamily="18" charset="0"/>
              </a:rPr>
              <a:t>13 Lista de abreviaturas e siglas:</a:t>
            </a:r>
            <a:r>
              <a:rPr lang="pt-BR" altLang="pt-BR" sz="2400">
                <a:latin typeface="Tahoma" panose="020B0604030504040204" pitchFamily="34" charset="0"/>
                <a:cs typeface="Times New Roman" panose="02020603050405020304" pitchFamily="18" charset="0"/>
              </a:rPr>
              <a:t> Relação alfabética das abreviaturas ou siglas utilizadas no texto, seguida das palavras ou expressões correspondentes grafadas por extenso. (NBR 14724, 2005)</a:t>
            </a:r>
            <a:endParaRPr lang="pt-BR" altLang="pt-BR" sz="1600">
              <a:solidFill>
                <a:srgbClr val="000000"/>
              </a:solidFill>
              <a:latin typeface="Arial" panose="020B0604020202020204" pitchFamily="34" charset="0"/>
            </a:endParaRPr>
          </a:p>
        </p:txBody>
      </p:sp>
      <p:sp>
        <p:nvSpPr>
          <p:cNvPr id="9232" name="Rectangle 16"/>
          <p:cNvSpPr>
            <a:spLocks noChangeArrowheads="1"/>
          </p:cNvSpPr>
          <p:nvPr>
            <p:ph type="title"/>
          </p:nvPr>
        </p:nvSpPr>
        <p:spPr>
          <a:xfrm>
            <a:off x="914400" y="381000"/>
            <a:ext cx="7772400" cy="990600"/>
          </a:xfrm>
          <a:solidFill>
            <a:srgbClr val="CCFFFF"/>
          </a:solidFill>
          <a:ln/>
          <a:effectLst>
            <a:outerShdw dist="107763" dir="2700000" algn="ctr" rotWithShape="0">
              <a:srgbClr val="808080"/>
            </a:outerShdw>
          </a:effectLst>
        </p:spPr>
        <p:txBody>
          <a:bodyPr/>
          <a:lstStyle/>
          <a:p>
            <a:r>
              <a:rPr lang="pt-BR" altLang="pt-BR" sz="2500" b="1">
                <a:solidFill>
                  <a:srgbClr val="FF9933"/>
                </a:solidFill>
                <a:effectLst>
                  <a:outerShdw blurRad="38100" dist="38100" dir="2700000" algn="tl">
                    <a:srgbClr val="000000"/>
                  </a:outerShdw>
                </a:effectLst>
                <a:latin typeface="Tahoma" panose="020B0604030504040204" pitchFamily="34" charset="0"/>
              </a:rPr>
              <a:t> </a:t>
            </a:r>
            <a:br>
              <a:rPr lang="pt-BR" altLang="pt-BR" sz="2500" b="1">
                <a:solidFill>
                  <a:srgbClr val="FF9933"/>
                </a:solidFill>
                <a:effectLst>
                  <a:outerShdw blurRad="38100" dist="38100" dir="2700000" algn="tl">
                    <a:srgbClr val="000000"/>
                  </a:outerShdw>
                </a:effectLst>
                <a:latin typeface="Tahoma" panose="020B0604030504040204" pitchFamily="34" charset="0"/>
              </a:rPr>
            </a:br>
            <a:r>
              <a:rPr lang="pt-BR" altLang="pt-BR" sz="2400" b="1">
                <a:solidFill>
                  <a:schemeClr val="accent2"/>
                </a:solidFill>
                <a:effectLst>
                  <a:outerShdw blurRad="38100" dist="38100" dir="2700000" algn="tl">
                    <a:srgbClr val="000000"/>
                  </a:outerShdw>
                </a:effectLst>
                <a:latin typeface="Tahoma" panose="020B0604030504040204" pitchFamily="34" charset="0"/>
              </a:rPr>
              <a:t>Elementos opcionais: </a:t>
            </a:r>
            <a:r>
              <a:rPr lang="pt-BR" altLang="pt-BR" sz="2800" b="1">
                <a:solidFill>
                  <a:schemeClr val="accent2"/>
                </a:solidFill>
                <a:effectLst>
                  <a:outerShdw blurRad="38100" dist="38100" dir="2700000" algn="tl">
                    <a:srgbClr val="000000"/>
                  </a:outerShdw>
                </a:effectLst>
                <a:latin typeface="Tahoma" panose="020B0604030504040204" pitchFamily="34" charset="0"/>
              </a:rPr>
              <a:t>Lista de ilustrações, de Tabelas, siglas e Abreviaturas</a:t>
            </a:r>
            <a:r>
              <a:rPr lang="pt-BR" altLang="pt-BR" sz="2500" b="1">
                <a:solidFill>
                  <a:schemeClr val="accent2"/>
                </a:solidFill>
                <a:effectLst>
                  <a:outerShdw blurRad="38100" dist="38100" dir="2700000" algn="tl">
                    <a:srgbClr val="000000"/>
                  </a:outerShdw>
                </a:effectLst>
                <a:latin typeface="Tahoma" panose="020B0604030504040204" pitchFamily="34" charset="0"/>
              </a:rPr>
              <a:t> </a:t>
            </a:r>
            <a:br>
              <a:rPr lang="pt-BR" altLang="pt-BR" sz="2500" b="1">
                <a:solidFill>
                  <a:schemeClr val="accent2"/>
                </a:solidFill>
                <a:effectLst>
                  <a:outerShdw blurRad="38100" dist="38100" dir="2700000" algn="tl">
                    <a:srgbClr val="000000"/>
                  </a:outerShdw>
                </a:effectLst>
                <a:latin typeface="Tahoma" panose="020B0604030504040204" pitchFamily="34" charset="0"/>
              </a:rPr>
            </a:br>
            <a:endParaRPr lang="pt-BR" altLang="pt-BR" sz="2800">
              <a:solidFill>
                <a:schemeClr val="accent2"/>
              </a:solidFill>
              <a:effectLst>
                <a:outerShdw blurRad="38100" dist="38100" dir="2700000" algn="tl">
                  <a:srgbClr val="000000"/>
                </a:outerShdw>
              </a:effectLst>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9232"/>
                                        </p:tgtEl>
                                        <p:attrNameLst>
                                          <p:attrName>style.visibility</p:attrName>
                                        </p:attrNameLst>
                                      </p:cBhvr>
                                      <p:to>
                                        <p:strVal val="visible"/>
                                      </p:to>
                                    </p:set>
                                    <p:anim calcmode="lin" valueType="num">
                                      <p:cBhvr>
                                        <p:cTn id="7" dur="500" fill="hold"/>
                                        <p:tgtEl>
                                          <p:spTgt spid="9232"/>
                                        </p:tgtEl>
                                        <p:attrNameLst>
                                          <p:attrName>ppt_w</p:attrName>
                                        </p:attrNameLst>
                                      </p:cBhvr>
                                      <p:tavLst>
                                        <p:tav tm="0">
                                          <p:val>
                                            <p:fltVal val="0"/>
                                          </p:val>
                                        </p:tav>
                                        <p:tav tm="100000">
                                          <p:val>
                                            <p:strVal val="#ppt_w"/>
                                          </p:val>
                                        </p:tav>
                                      </p:tavLst>
                                    </p:anim>
                                    <p:anim calcmode="lin" valueType="num">
                                      <p:cBhvr>
                                        <p:cTn id="8" dur="500" fill="hold"/>
                                        <p:tgtEl>
                                          <p:spTgt spid="9232"/>
                                        </p:tgtEl>
                                        <p:attrNameLst>
                                          <p:attrName>ppt_h</p:attrName>
                                        </p:attrNameLst>
                                      </p:cBhvr>
                                      <p:tavLst>
                                        <p:tav tm="0">
                                          <p:val>
                                            <p:fltVal val="0"/>
                                          </p:val>
                                        </p:tav>
                                        <p:tav tm="100000">
                                          <p:val>
                                            <p:strVal val="#ppt_h"/>
                                          </p:val>
                                        </p:tav>
                                      </p:tavLst>
                                    </p:anim>
                                    <p:anim calcmode="lin" valueType="num">
                                      <p:cBhvr>
                                        <p:cTn id="9" dur="500" fill="hold"/>
                                        <p:tgtEl>
                                          <p:spTgt spid="9232"/>
                                        </p:tgtEl>
                                        <p:attrNameLst>
                                          <p:attrName>ppt_x</p:attrName>
                                        </p:attrNameLst>
                                      </p:cBhvr>
                                      <p:tavLst>
                                        <p:tav tm="0">
                                          <p:val>
                                            <p:fltVal val="0.5"/>
                                          </p:val>
                                        </p:tav>
                                        <p:tav tm="100000">
                                          <p:val>
                                            <p:strVal val="#ppt_x"/>
                                          </p:val>
                                        </p:tav>
                                      </p:tavLst>
                                    </p:anim>
                                    <p:anim calcmode="lin" valueType="num">
                                      <p:cBhvr>
                                        <p:cTn id="10" dur="500" fill="hold"/>
                                        <p:tgtEl>
                                          <p:spTgt spid="923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229"/>
                                        </p:tgtEl>
                                        <p:attrNameLst>
                                          <p:attrName>style.visibility</p:attrName>
                                        </p:attrNameLst>
                                      </p:cBhvr>
                                      <p:to>
                                        <p:strVal val="visible"/>
                                      </p:to>
                                    </p:set>
                                    <p:animEffect transition="in" filter="checkerboard(across)">
                                      <p:cBhvr>
                                        <p:cTn id="15"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 grpId="0" animBg="1" autoUpdateAnimBg="0"/>
      <p:bldP spid="923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Data 1"/>
          <p:cNvSpPr>
            <a:spLocks noGrp="1"/>
          </p:cNvSpPr>
          <p:nvPr>
            <p:ph type="dt" sz="half" idx="10"/>
          </p:nvPr>
        </p:nvSpPr>
        <p:spPr/>
        <p:txBody>
          <a:bodyPr/>
          <a:lstStyle/>
          <a:p>
            <a:r>
              <a:rPr lang="pt-BR" altLang="pt-BR"/>
              <a:t>Maria Bernardete M. Alves e Marili I. Lopes</a:t>
            </a:r>
          </a:p>
        </p:txBody>
      </p:sp>
      <p:sp>
        <p:nvSpPr>
          <p:cNvPr id="10" name="Espaço Reservado para Rodapé 2"/>
          <p:cNvSpPr>
            <a:spLocks noGrp="1"/>
          </p:cNvSpPr>
          <p:nvPr>
            <p:ph type="ftr" sz="quarter" idx="11"/>
          </p:nvPr>
        </p:nvSpPr>
        <p:spPr/>
        <p:txBody>
          <a:bodyPr/>
          <a:lstStyle/>
          <a:p>
            <a:r>
              <a:rPr lang="pt-BR" altLang="pt-BR"/>
              <a:t>UFSC/2006</a:t>
            </a:r>
          </a:p>
        </p:txBody>
      </p:sp>
      <p:graphicFrame>
        <p:nvGraphicFramePr>
          <p:cNvPr id="38923" name="Object 11"/>
          <p:cNvGraphicFramePr>
            <a:graphicFrameLocks noChangeAspect="1"/>
          </p:cNvGraphicFramePr>
          <p:nvPr/>
        </p:nvGraphicFramePr>
        <p:xfrm>
          <a:off x="3048000" y="1752600"/>
          <a:ext cx="2795588" cy="3876675"/>
        </p:xfrm>
        <a:graphic>
          <a:graphicData uri="http://schemas.openxmlformats.org/presentationml/2006/ole">
            <mc:AlternateContent xmlns:mc="http://schemas.openxmlformats.org/markup-compatibility/2006">
              <mc:Choice xmlns:v="urn:schemas-microsoft-com:vml" Requires="v">
                <p:oleObj spid="_x0000_s68608" name="Imagem de bitmap" r:id="rId4" imgW="2542857" imgH="3572374" progId="Paint.Picture">
                  <p:embed/>
                </p:oleObj>
              </mc:Choice>
              <mc:Fallback>
                <p:oleObj name="Imagem de bitmap" r:id="rId4" imgW="2542857" imgH="3572374" progId="Paint.Picture">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752600"/>
                        <a:ext cx="2795588"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9" name="AutoShape 7"/>
          <p:cNvSpPr>
            <a:spLocks noChangeArrowheads="1"/>
          </p:cNvSpPr>
          <p:nvPr/>
        </p:nvSpPr>
        <p:spPr bwMode="auto">
          <a:xfrm>
            <a:off x="3886200" y="5410200"/>
            <a:ext cx="1066800" cy="533400"/>
          </a:xfrm>
          <a:prstGeom prst="flowChartAlternateProcess">
            <a:avLst/>
          </a:prstGeom>
          <a:solidFill>
            <a:srgbClr val="FFFF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38921" name="AutoShape 9"/>
          <p:cNvSpPr>
            <a:spLocks noChangeArrowheads="1"/>
          </p:cNvSpPr>
          <p:nvPr/>
        </p:nvSpPr>
        <p:spPr bwMode="auto">
          <a:xfrm>
            <a:off x="2895600" y="228600"/>
            <a:ext cx="2895600" cy="838200"/>
          </a:xfrm>
          <a:prstGeom prst="flowChartAlternateProcess">
            <a:avLst/>
          </a:prstGeom>
          <a:solidFill>
            <a:srgbClr val="FFE6D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a:t>Listas de Ilustrações</a:t>
            </a:r>
          </a:p>
        </p:txBody>
      </p:sp>
      <p:sp>
        <p:nvSpPr>
          <p:cNvPr id="38922" name="AutoShape 10"/>
          <p:cNvSpPr>
            <a:spLocks noChangeArrowheads="1"/>
          </p:cNvSpPr>
          <p:nvPr/>
        </p:nvSpPr>
        <p:spPr bwMode="auto">
          <a:xfrm>
            <a:off x="228600" y="228600"/>
            <a:ext cx="6143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C0C0C0"/>
                  </a:outerShdw>
                </a:effectLst>
                <a:latin typeface="Tahoma" panose="020B0604030504040204" pitchFamily="34" charset="0"/>
              </a:rPr>
              <a:t>16</a:t>
            </a:r>
          </a:p>
        </p:txBody>
      </p:sp>
      <p:sp>
        <p:nvSpPr>
          <p:cNvPr id="38920" name="AutoShape 8"/>
          <p:cNvSpPr>
            <a:spLocks noChangeArrowheads="1"/>
          </p:cNvSpPr>
          <p:nvPr/>
        </p:nvSpPr>
        <p:spPr bwMode="auto">
          <a:xfrm>
            <a:off x="3962400" y="1295400"/>
            <a:ext cx="1066800" cy="5334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38918" name="AutoShape 6"/>
          <p:cNvSpPr>
            <a:spLocks noChangeArrowheads="1"/>
          </p:cNvSpPr>
          <p:nvPr/>
        </p:nvSpPr>
        <p:spPr bwMode="auto">
          <a:xfrm>
            <a:off x="5715000" y="3505200"/>
            <a:ext cx="1066800" cy="533400"/>
          </a:xfrm>
          <a:prstGeom prst="flowChartAlternateProcess">
            <a:avLst/>
          </a:prstGeom>
          <a:solidFill>
            <a:srgbClr val="FFFF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38917" name="AutoShape 5"/>
          <p:cNvSpPr>
            <a:spLocks noChangeArrowheads="1"/>
          </p:cNvSpPr>
          <p:nvPr/>
        </p:nvSpPr>
        <p:spPr bwMode="auto">
          <a:xfrm>
            <a:off x="2286000" y="3352800"/>
            <a:ext cx="1066800" cy="5334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Espaço Reservado para Data 3"/>
          <p:cNvSpPr>
            <a:spLocks noGrp="1"/>
          </p:cNvSpPr>
          <p:nvPr>
            <p:ph type="dt" sz="half" idx="10"/>
          </p:nvPr>
        </p:nvSpPr>
        <p:spPr/>
        <p:txBody>
          <a:bodyPr/>
          <a:lstStyle/>
          <a:p>
            <a:r>
              <a:rPr lang="pt-BR" altLang="pt-BR"/>
              <a:t>Maria Bernardete M. Alves e Marili I. Lopes</a:t>
            </a:r>
          </a:p>
        </p:txBody>
      </p:sp>
      <p:sp>
        <p:nvSpPr>
          <p:cNvPr id="7" name="Espaço Reservado para Rodapé 4"/>
          <p:cNvSpPr>
            <a:spLocks noGrp="1"/>
          </p:cNvSpPr>
          <p:nvPr>
            <p:ph type="ftr" sz="quarter" idx="11"/>
          </p:nvPr>
        </p:nvSpPr>
        <p:spPr/>
        <p:txBody>
          <a:bodyPr/>
          <a:lstStyle/>
          <a:p>
            <a:r>
              <a:rPr lang="pt-BR" altLang="pt-BR"/>
              <a:t>UFSC/2006</a:t>
            </a:r>
          </a:p>
        </p:txBody>
      </p:sp>
      <p:sp>
        <p:nvSpPr>
          <p:cNvPr id="25606" name="AutoShape 6"/>
          <p:cNvSpPr>
            <a:spLocks noChangeArrowheads="1"/>
          </p:cNvSpPr>
          <p:nvPr/>
        </p:nvSpPr>
        <p:spPr bwMode="auto">
          <a:xfrm>
            <a:off x="209550" y="228600"/>
            <a:ext cx="652463" cy="484188"/>
          </a:xfrm>
          <a:prstGeom prst="bevel">
            <a:avLst>
              <a:gd name="adj" fmla="val 12500"/>
            </a:avLst>
          </a:prstGeom>
          <a:solidFill>
            <a:srgbClr val="FFCC99">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FF0066"/>
                </a:solidFill>
                <a:effectLst>
                  <a:outerShdw blurRad="38100" dist="38100" dir="2700000" algn="tl">
                    <a:srgbClr val="000000"/>
                  </a:outerShdw>
                </a:effectLst>
                <a:latin typeface="Tahoma" panose="020B0604030504040204" pitchFamily="34" charset="0"/>
              </a:rPr>
              <a:t>17</a:t>
            </a:r>
          </a:p>
        </p:txBody>
      </p:sp>
      <p:sp>
        <p:nvSpPr>
          <p:cNvPr id="25611" name="Rectangle 11"/>
          <p:cNvSpPr>
            <a:spLocks noChangeArrowheads="1"/>
          </p:cNvSpPr>
          <p:nvPr>
            <p:ph type="body" idx="1"/>
          </p:nvPr>
        </p:nvSpPr>
        <p:spPr>
          <a:xfrm>
            <a:off x="762000" y="1905000"/>
            <a:ext cx="7772400" cy="1524000"/>
          </a:xfrm>
          <a:solidFill>
            <a:srgbClr val="FFE6D9"/>
          </a:solidFill>
          <a:ln/>
        </p:spPr>
        <p:txBody>
          <a:bodyPr/>
          <a:lstStyle/>
          <a:p>
            <a:pPr algn="just">
              <a:spcBef>
                <a:spcPct val="0"/>
              </a:spcBef>
              <a:buFontTx/>
              <a:buNone/>
            </a:pPr>
            <a:r>
              <a:rPr lang="pt-BR" altLang="pt-BR" sz="2400" b="1">
                <a:solidFill>
                  <a:srgbClr val="0066FF"/>
                </a:solidFill>
                <a:latin typeface="Tahoma" panose="020B0604030504040204" pitchFamily="34" charset="0"/>
                <a:cs typeface="Times New Roman" panose="02020603050405020304" pitchFamily="18" charset="0"/>
              </a:rPr>
              <a:t>14 Lista de símbolos: </a:t>
            </a:r>
            <a:r>
              <a:rPr lang="pt-BR" altLang="pt-BR" sz="2400">
                <a:solidFill>
                  <a:srgbClr val="000066"/>
                </a:solidFill>
                <a:latin typeface="Tahoma" panose="020B0604030504040204" pitchFamily="34" charset="0"/>
                <a:cs typeface="Times New Roman" panose="02020603050405020304" pitchFamily="18" charset="0"/>
              </a:rPr>
              <a:t>Elemento opcional, elaborada de acordo com a ordem apresentada no texto</a:t>
            </a:r>
            <a:r>
              <a:rPr lang="pt-BR" altLang="pt-BR" sz="2400">
                <a:latin typeface="Tahoma" panose="020B0604030504040204" pitchFamily="34" charset="0"/>
                <a:cs typeface="Times New Roman" panose="02020603050405020304" pitchFamily="18" charset="0"/>
              </a:rPr>
              <a:t> com o devido significado</a:t>
            </a:r>
            <a:r>
              <a:rPr lang="pt-BR" altLang="pt-BR" sz="2400" b="1">
                <a:latin typeface="Tahoma" panose="020B0604030504040204" pitchFamily="34" charset="0"/>
                <a:cs typeface="Times New Roman" panose="02020603050405020304" pitchFamily="18" charset="0"/>
              </a:rPr>
              <a:t>.</a:t>
            </a:r>
          </a:p>
        </p:txBody>
      </p:sp>
      <p:sp>
        <p:nvSpPr>
          <p:cNvPr id="25612" name="Rectangle 12"/>
          <p:cNvSpPr>
            <a:spLocks noChangeArrowheads="1"/>
          </p:cNvSpPr>
          <p:nvPr/>
        </p:nvSpPr>
        <p:spPr bwMode="auto">
          <a:xfrm>
            <a:off x="838200" y="3581400"/>
            <a:ext cx="7696200" cy="2794000"/>
          </a:xfrm>
          <a:prstGeom prst="rect">
            <a:avLst/>
          </a:prstGeom>
          <a:solidFill>
            <a:srgbClr val="FFFFD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buFont typeface="Wingdings" panose="05000000000000000000" pitchFamily="2" charset="2"/>
              <a:buNone/>
            </a:pPr>
            <a:r>
              <a:rPr lang="pt-BR" altLang="pt-BR" b="0">
                <a:solidFill>
                  <a:srgbClr val="0066FF"/>
                </a:solidFill>
                <a:effectLst>
                  <a:outerShdw blurRad="38100" dist="38100" dir="2700000" algn="tl">
                    <a:srgbClr val="000000"/>
                  </a:outerShdw>
                </a:effectLst>
                <a:latin typeface="Tahoma" panose="020B0604030504040204" pitchFamily="34" charset="0"/>
                <a:cs typeface="Times New Roman" panose="02020603050405020304" pitchFamily="18" charset="0"/>
              </a:rPr>
              <a:t>15 Sumário:</a:t>
            </a:r>
            <a:r>
              <a:rPr lang="pt-BR" altLang="pt-BR" b="0">
                <a:solidFill>
                  <a:schemeClr val="accent2"/>
                </a:solidFill>
                <a:effectLst>
                  <a:outerShdw blurRad="38100" dist="38100" dir="2700000" algn="tl">
                    <a:srgbClr val="000000"/>
                  </a:outerShdw>
                </a:effectLst>
                <a:latin typeface="Tahoma" panose="020B0604030504040204" pitchFamily="34" charset="0"/>
                <a:cs typeface="Times New Roman" panose="02020603050405020304" pitchFamily="18" charset="0"/>
              </a:rPr>
              <a:t> </a:t>
            </a:r>
            <a:r>
              <a:rPr lang="pt-BR" altLang="pt-BR" b="0">
                <a:solidFill>
                  <a:srgbClr val="000066"/>
                </a:solidFill>
                <a:latin typeface="Tahoma" panose="020B0604030504040204" pitchFamily="34" charset="0"/>
                <a:cs typeface="Times New Roman" panose="02020603050405020304" pitchFamily="18" charset="0"/>
              </a:rPr>
              <a:t>Elemento obrigatório</a:t>
            </a:r>
            <a:r>
              <a:rPr lang="pt-BR" altLang="pt-BR" b="0">
                <a:solidFill>
                  <a:srgbClr val="000066"/>
                </a:solidFill>
                <a:effectLst>
                  <a:outerShdw blurRad="38100" dist="38100" dir="2700000" algn="tl">
                    <a:srgbClr val="000000"/>
                  </a:outerShdw>
                </a:effectLst>
                <a:latin typeface="Tahoma" panose="020B0604030504040204" pitchFamily="34" charset="0"/>
                <a:cs typeface="Times New Roman" panose="02020603050405020304" pitchFamily="18" charset="0"/>
              </a:rPr>
              <a:t>, </a:t>
            </a:r>
            <a:r>
              <a:rPr lang="pt-BR" altLang="pt-BR" b="0">
                <a:solidFill>
                  <a:srgbClr val="000066"/>
                </a:solidFill>
                <a:latin typeface="Tahoma" panose="020B0604030504040204" pitchFamily="34" charset="0"/>
                <a:cs typeface="Times New Roman" panose="02020603050405020304" pitchFamily="18" charset="0"/>
              </a:rPr>
              <a:t> consiste da indicação do conteúdo</a:t>
            </a:r>
            <a:r>
              <a:rPr lang="pt-BR" altLang="pt-BR" b="0">
                <a:latin typeface="Tahoma" panose="020B0604030504040204" pitchFamily="34" charset="0"/>
                <a:cs typeface="Times New Roman" panose="02020603050405020304" pitchFamily="18" charset="0"/>
              </a:rPr>
              <a:t> do documento, enumerando</a:t>
            </a:r>
            <a:r>
              <a:rPr lang="pt-BR" altLang="pt-BR" sz="2200" b="0">
                <a:latin typeface="Tahoma" panose="020B0604030504040204" pitchFamily="34" charset="0"/>
                <a:cs typeface="Times New Roman" panose="02020603050405020304" pitchFamily="18" charset="0"/>
              </a:rPr>
              <a:t> </a:t>
            </a:r>
            <a:r>
              <a:rPr lang="pt-BR" altLang="pt-BR" b="0">
                <a:latin typeface="Tahoma" panose="020B0604030504040204" pitchFamily="34" charset="0"/>
                <a:cs typeface="Times New Roman" panose="02020603050405020304" pitchFamily="18" charset="0"/>
              </a:rPr>
              <a:t>suas divisões e ou seções. Havendo mais de um volume, o sumário deve constar a lista completa do trabalho de acordo com a NBR6027.</a:t>
            </a:r>
          </a:p>
          <a:p>
            <a:pPr algn="just">
              <a:lnSpc>
                <a:spcPct val="90000"/>
              </a:lnSpc>
              <a:spcBef>
                <a:spcPct val="20000"/>
              </a:spcBef>
              <a:buFont typeface="Wingdings" panose="05000000000000000000" pitchFamily="2" charset="2"/>
              <a:buNone/>
            </a:pPr>
            <a:r>
              <a:rPr lang="pt-BR" altLang="pt-BR">
                <a:solidFill>
                  <a:srgbClr val="FF6600"/>
                </a:solidFill>
                <a:latin typeface="Tahoma" panose="020B0604030504040204" pitchFamily="34" charset="0"/>
                <a:cs typeface="Times New Roman" panose="02020603050405020304" pitchFamily="18" charset="0"/>
              </a:rPr>
              <a:t>O sumário deve incluir apenas as partes da publicação que o sucedem. (NBR 6027, 2003, p.2).</a:t>
            </a:r>
          </a:p>
        </p:txBody>
      </p:sp>
      <p:sp>
        <p:nvSpPr>
          <p:cNvPr id="25615" name="Rectangle 15"/>
          <p:cNvSpPr>
            <a:spLocks noChangeArrowheads="1"/>
          </p:cNvSpPr>
          <p:nvPr>
            <p:ph type="title"/>
          </p:nvPr>
        </p:nvSpPr>
        <p:spPr>
          <a:xfrm>
            <a:off x="1676400" y="609600"/>
            <a:ext cx="6248400" cy="914400"/>
          </a:xfrm>
          <a:solidFill>
            <a:srgbClr val="D1E8FF"/>
          </a:solidFill>
          <a:ln/>
          <a:effectLst>
            <a:prstShdw prst="shdw17" dist="107763" dir="2700000">
              <a:srgbClr val="FFCC00"/>
            </a:prstShdw>
          </a:effectLst>
        </p:spPr>
        <p:txBody>
          <a:bodyPr/>
          <a:lstStyle/>
          <a:p>
            <a:r>
              <a:rPr lang="pt-BR" altLang="pt-BR" sz="2600" b="1">
                <a:solidFill>
                  <a:schemeClr val="accent2"/>
                </a:solidFill>
                <a:effectLst>
                  <a:outerShdw blurRad="38100" dist="38100" dir="2700000" algn="tl">
                    <a:srgbClr val="000000"/>
                  </a:outerShdw>
                </a:effectLst>
                <a:latin typeface="Verdana" panose="020B0604030504040204" pitchFamily="34" charset="0"/>
              </a:rPr>
              <a:t>Lista de símbolos e Sumário</a:t>
            </a:r>
            <a:endParaRPr lang="pt-BR" altLang="pt-BR" sz="2600" b="1">
              <a:solidFill>
                <a:srgbClr val="0066FF"/>
              </a:solidFill>
              <a:effectLst>
                <a:outerShdw blurRad="38100" dist="38100" dir="2700000" algn="tl">
                  <a:srgbClr val="000000"/>
                </a:outerShdw>
              </a:effectLst>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15"/>
                                        </p:tgtEl>
                                        <p:attrNameLst>
                                          <p:attrName>style.visibility</p:attrName>
                                        </p:attrNameLst>
                                      </p:cBhvr>
                                      <p:to>
                                        <p:strVal val="visible"/>
                                      </p:to>
                                    </p:set>
                                    <p:animEffect transition="in" filter="box(in)">
                                      <p:cBhvr>
                                        <p:cTn id="7" dur="500"/>
                                        <p:tgtEl>
                                          <p:spTgt spid="256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5611"/>
                                        </p:tgtEl>
                                        <p:attrNameLst>
                                          <p:attrName>style.visibility</p:attrName>
                                        </p:attrNameLst>
                                      </p:cBhvr>
                                      <p:to>
                                        <p:strVal val="visible"/>
                                      </p:to>
                                    </p:set>
                                    <p:anim calcmode="lin" valueType="num">
                                      <p:cBhvr>
                                        <p:cTn id="12" dur="500" fill="hold"/>
                                        <p:tgtEl>
                                          <p:spTgt spid="25611"/>
                                        </p:tgtEl>
                                        <p:attrNameLst>
                                          <p:attrName>ppt_w</p:attrName>
                                        </p:attrNameLst>
                                      </p:cBhvr>
                                      <p:tavLst>
                                        <p:tav tm="0">
                                          <p:val>
                                            <p:fltVal val="0"/>
                                          </p:val>
                                        </p:tav>
                                        <p:tav tm="100000">
                                          <p:val>
                                            <p:strVal val="#ppt_w"/>
                                          </p:val>
                                        </p:tav>
                                      </p:tavLst>
                                    </p:anim>
                                    <p:anim calcmode="lin" valueType="num">
                                      <p:cBhvr>
                                        <p:cTn id="13" dur="500" fill="hold"/>
                                        <p:tgtEl>
                                          <p:spTgt spid="2561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5612"/>
                                        </p:tgtEl>
                                        <p:attrNameLst>
                                          <p:attrName>style.visibility</p:attrName>
                                        </p:attrNameLst>
                                      </p:cBhvr>
                                      <p:to>
                                        <p:strVal val="visible"/>
                                      </p:to>
                                    </p:set>
                                    <p:anim calcmode="lin" valueType="num">
                                      <p:cBhvr>
                                        <p:cTn id="18" dur="500" fill="hold"/>
                                        <p:tgtEl>
                                          <p:spTgt spid="25612"/>
                                        </p:tgtEl>
                                        <p:attrNameLst>
                                          <p:attrName>ppt_w</p:attrName>
                                        </p:attrNameLst>
                                      </p:cBhvr>
                                      <p:tavLst>
                                        <p:tav tm="0">
                                          <p:val>
                                            <p:fltVal val="0"/>
                                          </p:val>
                                        </p:tav>
                                        <p:tav tm="100000">
                                          <p:val>
                                            <p:strVal val="#ppt_w"/>
                                          </p:val>
                                        </p:tav>
                                      </p:tavLst>
                                    </p:anim>
                                    <p:anim calcmode="lin" valueType="num">
                                      <p:cBhvr>
                                        <p:cTn id="19" dur="500" fill="hold"/>
                                        <p:tgtEl>
                                          <p:spTgt spid="256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animBg="1" autoUpdateAnimBg="0"/>
      <p:bldP spid="25612" grpId="0" animBg="1" autoUpdateAnimBg="0"/>
      <p:bldP spid="2561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Data 1"/>
          <p:cNvSpPr>
            <a:spLocks noGrp="1"/>
          </p:cNvSpPr>
          <p:nvPr>
            <p:ph type="dt" sz="half" idx="10"/>
          </p:nvPr>
        </p:nvSpPr>
        <p:spPr/>
        <p:txBody>
          <a:bodyPr/>
          <a:lstStyle/>
          <a:p>
            <a:r>
              <a:rPr lang="pt-BR" altLang="pt-BR"/>
              <a:t>Maria Bernardete M. Alves e Marili I. Lopes</a:t>
            </a:r>
          </a:p>
        </p:txBody>
      </p:sp>
      <p:sp>
        <p:nvSpPr>
          <p:cNvPr id="12" name="Espaço Reservado para Rodapé 2"/>
          <p:cNvSpPr>
            <a:spLocks noGrp="1"/>
          </p:cNvSpPr>
          <p:nvPr>
            <p:ph type="ftr" sz="quarter" idx="11"/>
          </p:nvPr>
        </p:nvSpPr>
        <p:spPr/>
        <p:txBody>
          <a:bodyPr/>
          <a:lstStyle/>
          <a:p>
            <a:r>
              <a:rPr lang="pt-BR" altLang="pt-BR"/>
              <a:t>UFSC/2006</a:t>
            </a:r>
          </a:p>
        </p:txBody>
      </p:sp>
      <p:sp>
        <p:nvSpPr>
          <p:cNvPr id="39940" name="AutoShape 1028"/>
          <p:cNvSpPr>
            <a:spLocks noChangeArrowheads="1"/>
          </p:cNvSpPr>
          <p:nvPr/>
        </p:nvSpPr>
        <p:spPr bwMode="auto">
          <a:xfrm>
            <a:off x="3505200" y="381000"/>
            <a:ext cx="2209800" cy="685800"/>
          </a:xfrm>
          <a:prstGeom prst="flowChartAlternateProcess">
            <a:avLst/>
          </a:prstGeom>
          <a:solidFill>
            <a:srgbClr val="E5E5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3200"/>
              <a:t>Sumário</a:t>
            </a:r>
          </a:p>
        </p:txBody>
      </p:sp>
      <p:sp>
        <p:nvSpPr>
          <p:cNvPr id="39941" name="AutoShape 1029"/>
          <p:cNvSpPr>
            <a:spLocks noChangeArrowheads="1"/>
          </p:cNvSpPr>
          <p:nvPr/>
        </p:nvSpPr>
        <p:spPr bwMode="auto">
          <a:xfrm>
            <a:off x="228600" y="228600"/>
            <a:ext cx="6143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C0C0C0"/>
                  </a:outerShdw>
                </a:effectLst>
                <a:latin typeface="Tahoma" panose="020B0604030504040204" pitchFamily="34" charset="0"/>
              </a:rPr>
              <a:t>18</a:t>
            </a:r>
          </a:p>
        </p:txBody>
      </p:sp>
      <p:graphicFrame>
        <p:nvGraphicFramePr>
          <p:cNvPr id="39948" name="Object 1036"/>
          <p:cNvGraphicFramePr>
            <a:graphicFrameLocks noChangeAspect="1"/>
          </p:cNvGraphicFramePr>
          <p:nvPr/>
        </p:nvGraphicFramePr>
        <p:xfrm>
          <a:off x="1681163" y="1409700"/>
          <a:ext cx="5781675" cy="4038600"/>
        </p:xfrm>
        <a:graphic>
          <a:graphicData uri="http://schemas.openxmlformats.org/presentationml/2006/ole">
            <mc:AlternateContent xmlns:mc="http://schemas.openxmlformats.org/markup-compatibility/2006">
              <mc:Choice xmlns:v="urn:schemas-microsoft-com:vml" Requires="v">
                <p:oleObj spid="_x0000_s39953" name="Imagem de bitmap" r:id="rId4" imgW="5780952" imgH="4038095" progId="Paint.Picture">
                  <p:embed/>
                </p:oleObj>
              </mc:Choice>
              <mc:Fallback>
                <p:oleObj name="Imagem de bitmap" r:id="rId4" imgW="5780952" imgH="4038095" progId="Paint.Picture">
                  <p:embed/>
                  <p:pic>
                    <p:nvPicPr>
                      <p:cNvPr id="0" name="Object 10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63" y="1409700"/>
                        <a:ext cx="57816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4" name="AutoShape 1032"/>
          <p:cNvSpPr>
            <a:spLocks noChangeArrowheads="1"/>
          </p:cNvSpPr>
          <p:nvPr/>
        </p:nvSpPr>
        <p:spPr bwMode="auto">
          <a:xfrm>
            <a:off x="2743200" y="5334000"/>
            <a:ext cx="1066800" cy="533400"/>
          </a:xfrm>
          <a:prstGeom prst="flowChartAlternateProcess">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39946" name="AutoShape 1034"/>
          <p:cNvSpPr>
            <a:spLocks noChangeArrowheads="1"/>
          </p:cNvSpPr>
          <p:nvPr/>
        </p:nvSpPr>
        <p:spPr bwMode="auto">
          <a:xfrm>
            <a:off x="7086600" y="3200400"/>
            <a:ext cx="1066800" cy="533400"/>
          </a:xfrm>
          <a:prstGeom prst="flowChartAlternateProcess">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39945" name="AutoShape 1033"/>
          <p:cNvSpPr>
            <a:spLocks noChangeArrowheads="1"/>
          </p:cNvSpPr>
          <p:nvPr/>
        </p:nvSpPr>
        <p:spPr bwMode="auto">
          <a:xfrm>
            <a:off x="914400" y="3505200"/>
            <a:ext cx="1066800" cy="5334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39943" name="AutoShape 1031"/>
          <p:cNvSpPr>
            <a:spLocks noChangeArrowheads="1"/>
          </p:cNvSpPr>
          <p:nvPr/>
        </p:nvSpPr>
        <p:spPr bwMode="auto">
          <a:xfrm>
            <a:off x="2667000" y="1066800"/>
            <a:ext cx="1066800" cy="5334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39949" name="AutoShape 1037"/>
          <p:cNvSpPr>
            <a:spLocks noChangeArrowheads="1"/>
          </p:cNvSpPr>
          <p:nvPr/>
        </p:nvSpPr>
        <p:spPr bwMode="auto">
          <a:xfrm>
            <a:off x="5715000" y="1066800"/>
            <a:ext cx="1066800" cy="5334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39952" name="AutoShape 1040"/>
          <p:cNvSpPr>
            <a:spLocks noChangeArrowheads="1"/>
          </p:cNvSpPr>
          <p:nvPr/>
        </p:nvSpPr>
        <p:spPr bwMode="auto">
          <a:xfrm>
            <a:off x="5410200" y="5334000"/>
            <a:ext cx="1066800" cy="533400"/>
          </a:xfrm>
          <a:prstGeom prst="flowChartAlternateProcess">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pt-BR" altLang="pt-BR"/>
              <a:t>Maria Bernardete M. Alves e Marili I. Lopes</a:t>
            </a:r>
          </a:p>
        </p:txBody>
      </p:sp>
      <p:sp>
        <p:nvSpPr>
          <p:cNvPr id="6" name="Espaço Reservado para Rodapé 4"/>
          <p:cNvSpPr>
            <a:spLocks noGrp="1"/>
          </p:cNvSpPr>
          <p:nvPr>
            <p:ph type="ftr" sz="quarter" idx="11"/>
          </p:nvPr>
        </p:nvSpPr>
        <p:spPr/>
        <p:txBody>
          <a:bodyPr/>
          <a:lstStyle/>
          <a:p>
            <a:r>
              <a:rPr lang="pt-BR" altLang="pt-BR"/>
              <a:t>UFSC/2006</a:t>
            </a:r>
          </a:p>
        </p:txBody>
      </p:sp>
      <p:sp>
        <p:nvSpPr>
          <p:cNvPr id="10249" name="AutoShape 9"/>
          <p:cNvSpPr>
            <a:spLocks noChangeArrowheads="1"/>
          </p:cNvSpPr>
          <p:nvPr/>
        </p:nvSpPr>
        <p:spPr bwMode="auto">
          <a:xfrm>
            <a:off x="209550" y="228600"/>
            <a:ext cx="6524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FF0066"/>
                </a:solidFill>
                <a:effectLst>
                  <a:outerShdw blurRad="38100" dist="38100" dir="2700000" algn="tl">
                    <a:srgbClr val="C0C0C0"/>
                  </a:outerShdw>
                </a:effectLst>
                <a:latin typeface="Tahoma" panose="020B0604030504040204" pitchFamily="34" charset="0"/>
              </a:rPr>
              <a:t>19</a:t>
            </a:r>
          </a:p>
        </p:txBody>
      </p:sp>
      <p:sp>
        <p:nvSpPr>
          <p:cNvPr id="10257" name="Rectangle 17"/>
          <p:cNvSpPr>
            <a:spLocks noChangeArrowheads="1"/>
          </p:cNvSpPr>
          <p:nvPr>
            <p:ph type="body" idx="1"/>
          </p:nvPr>
        </p:nvSpPr>
        <p:spPr>
          <a:xfrm>
            <a:off x="914400" y="2133600"/>
            <a:ext cx="7086600" cy="4114800"/>
          </a:xfrm>
          <a:solidFill>
            <a:srgbClr val="FFFFFF"/>
          </a:solidFill>
          <a:ln/>
          <a:extLst>
            <a:ext uri="{91240B29-F687-4F45-9708-019B960494DF}">
              <a14:hiddenLine xmlns:a14="http://schemas.microsoft.com/office/drawing/2010/main" w="9525">
                <a:solidFill>
                  <a:srgbClr val="660066"/>
                </a:solidFill>
                <a:miter lim="800000"/>
                <a:headEnd/>
                <a:tailEnd/>
              </a14:hiddenLine>
            </a:ext>
          </a:extLst>
        </p:spPr>
        <p:txBody>
          <a:bodyPr/>
          <a:lstStyle/>
          <a:p>
            <a:pPr>
              <a:spcBef>
                <a:spcPct val="0"/>
              </a:spcBef>
              <a:buFontTx/>
              <a:buNone/>
            </a:pPr>
            <a:r>
              <a:rPr lang="pt-BR" altLang="pt-BR" sz="4000">
                <a:solidFill>
                  <a:srgbClr val="0066FF"/>
                </a:solidFill>
                <a:effectLst>
                  <a:outerShdw blurRad="38100" dist="38100" dir="2700000" algn="tl">
                    <a:srgbClr val="C0C0C0"/>
                  </a:outerShdw>
                </a:effectLst>
                <a:latin typeface="Tahoma" panose="020B0604030504040204" pitchFamily="34" charset="0"/>
              </a:rPr>
              <a:t>1 INTRODUÇÃO</a:t>
            </a:r>
          </a:p>
          <a:p>
            <a:pPr>
              <a:spcBef>
                <a:spcPct val="0"/>
              </a:spcBef>
              <a:buFontTx/>
              <a:buNone/>
            </a:pPr>
            <a:endParaRPr lang="pt-BR" altLang="pt-BR" sz="4000">
              <a:solidFill>
                <a:srgbClr val="0066FF"/>
              </a:solidFill>
              <a:effectLst>
                <a:outerShdw blurRad="38100" dist="38100" dir="2700000" algn="tl">
                  <a:srgbClr val="C0C0C0"/>
                </a:outerShdw>
              </a:effectLst>
              <a:latin typeface="Tahoma" panose="020B0604030504040204" pitchFamily="34" charset="0"/>
            </a:endParaRPr>
          </a:p>
          <a:p>
            <a:pPr>
              <a:spcBef>
                <a:spcPct val="0"/>
              </a:spcBef>
              <a:buFontTx/>
              <a:buNone/>
            </a:pPr>
            <a:r>
              <a:rPr lang="pt-BR" altLang="pt-BR" sz="4000">
                <a:solidFill>
                  <a:srgbClr val="0066FF"/>
                </a:solidFill>
                <a:effectLst>
                  <a:outerShdw blurRad="38100" dist="38100" dir="2700000" algn="tl">
                    <a:srgbClr val="C0C0C0"/>
                  </a:outerShdw>
                </a:effectLst>
                <a:latin typeface="Tahoma" panose="020B0604030504040204" pitchFamily="34" charset="0"/>
              </a:rPr>
              <a:t>2 DESENVOLVIMENTO</a:t>
            </a:r>
          </a:p>
          <a:p>
            <a:pPr>
              <a:spcBef>
                <a:spcPct val="0"/>
              </a:spcBef>
              <a:buFontTx/>
              <a:buNone/>
            </a:pPr>
            <a:endParaRPr lang="pt-BR" altLang="pt-BR" sz="4000">
              <a:solidFill>
                <a:srgbClr val="0066FF"/>
              </a:solidFill>
              <a:effectLst>
                <a:outerShdw blurRad="38100" dist="38100" dir="2700000" algn="tl">
                  <a:srgbClr val="C0C0C0"/>
                </a:outerShdw>
              </a:effectLst>
              <a:latin typeface="Tahoma" panose="020B0604030504040204" pitchFamily="34" charset="0"/>
            </a:endParaRPr>
          </a:p>
          <a:p>
            <a:pPr>
              <a:spcBef>
                <a:spcPct val="0"/>
              </a:spcBef>
              <a:buFontTx/>
              <a:buNone/>
            </a:pPr>
            <a:r>
              <a:rPr lang="pt-BR" altLang="pt-BR" sz="4000">
                <a:solidFill>
                  <a:srgbClr val="0066FF"/>
                </a:solidFill>
                <a:effectLst>
                  <a:outerShdw blurRad="38100" dist="38100" dir="2700000" algn="tl">
                    <a:srgbClr val="C0C0C0"/>
                  </a:outerShdw>
                </a:effectLst>
                <a:latin typeface="Tahoma" panose="020B0604030504040204" pitchFamily="34" charset="0"/>
              </a:rPr>
              <a:t>3 CONCLUSÕES</a:t>
            </a:r>
          </a:p>
        </p:txBody>
      </p:sp>
      <p:sp>
        <p:nvSpPr>
          <p:cNvPr id="10261" name="Rectangle 21"/>
          <p:cNvSpPr>
            <a:spLocks noChangeArrowheads="1"/>
          </p:cNvSpPr>
          <p:nvPr>
            <p:ph type="title"/>
          </p:nvPr>
        </p:nvSpPr>
        <p:spPr>
          <a:xfrm>
            <a:off x="1219200" y="609600"/>
            <a:ext cx="6934200" cy="1143000"/>
          </a:xfrm>
          <a:solidFill>
            <a:srgbClr val="FFFFFF"/>
          </a:solidFill>
          <a:ln/>
          <a:effectLst>
            <a:prstShdw prst="shdw17" dist="107763" dir="2700000">
              <a:srgbClr val="FFCC00"/>
            </a:prstShdw>
          </a:effectLst>
        </p:spPr>
        <p:txBody>
          <a:bodyPr/>
          <a:lstStyle/>
          <a:p>
            <a:r>
              <a:rPr lang="pt-BR" altLang="pt-BR" sz="2500">
                <a:solidFill>
                  <a:schemeClr val="hlink"/>
                </a:solidFill>
                <a:effectLst>
                  <a:outerShdw blurRad="38100" dist="38100" dir="2700000" algn="tl">
                    <a:srgbClr val="C0C0C0"/>
                  </a:outerShdw>
                </a:effectLst>
                <a:latin typeface="Tahoma" panose="020B0604030504040204" pitchFamily="34" charset="0"/>
              </a:rPr>
              <a:t>Elementos Textuais: “parte do trabalho em que se expõe a matéria” </a:t>
            </a:r>
            <a:r>
              <a:rPr lang="pt-BR" altLang="pt-BR" sz="1800">
                <a:solidFill>
                  <a:schemeClr val="hlink"/>
                </a:solidFill>
                <a:effectLst>
                  <a:outerShdw blurRad="38100" dist="38100" dir="2700000" algn="tl">
                    <a:srgbClr val="C0C0C0"/>
                  </a:outerShdw>
                </a:effectLst>
                <a:latin typeface="Tahoma" panose="020B0604030504040204" pitchFamily="34" charset="0"/>
              </a:rPr>
              <a:t>NBR, 14724, 2005</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61"/>
                                        </p:tgtEl>
                                        <p:attrNameLst>
                                          <p:attrName>style.visibility</p:attrName>
                                        </p:attrNameLst>
                                      </p:cBhvr>
                                      <p:to>
                                        <p:strVal val="visible"/>
                                      </p:to>
                                    </p:set>
                                    <p:animEffect transition="in" filter="box(in)">
                                      <p:cBhvr>
                                        <p:cTn id="7" dur="500"/>
                                        <p:tgtEl>
                                          <p:spTgt spid="10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57"/>
                                        </p:tgtEl>
                                        <p:attrNameLst>
                                          <p:attrName>style.visibility</p:attrName>
                                        </p:attrNameLst>
                                      </p:cBhvr>
                                      <p:to>
                                        <p:strVal val="visible"/>
                                      </p:to>
                                    </p:set>
                                    <p:animEffect transition="in" filter="box(in)">
                                      <p:cBhvr>
                                        <p:cTn id="12" dur="500"/>
                                        <p:tgtEl>
                                          <p:spTgt spid="1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autoUpdateAnimBg="0"/>
      <p:bldP spid="1026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1"/>
          <p:cNvSpPr>
            <a:spLocks noGrp="1"/>
          </p:cNvSpPr>
          <p:nvPr>
            <p:ph type="dt" sz="half" idx="10"/>
          </p:nvPr>
        </p:nvSpPr>
        <p:spPr/>
        <p:txBody>
          <a:bodyPr/>
          <a:lstStyle/>
          <a:p>
            <a:r>
              <a:rPr lang="pt-BR" altLang="pt-BR"/>
              <a:t>Maria Bernardete M. Alves e Marili I. Lopes</a:t>
            </a:r>
          </a:p>
        </p:txBody>
      </p:sp>
      <p:sp>
        <p:nvSpPr>
          <p:cNvPr id="5" name="Espaço Reservado para Rodapé 2"/>
          <p:cNvSpPr>
            <a:spLocks noGrp="1"/>
          </p:cNvSpPr>
          <p:nvPr>
            <p:ph type="ftr" sz="quarter" idx="11"/>
          </p:nvPr>
        </p:nvSpPr>
        <p:spPr/>
        <p:txBody>
          <a:bodyPr/>
          <a:lstStyle/>
          <a:p>
            <a:r>
              <a:rPr lang="pt-BR" altLang="pt-BR"/>
              <a:t>UFSC/2006</a:t>
            </a:r>
          </a:p>
        </p:txBody>
      </p:sp>
      <p:sp>
        <p:nvSpPr>
          <p:cNvPr id="2050" name="Rectangle 2"/>
          <p:cNvSpPr>
            <a:spLocks noChangeArrowheads="1"/>
          </p:cNvSpPr>
          <p:nvPr/>
        </p:nvSpPr>
        <p:spPr bwMode="auto">
          <a:xfrm>
            <a:off x="468313" y="404813"/>
            <a:ext cx="8207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pt-BR" sz="3200">
              <a:solidFill>
                <a:schemeClr val="accent2"/>
              </a:solidFill>
              <a:latin typeface="Tahoma" panose="020B0604030504040204" pitchFamily="34" charset="0"/>
              <a:cs typeface="Times New Roman" panose="02020603050405020304" pitchFamily="18" charset="0"/>
            </a:endParaRPr>
          </a:p>
          <a:p>
            <a:pPr algn="ctr"/>
            <a:r>
              <a:rPr lang="en-US" altLang="pt-BR" sz="3200">
                <a:solidFill>
                  <a:schemeClr val="accent2"/>
                </a:solidFill>
                <a:latin typeface="Verdana" panose="020B0604030504040204" pitchFamily="34" charset="0"/>
                <a:cs typeface="Times New Roman" panose="02020603050405020304" pitchFamily="18" charset="0"/>
              </a:rPr>
              <a:t>NBR 14724/2005</a:t>
            </a:r>
          </a:p>
          <a:p>
            <a:pPr algn="ctr"/>
            <a:r>
              <a:rPr lang="en-US" altLang="pt-BR">
                <a:solidFill>
                  <a:schemeClr val="accent2"/>
                </a:solidFill>
                <a:latin typeface="Verdana" panose="020B0604030504040204" pitchFamily="34" charset="0"/>
                <a:cs typeface="Times New Roman" panose="02020603050405020304" pitchFamily="18" charset="0"/>
              </a:rPr>
              <a:t>Módulo 4: Estrutura do trabalho acadêmico</a:t>
            </a:r>
            <a:endParaRPr lang="pt-BR" altLang="pt-BR">
              <a:solidFill>
                <a:schemeClr val="accent2"/>
              </a:solidFill>
              <a:latin typeface="Verdana" panose="020B0604030504040204" pitchFamily="34" charset="0"/>
              <a:cs typeface="Times New Roman" panose="02020603050405020304" pitchFamily="18" charset="0"/>
            </a:endParaRPr>
          </a:p>
          <a:p>
            <a:pPr algn="ctr"/>
            <a:endParaRPr lang="pt-BR" altLang="pt-BR" b="0">
              <a:latin typeface="Verdana" panose="020B0604030504040204" pitchFamily="34" charset="0"/>
            </a:endParaRPr>
          </a:p>
        </p:txBody>
      </p:sp>
      <p:graphicFrame>
        <p:nvGraphicFramePr>
          <p:cNvPr id="2053" name="Object 5"/>
          <p:cNvGraphicFramePr>
            <a:graphicFrameLocks/>
          </p:cNvGraphicFramePr>
          <p:nvPr/>
        </p:nvGraphicFramePr>
        <p:xfrm>
          <a:off x="1692275" y="2276475"/>
          <a:ext cx="5486400" cy="3505200"/>
        </p:xfrm>
        <a:graphic>
          <a:graphicData uri="http://schemas.openxmlformats.org/presentationml/2006/ole">
            <mc:AlternateContent xmlns:mc="http://schemas.openxmlformats.org/markup-compatibility/2006">
              <mc:Choice xmlns:v="urn:schemas-microsoft-com:vml" Requires="v">
                <p:oleObj spid="_x0000_s2054" name="Clip" r:id="rId4" imgW="3657600" imgH="2608200" progId="MS_ClipArt_Gallery.5">
                  <p:embed/>
                </p:oleObj>
              </mc:Choice>
              <mc:Fallback>
                <p:oleObj name="Clip" r:id="rId4" imgW="3657600" imgH="2608200" progId="MS_ClipArt_Gallery.5">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276475"/>
                        <a:ext cx="5486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Data 1"/>
          <p:cNvSpPr>
            <a:spLocks noGrp="1"/>
          </p:cNvSpPr>
          <p:nvPr>
            <p:ph type="dt" sz="half" idx="10"/>
          </p:nvPr>
        </p:nvSpPr>
        <p:spPr/>
        <p:txBody>
          <a:bodyPr/>
          <a:lstStyle/>
          <a:p>
            <a:r>
              <a:rPr lang="pt-BR" altLang="pt-BR"/>
              <a:t>Maria Bernardete M. Alves e Marili I. Lopes</a:t>
            </a:r>
          </a:p>
        </p:txBody>
      </p:sp>
      <p:sp>
        <p:nvSpPr>
          <p:cNvPr id="7" name="Espaço Reservado para Rodapé 2"/>
          <p:cNvSpPr>
            <a:spLocks noGrp="1"/>
          </p:cNvSpPr>
          <p:nvPr>
            <p:ph type="ftr" sz="quarter" idx="11"/>
          </p:nvPr>
        </p:nvSpPr>
        <p:spPr/>
        <p:txBody>
          <a:bodyPr/>
          <a:lstStyle/>
          <a:p>
            <a:r>
              <a:rPr lang="pt-BR" altLang="pt-BR"/>
              <a:t>UFSC/2006</a:t>
            </a:r>
          </a:p>
        </p:txBody>
      </p:sp>
      <p:sp>
        <p:nvSpPr>
          <p:cNvPr id="11267" name="Comment 3"/>
          <p:cNvSpPr>
            <a:spLocks noChangeArrowheads="1"/>
          </p:cNvSpPr>
          <p:nvPr/>
        </p:nvSpPr>
        <p:spPr bwMode="auto">
          <a:xfrm>
            <a:off x="228600" y="457200"/>
            <a:ext cx="8686800" cy="123348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p>
            <a:pPr algn="just">
              <a:spcBef>
                <a:spcPct val="20000"/>
              </a:spcBef>
              <a:buClr>
                <a:schemeClr val="accent1"/>
              </a:buClr>
              <a:buSzPct val="80000"/>
              <a:buFont typeface="Wingdings" panose="05000000000000000000" pitchFamily="2" charset="2"/>
              <a:buNone/>
            </a:pPr>
            <a:r>
              <a:rPr lang="pt-BR" altLang="pt-BR">
                <a:solidFill>
                  <a:schemeClr val="accent1"/>
                </a:solidFill>
                <a:effectLst>
                  <a:outerShdw blurRad="38100" dist="38100" dir="2700000" algn="tl">
                    <a:srgbClr val="C0C0C0"/>
                  </a:outerShdw>
                </a:effectLst>
                <a:latin typeface="Tahoma" panose="020B0604030504040204" pitchFamily="34" charset="0"/>
                <a:cs typeface="Times New Roman" panose="02020603050405020304" pitchFamily="18" charset="0"/>
              </a:rPr>
              <a:t>1 INTRODUÇÃO</a:t>
            </a:r>
            <a:r>
              <a:rPr lang="pt-BR" altLang="pt-BR" sz="2000">
                <a:latin typeface="Boink LET" pitchFamily="2" charset="0"/>
                <a:cs typeface="Times New Roman" panose="02020603050405020304" pitchFamily="18" charset="0"/>
              </a:rPr>
              <a:t> </a:t>
            </a:r>
          </a:p>
          <a:p>
            <a:pPr algn="just">
              <a:spcBef>
                <a:spcPct val="20000"/>
              </a:spcBef>
              <a:buClr>
                <a:schemeClr val="accent1"/>
              </a:buClr>
              <a:buSzPct val="80000"/>
              <a:buFont typeface="Wingdings" panose="05000000000000000000" pitchFamily="2" charset="2"/>
              <a:buNone/>
            </a:pPr>
            <a:r>
              <a:rPr lang="pt-BR" altLang="pt-BR" sz="2200">
                <a:latin typeface="Boink LET" pitchFamily="2" charset="0"/>
                <a:cs typeface="Times New Roman" panose="02020603050405020304" pitchFamily="18" charset="0"/>
              </a:rPr>
              <a:t>É </a:t>
            </a:r>
            <a:r>
              <a:rPr lang="pt-BR" altLang="pt-BR" sz="2200" b="0">
                <a:latin typeface="Boink LET" pitchFamily="2" charset="0"/>
                <a:cs typeface="Times New Roman" panose="02020603050405020304" pitchFamily="18" charset="0"/>
              </a:rPr>
              <a:t>a apresentação do trabalho, onde se informa  os motivos que levaram à pesquisa, o problema, os objetivos e a justificativa</a:t>
            </a:r>
            <a:r>
              <a:rPr lang="pt-BR" altLang="pt-BR" b="0">
                <a:latin typeface="Boink LET" pitchFamily="2" charset="0"/>
                <a:cs typeface="Times New Roman" panose="02020603050405020304" pitchFamily="18" charset="0"/>
              </a:rPr>
              <a:t>. </a:t>
            </a:r>
            <a:endParaRPr lang="pt-BR" altLang="pt-BR" b="0">
              <a:solidFill>
                <a:srgbClr val="000000"/>
              </a:solidFill>
              <a:latin typeface="Arial" panose="020B0604020202020204" pitchFamily="34" charset="0"/>
            </a:endParaRPr>
          </a:p>
        </p:txBody>
      </p:sp>
      <p:sp>
        <p:nvSpPr>
          <p:cNvPr id="11268" name="Comment 4"/>
          <p:cNvSpPr>
            <a:spLocks noChangeArrowheads="1"/>
          </p:cNvSpPr>
          <p:nvPr/>
        </p:nvSpPr>
        <p:spPr bwMode="auto">
          <a:xfrm>
            <a:off x="228600" y="1828800"/>
            <a:ext cx="8686800" cy="257333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p>
            <a:pPr algn="just">
              <a:spcBef>
                <a:spcPct val="20000"/>
              </a:spcBef>
              <a:buClr>
                <a:schemeClr val="accent1"/>
              </a:buClr>
              <a:buSzPct val="80000"/>
              <a:buFont typeface="Wingdings" panose="05000000000000000000" pitchFamily="2" charset="2"/>
              <a:buNone/>
            </a:pPr>
            <a:r>
              <a:rPr lang="pt-BR" altLang="pt-BR">
                <a:solidFill>
                  <a:schemeClr val="accent1"/>
                </a:solidFill>
                <a:effectLst>
                  <a:outerShdw blurRad="38100" dist="38100" dir="2700000" algn="tl">
                    <a:srgbClr val="C0C0C0"/>
                  </a:outerShdw>
                </a:effectLst>
                <a:latin typeface="Tahoma" panose="020B0604030504040204" pitchFamily="34" charset="0"/>
                <a:cs typeface="Times New Roman" panose="02020603050405020304" pitchFamily="18" charset="0"/>
              </a:rPr>
              <a:t>2 DESENVOLVIMENTO</a:t>
            </a:r>
            <a:endParaRPr lang="pt-BR" altLang="pt-BR" b="0">
              <a:solidFill>
                <a:schemeClr val="accent1"/>
              </a:solidFill>
              <a:effectLst>
                <a:outerShdw blurRad="38100" dist="38100" dir="2700000" algn="tl">
                  <a:srgbClr val="C0C0C0"/>
                </a:outerShdw>
              </a:effectLst>
              <a:latin typeface="Tahoma" panose="020B0604030504040204" pitchFamily="34" charset="0"/>
              <a:cs typeface="Times New Roman" panose="02020603050405020304" pitchFamily="18" charset="0"/>
            </a:endParaRPr>
          </a:p>
          <a:p>
            <a:pPr algn="just">
              <a:spcBef>
                <a:spcPct val="20000"/>
              </a:spcBef>
            </a:pPr>
            <a:r>
              <a:rPr lang="pt-BR" altLang="pt-BR" sz="2200" b="0">
                <a:latin typeface="Boink LET" pitchFamily="2" charset="0"/>
                <a:cs typeface="Times New Roman" panose="02020603050405020304" pitchFamily="18" charset="0"/>
              </a:rPr>
              <a:t>Parte principal do texto, dividido em capítulo, seções ou subseções. Contém a descrição pormenorizada do assunto, fundamentação teórica, a metodologia (material e método), os resultados e respectivas discussões, relacionando-os aos trabalhos analisados na revisão de literatura.  Faz-se as citações e as notas bibliográficas e/ou explicativas, no texto ou em notas de rodapé</a:t>
            </a:r>
            <a:r>
              <a:rPr lang="pt-BR" altLang="pt-BR" b="0">
                <a:latin typeface="Boink LET" pitchFamily="2" charset="0"/>
                <a:cs typeface="Times New Roman" panose="02020603050405020304" pitchFamily="18" charset="0"/>
              </a:rPr>
              <a:t>.</a:t>
            </a:r>
            <a:r>
              <a:rPr lang="pt-PT" altLang="pt-BR" b="0">
                <a:latin typeface="Boink LET" pitchFamily="2" charset="0"/>
                <a:cs typeface="Times New Roman" panose="02020603050405020304" pitchFamily="18" charset="0"/>
              </a:rPr>
              <a:t> </a:t>
            </a:r>
            <a:r>
              <a:rPr lang="pt-BR" altLang="pt-BR" b="0">
                <a:latin typeface="Boink LET" pitchFamily="2" charset="0"/>
                <a:cs typeface="Times New Roman" panose="02020603050405020304" pitchFamily="18" charset="0"/>
              </a:rPr>
              <a:t>  </a:t>
            </a:r>
            <a:endParaRPr lang="pt-BR" altLang="pt-BR" sz="1600" b="0">
              <a:solidFill>
                <a:srgbClr val="000000"/>
              </a:solidFill>
              <a:latin typeface="Arial" panose="020B0604020202020204" pitchFamily="34" charset="0"/>
            </a:endParaRPr>
          </a:p>
        </p:txBody>
      </p:sp>
      <p:sp>
        <p:nvSpPr>
          <p:cNvPr id="11271" name="Comment 7"/>
          <p:cNvSpPr>
            <a:spLocks noChangeArrowheads="1"/>
          </p:cNvSpPr>
          <p:nvPr/>
        </p:nvSpPr>
        <p:spPr bwMode="auto">
          <a:xfrm>
            <a:off x="250825" y="4572000"/>
            <a:ext cx="8664575" cy="1635125"/>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p>
            <a:pPr algn="just">
              <a:lnSpc>
                <a:spcPct val="80000"/>
              </a:lnSpc>
              <a:spcBef>
                <a:spcPct val="20000"/>
              </a:spcBef>
              <a:buClr>
                <a:schemeClr val="accent1"/>
              </a:buClr>
              <a:buSzPct val="80000"/>
              <a:buFont typeface="Wingdings" panose="05000000000000000000" pitchFamily="2" charset="2"/>
              <a:buNone/>
            </a:pPr>
            <a:r>
              <a:rPr lang="pt-BR" altLang="pt-BR">
                <a:solidFill>
                  <a:schemeClr val="accent1"/>
                </a:solidFill>
                <a:effectLst>
                  <a:outerShdw blurRad="38100" dist="38100" dir="2700000" algn="tl">
                    <a:srgbClr val="C0C0C0"/>
                  </a:outerShdw>
                </a:effectLst>
                <a:latin typeface="Tahoma" panose="020B0604030504040204" pitchFamily="34" charset="0"/>
                <a:cs typeface="Times New Roman" panose="02020603050405020304" pitchFamily="18" charset="0"/>
              </a:rPr>
              <a:t>3 CONCLUSÕES</a:t>
            </a:r>
          </a:p>
          <a:p>
            <a:pPr algn="just">
              <a:lnSpc>
                <a:spcPct val="80000"/>
              </a:lnSpc>
              <a:spcBef>
                <a:spcPct val="20000"/>
              </a:spcBef>
              <a:buClr>
                <a:schemeClr val="accent1"/>
              </a:buClr>
              <a:buSzPct val="80000"/>
              <a:buFont typeface="Wingdings" panose="05000000000000000000" pitchFamily="2" charset="2"/>
              <a:buNone/>
            </a:pPr>
            <a:r>
              <a:rPr lang="pt-BR" altLang="pt-BR" b="0">
                <a:latin typeface="Boink LET" pitchFamily="2" charset="0"/>
                <a:cs typeface="Times New Roman" panose="02020603050405020304" pitchFamily="18" charset="0"/>
              </a:rPr>
              <a:t>Parte final do texto na qual se apresentam as considerações finais. É a recapitulação sintética dos resultados obtidos. Podendo incluir recomendações e/ou sugestões para trabalhos futuros. (opcional).</a:t>
            </a:r>
            <a:endParaRPr lang="pt-BR" altLang="pt-BR" sz="1600" b="0">
              <a:solidFill>
                <a:srgbClr val="000000"/>
              </a:solidFill>
              <a:latin typeface="Arial" panose="020B0604020202020204" pitchFamily="34" charset="0"/>
            </a:endParaRPr>
          </a:p>
        </p:txBody>
      </p:sp>
      <p:sp>
        <p:nvSpPr>
          <p:cNvPr id="11273" name="AutoShape 9"/>
          <p:cNvSpPr>
            <a:spLocks noChangeArrowheads="1"/>
          </p:cNvSpPr>
          <p:nvPr/>
        </p:nvSpPr>
        <p:spPr bwMode="auto">
          <a:xfrm>
            <a:off x="0" y="0"/>
            <a:ext cx="6143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FF0066"/>
                </a:solidFill>
                <a:effectLst>
                  <a:outerShdw blurRad="38100" dist="38100" dir="2700000" algn="tl">
                    <a:srgbClr val="C0C0C0"/>
                  </a:outerShdw>
                </a:effectLst>
                <a:latin typeface="Tahoma" panose="020B0604030504040204" pitchFamily="34" charset="0"/>
              </a:rPr>
              <a:t>20</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strips(downRight)">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strips(downRight)">
                                      <p:cBhvr>
                                        <p:cTn id="12" dur="500"/>
                                        <p:tgtEl>
                                          <p:spTgt spid="11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271"/>
                                        </p:tgtEl>
                                        <p:attrNameLst>
                                          <p:attrName>style.visibility</p:attrName>
                                        </p:attrNameLst>
                                      </p:cBhvr>
                                      <p:to>
                                        <p:strVal val="visible"/>
                                      </p:to>
                                    </p:set>
                                    <p:animEffect transition="in" filter="strips(downRight)">
                                      <p:cBhvr>
                                        <p:cTn id="17"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autoUpdateAnimBg="0"/>
      <p:bldP spid="11268" grpId="0" animBg="1" autoUpdateAnimBg="0"/>
      <p:bldP spid="1127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pt-BR" altLang="pt-BR"/>
              <a:t>Maria Bernardete M. Alves e Marili I. Lopes</a:t>
            </a:r>
          </a:p>
        </p:txBody>
      </p:sp>
      <p:sp>
        <p:nvSpPr>
          <p:cNvPr id="6" name="Espaço Reservado para Rodapé 4"/>
          <p:cNvSpPr>
            <a:spLocks noGrp="1"/>
          </p:cNvSpPr>
          <p:nvPr>
            <p:ph type="ftr" sz="quarter" idx="11"/>
          </p:nvPr>
        </p:nvSpPr>
        <p:spPr/>
        <p:txBody>
          <a:bodyPr/>
          <a:lstStyle/>
          <a:p>
            <a:r>
              <a:rPr lang="pt-BR" altLang="pt-BR"/>
              <a:t>UFSC/2006</a:t>
            </a:r>
          </a:p>
        </p:txBody>
      </p:sp>
      <p:sp>
        <p:nvSpPr>
          <p:cNvPr id="12299" name="AutoShape 11"/>
          <p:cNvSpPr>
            <a:spLocks noChangeArrowheads="1"/>
          </p:cNvSpPr>
          <p:nvPr/>
        </p:nvSpPr>
        <p:spPr bwMode="auto">
          <a:xfrm>
            <a:off x="228600" y="228600"/>
            <a:ext cx="614363" cy="484188"/>
          </a:xfrm>
          <a:prstGeom prst="bevel">
            <a:avLst>
              <a:gd name="adj" fmla="val 12500"/>
            </a:avLst>
          </a:prstGeom>
          <a:solidFill>
            <a:srgbClr val="FFFFD1">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000000"/>
                  </a:outerShdw>
                </a:effectLst>
                <a:latin typeface="Tahoma" panose="020B0604030504040204" pitchFamily="34" charset="0"/>
              </a:rPr>
              <a:t>21</a:t>
            </a:r>
          </a:p>
        </p:txBody>
      </p:sp>
      <p:sp>
        <p:nvSpPr>
          <p:cNvPr id="12303" name="Rectangle 15"/>
          <p:cNvSpPr>
            <a:spLocks noChangeArrowheads="1"/>
          </p:cNvSpPr>
          <p:nvPr>
            <p:ph type="title"/>
          </p:nvPr>
        </p:nvSpPr>
        <p:spPr>
          <a:xfrm>
            <a:off x="1219200" y="381000"/>
            <a:ext cx="6553200" cy="838200"/>
          </a:xfrm>
          <a:solidFill>
            <a:srgbClr val="D1E8FF"/>
          </a:solidFill>
          <a:ln/>
          <a:effectLst>
            <a:prstShdw prst="shdw17" dist="107763" dir="2700000">
              <a:srgbClr val="FFCC00"/>
            </a:prstShdw>
          </a:effectLst>
        </p:spPr>
        <p:txBody>
          <a:bodyPr/>
          <a:lstStyle/>
          <a:p>
            <a:r>
              <a:rPr lang="pt-BR" altLang="pt-BR" sz="2600" b="1">
                <a:solidFill>
                  <a:schemeClr val="accent2"/>
                </a:solidFill>
                <a:effectLst>
                  <a:outerShdw blurRad="38100" dist="38100" dir="2700000" algn="tl">
                    <a:srgbClr val="000000"/>
                  </a:outerShdw>
                </a:effectLst>
                <a:latin typeface="Verdana" panose="020B0604030504040204" pitchFamily="34" charset="0"/>
              </a:rPr>
              <a:t>Elementos Pós-Textuais</a:t>
            </a:r>
            <a:endParaRPr lang="pt-BR" altLang="pt-BR" sz="2600" b="1">
              <a:solidFill>
                <a:srgbClr val="0066FF"/>
              </a:solidFill>
              <a:effectLst>
                <a:outerShdw blurRad="38100" dist="38100" dir="2700000" algn="tl">
                  <a:srgbClr val="000000"/>
                </a:outerShdw>
              </a:effectLst>
              <a:latin typeface="Tahoma" panose="020B0604030504040204" pitchFamily="34" charset="0"/>
            </a:endParaRPr>
          </a:p>
        </p:txBody>
      </p:sp>
      <p:sp>
        <p:nvSpPr>
          <p:cNvPr id="12304" name="Rectangle 16"/>
          <p:cNvSpPr>
            <a:spLocks noChangeArrowheads="1"/>
          </p:cNvSpPr>
          <p:nvPr>
            <p:ph type="body" idx="1"/>
          </p:nvPr>
        </p:nvSpPr>
        <p:spPr>
          <a:xfrm>
            <a:off x="609600" y="1447800"/>
            <a:ext cx="8001000" cy="4648200"/>
          </a:xfrm>
          <a:solidFill>
            <a:srgbClr val="FFFFFF"/>
          </a:solidFill>
          <a:ln>
            <a:solidFill>
              <a:srgbClr val="FF66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lstStyle/>
          <a:p>
            <a:pPr algn="just">
              <a:lnSpc>
                <a:spcPct val="90000"/>
              </a:lnSpc>
              <a:buClr>
                <a:schemeClr val="accent1"/>
              </a:buClr>
              <a:buSzPct val="80000"/>
              <a:buFont typeface="Wingdings" panose="05000000000000000000" pitchFamily="2" charset="2"/>
              <a:buNone/>
            </a:pPr>
            <a:r>
              <a:rPr lang="pt-BR" altLang="pt-BR" sz="2400" b="1">
                <a:solidFill>
                  <a:schemeClr val="accent2"/>
                </a:solidFill>
                <a:effectLst>
                  <a:outerShdw blurRad="38100" dist="38100" dir="2700000" algn="tl">
                    <a:srgbClr val="C0C0C0"/>
                  </a:outerShdw>
                </a:effectLst>
                <a:latin typeface="Tahoma" panose="020B0604030504040204" pitchFamily="34" charset="0"/>
                <a:cs typeface="Times New Roman" panose="02020603050405020304" pitchFamily="18" charset="0"/>
              </a:rPr>
              <a:t>REFERÊNCIAS</a:t>
            </a:r>
            <a:r>
              <a:rPr lang="pt-BR" altLang="pt-BR" sz="2400">
                <a:latin typeface="Boink LET" pitchFamily="2" charset="0"/>
                <a:cs typeface="Times New Roman" panose="02020603050405020304" pitchFamily="18" charset="0"/>
              </a:rPr>
              <a:t>: </a:t>
            </a:r>
            <a:r>
              <a:rPr lang="pt-BR" altLang="pt-BR" sz="2200">
                <a:solidFill>
                  <a:srgbClr val="FF0000"/>
                </a:solidFill>
                <a:latin typeface="Tahoma" panose="020B0604030504040204" pitchFamily="34" charset="0"/>
                <a:cs typeface="Times New Roman" panose="02020603050405020304" pitchFamily="18" charset="0"/>
              </a:rPr>
              <a:t>Elemento obrigatório</a:t>
            </a:r>
            <a:r>
              <a:rPr lang="pt-BR" altLang="pt-BR" sz="2200">
                <a:latin typeface="Tahoma" panose="020B0604030504040204" pitchFamily="34" charset="0"/>
                <a:cs typeface="Times New Roman" panose="02020603050405020304" pitchFamily="18" charset="0"/>
              </a:rPr>
              <a:t>, elaborado conforme a NBR 6023. Constitui uma lista ordenada dos documentos efetivamente citados no texto. Não deve ser referenciadas fontes bibliográficas que não foram citadas no texto. Caso haja conveniência de referenciar material bibliográfico não citado, deve-se fazer uma lista própria após a lista de referencias, sob o título Bibliografia recomendada. (NBR10719, 1989, p.13).</a:t>
            </a:r>
          </a:p>
          <a:p>
            <a:pPr algn="just">
              <a:lnSpc>
                <a:spcPct val="90000"/>
              </a:lnSpc>
              <a:spcBef>
                <a:spcPct val="50000"/>
              </a:spcBef>
              <a:buFontTx/>
              <a:buNone/>
            </a:pPr>
            <a:r>
              <a:rPr lang="pt-BR" altLang="pt-BR" sz="2200" b="1">
                <a:solidFill>
                  <a:schemeClr val="accent2"/>
                </a:solidFill>
                <a:effectLst>
                  <a:outerShdw blurRad="38100" dist="38100" dir="2700000" algn="tl">
                    <a:srgbClr val="C0C0C0"/>
                  </a:outerShdw>
                </a:effectLst>
                <a:latin typeface="Tahoma" panose="020B0604030504040204" pitchFamily="34" charset="0"/>
              </a:rPr>
              <a:t>GLOSSÁRIO: </a:t>
            </a:r>
            <a:r>
              <a:rPr lang="pt-BR" altLang="pt-BR" sz="2200">
                <a:solidFill>
                  <a:srgbClr val="FF0000"/>
                </a:solidFill>
                <a:latin typeface="Tahoma" panose="020B0604030504040204" pitchFamily="34" charset="0"/>
                <a:cs typeface="Times New Roman" panose="02020603050405020304" pitchFamily="18" charset="0"/>
              </a:rPr>
              <a:t>Elemento opcional</a:t>
            </a:r>
            <a:r>
              <a:rPr lang="pt-BR" altLang="pt-BR" sz="2200">
                <a:solidFill>
                  <a:srgbClr val="800000"/>
                </a:solidFill>
                <a:latin typeface="Tahoma" panose="020B0604030504040204" pitchFamily="34" charset="0"/>
              </a:rPr>
              <a:t>,</a:t>
            </a:r>
            <a:r>
              <a:rPr lang="pt-BR" altLang="pt-BR" sz="2200">
                <a:latin typeface="Tahoma" panose="020B0604030504040204" pitchFamily="34" charset="0"/>
              </a:rPr>
              <a:t> consiste de uma lista em ordem alfabética de palavras ou expressões técnicas usadas no texto, acompanhada das respectivas definições.</a:t>
            </a:r>
          </a:p>
          <a:p>
            <a:pPr algn="just">
              <a:lnSpc>
                <a:spcPct val="90000"/>
              </a:lnSpc>
              <a:spcBef>
                <a:spcPct val="50000"/>
              </a:spcBef>
              <a:buFontTx/>
              <a:buNone/>
            </a:pPr>
            <a:r>
              <a:rPr lang="pt-BR" altLang="pt-BR" sz="2200" b="1">
                <a:solidFill>
                  <a:schemeClr val="accent2"/>
                </a:solidFill>
                <a:effectLst>
                  <a:outerShdw blurRad="38100" dist="38100" dir="2700000" algn="tl">
                    <a:srgbClr val="C0C0C0"/>
                  </a:outerShdw>
                </a:effectLst>
                <a:latin typeface="Tahoma" panose="020B0604030504040204" pitchFamily="34" charset="0"/>
                <a:cs typeface="Times New Roman" panose="02020603050405020304" pitchFamily="18" charset="0"/>
              </a:rPr>
              <a:t>APÊNDICES:</a:t>
            </a:r>
            <a:r>
              <a:rPr lang="pt-BR" altLang="pt-BR" sz="2200">
                <a:latin typeface="Tahoma" panose="020B0604030504040204" pitchFamily="34" charset="0"/>
                <a:cs typeface="Times New Roman" panose="02020603050405020304" pitchFamily="18" charset="0"/>
              </a:rPr>
              <a:t> </a:t>
            </a:r>
            <a:r>
              <a:rPr lang="pt-BR" altLang="pt-BR" sz="2200">
                <a:solidFill>
                  <a:srgbClr val="FF0000"/>
                </a:solidFill>
                <a:latin typeface="Tahoma" panose="020B0604030504040204" pitchFamily="34" charset="0"/>
                <a:cs typeface="Times New Roman" panose="02020603050405020304" pitchFamily="18" charset="0"/>
              </a:rPr>
              <a:t>Elemento opcional</a:t>
            </a:r>
            <a:r>
              <a:rPr lang="pt-BR" altLang="pt-BR" sz="2200">
                <a:latin typeface="Tahoma" panose="020B0604030504040204" pitchFamily="34" charset="0"/>
                <a:cs typeface="Times New Roman" panose="02020603050405020304" pitchFamily="18" charset="0"/>
              </a:rPr>
              <a:t>. Texto ou documento elaborado pelo autor a fim de complementar o  texto principal.</a:t>
            </a:r>
            <a:endParaRPr lang="pt-BR" altLang="pt-BR" sz="1600">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303"/>
                                        </p:tgtEl>
                                        <p:attrNameLst>
                                          <p:attrName>style.visibility</p:attrName>
                                        </p:attrNameLst>
                                      </p:cBhvr>
                                      <p:to>
                                        <p:strVal val="visible"/>
                                      </p:to>
                                    </p:set>
                                    <p:animEffect transition="in" filter="box(in)">
                                      <p:cBhvr>
                                        <p:cTn id="7" dur="500"/>
                                        <p:tgtEl>
                                          <p:spTgt spid="123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304"/>
                                        </p:tgtEl>
                                        <p:attrNameLst>
                                          <p:attrName>style.visibility</p:attrName>
                                        </p:attrNameLst>
                                      </p:cBhvr>
                                      <p:to>
                                        <p:strVal val="visible"/>
                                      </p:to>
                                    </p:set>
                                    <p:animEffect transition="in" filter="strips(downRight)">
                                      <p:cBhvr>
                                        <p:cTn id="12" dur="500"/>
                                        <p:tgtEl>
                                          <p:spTgt spid="12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3" grpId="0" animBg="1" autoUpdateAnimBg="0"/>
      <p:bldP spid="1230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pt-BR" altLang="pt-BR"/>
              <a:t>Maria Bernardete M. Alves e Marili I. Lopes</a:t>
            </a:r>
          </a:p>
        </p:txBody>
      </p:sp>
      <p:sp>
        <p:nvSpPr>
          <p:cNvPr id="6" name="Espaço Reservado para Rodapé 4"/>
          <p:cNvSpPr>
            <a:spLocks noGrp="1"/>
          </p:cNvSpPr>
          <p:nvPr>
            <p:ph type="ftr" sz="quarter" idx="11"/>
          </p:nvPr>
        </p:nvSpPr>
        <p:spPr/>
        <p:txBody>
          <a:bodyPr/>
          <a:lstStyle/>
          <a:p>
            <a:r>
              <a:rPr lang="pt-BR" altLang="pt-BR"/>
              <a:t>UFSC/2006</a:t>
            </a:r>
          </a:p>
        </p:txBody>
      </p:sp>
      <p:sp>
        <p:nvSpPr>
          <p:cNvPr id="56322" name="AutoShape 2"/>
          <p:cNvSpPr>
            <a:spLocks noChangeArrowheads="1"/>
          </p:cNvSpPr>
          <p:nvPr/>
        </p:nvSpPr>
        <p:spPr bwMode="auto">
          <a:xfrm>
            <a:off x="228600" y="228600"/>
            <a:ext cx="614363" cy="484188"/>
          </a:xfrm>
          <a:prstGeom prst="bevel">
            <a:avLst>
              <a:gd name="adj" fmla="val 12500"/>
            </a:avLst>
          </a:prstGeom>
          <a:solidFill>
            <a:srgbClr val="FFFFD1">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000000"/>
                  </a:outerShdw>
                </a:effectLst>
                <a:latin typeface="Tahoma" panose="020B0604030504040204" pitchFamily="34" charset="0"/>
              </a:rPr>
              <a:t>22</a:t>
            </a:r>
          </a:p>
        </p:txBody>
      </p:sp>
      <p:sp>
        <p:nvSpPr>
          <p:cNvPr id="56323" name="Rectangle 3"/>
          <p:cNvSpPr>
            <a:spLocks noChangeArrowheads="1"/>
          </p:cNvSpPr>
          <p:nvPr>
            <p:ph type="title"/>
          </p:nvPr>
        </p:nvSpPr>
        <p:spPr>
          <a:xfrm>
            <a:off x="1219200" y="381000"/>
            <a:ext cx="6553200" cy="838200"/>
          </a:xfrm>
          <a:solidFill>
            <a:srgbClr val="D1E8FF"/>
          </a:solidFill>
          <a:ln/>
          <a:effectLst>
            <a:prstShdw prst="shdw17" dist="107763" dir="2700000">
              <a:srgbClr val="FFCC00"/>
            </a:prstShdw>
          </a:effectLst>
        </p:spPr>
        <p:txBody>
          <a:bodyPr/>
          <a:lstStyle/>
          <a:p>
            <a:r>
              <a:rPr lang="pt-BR" altLang="pt-BR" sz="2600" b="1">
                <a:solidFill>
                  <a:schemeClr val="accent2"/>
                </a:solidFill>
                <a:effectLst>
                  <a:outerShdw blurRad="38100" dist="38100" dir="2700000" algn="tl">
                    <a:srgbClr val="000000"/>
                  </a:outerShdw>
                </a:effectLst>
                <a:latin typeface="Verdana" panose="020B0604030504040204" pitchFamily="34" charset="0"/>
              </a:rPr>
              <a:t>Elementos Pós-Textuais</a:t>
            </a:r>
            <a:endParaRPr lang="pt-BR" altLang="pt-BR" sz="2600" b="1">
              <a:solidFill>
                <a:srgbClr val="0066FF"/>
              </a:solidFill>
              <a:effectLst>
                <a:outerShdw blurRad="38100" dist="38100" dir="2700000" algn="tl">
                  <a:srgbClr val="000000"/>
                </a:outerShdw>
              </a:effectLst>
              <a:latin typeface="Tahoma" panose="020B0604030504040204" pitchFamily="34" charset="0"/>
            </a:endParaRPr>
          </a:p>
        </p:txBody>
      </p:sp>
      <p:sp>
        <p:nvSpPr>
          <p:cNvPr id="56324" name="Rectangle 4"/>
          <p:cNvSpPr>
            <a:spLocks noChangeArrowheads="1"/>
          </p:cNvSpPr>
          <p:nvPr>
            <p:ph type="body" idx="1"/>
          </p:nvPr>
        </p:nvSpPr>
        <p:spPr>
          <a:xfrm>
            <a:off x="457200" y="1600200"/>
            <a:ext cx="8001000" cy="4419600"/>
          </a:xfrm>
          <a:solidFill>
            <a:srgbClr val="FFFFFF"/>
          </a:solidFill>
          <a:ln>
            <a:solidFill>
              <a:srgbClr val="FF66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lstStyle/>
          <a:p>
            <a:pPr algn="just">
              <a:lnSpc>
                <a:spcPct val="90000"/>
              </a:lnSpc>
              <a:buClr>
                <a:schemeClr val="accent1"/>
              </a:buClr>
              <a:buSzPct val="80000"/>
              <a:buFont typeface="Wingdings" panose="05000000000000000000" pitchFamily="2" charset="2"/>
              <a:buNone/>
            </a:pPr>
            <a:endParaRPr lang="pt-BR" altLang="pt-BR" sz="2200">
              <a:latin typeface="Tahoma" panose="020B0604030504040204" pitchFamily="34" charset="0"/>
              <a:cs typeface="Times New Roman" panose="02020603050405020304" pitchFamily="18" charset="0"/>
            </a:endParaRPr>
          </a:p>
          <a:p>
            <a:pPr algn="just">
              <a:lnSpc>
                <a:spcPct val="90000"/>
              </a:lnSpc>
              <a:buClr>
                <a:schemeClr val="accent1"/>
              </a:buClr>
              <a:buSzPct val="80000"/>
              <a:buFont typeface="Wingdings" panose="05000000000000000000" pitchFamily="2" charset="2"/>
              <a:buNone/>
            </a:pPr>
            <a:r>
              <a:rPr lang="pt-BR" altLang="pt-BR" sz="2000" b="1">
                <a:solidFill>
                  <a:schemeClr val="accent2"/>
                </a:solidFill>
                <a:effectLst>
                  <a:outerShdw blurRad="38100" dist="38100" dir="2700000" algn="tl">
                    <a:srgbClr val="C0C0C0"/>
                  </a:outerShdw>
                </a:effectLst>
                <a:latin typeface="Tahoma" panose="020B0604030504040204" pitchFamily="34" charset="0"/>
                <a:cs typeface="Times New Roman" panose="02020603050405020304" pitchFamily="18" charset="0"/>
              </a:rPr>
              <a:t>ANEXOS:</a:t>
            </a:r>
            <a:r>
              <a:rPr lang="pt-BR" altLang="pt-BR" sz="2000">
                <a:latin typeface="Boink LET" pitchFamily="2" charset="0"/>
                <a:cs typeface="Times New Roman" panose="02020603050405020304" pitchFamily="18" charset="0"/>
              </a:rPr>
              <a:t> </a:t>
            </a:r>
            <a:r>
              <a:rPr lang="pt-BR" altLang="pt-BR" sz="2000">
                <a:solidFill>
                  <a:srgbClr val="800000"/>
                </a:solidFill>
                <a:latin typeface="Tahoma" panose="020B0604030504040204" pitchFamily="34" charset="0"/>
                <a:cs typeface="Times New Roman" panose="02020603050405020304" pitchFamily="18" charset="0"/>
              </a:rPr>
              <a:t>Elemento opcional</a:t>
            </a:r>
            <a:r>
              <a:rPr lang="pt-BR" altLang="pt-BR" sz="2000">
                <a:latin typeface="Tahoma" panose="020B0604030504040204" pitchFamily="34" charset="0"/>
                <a:cs typeface="Times New Roman" panose="02020603050405020304" pitchFamily="18" charset="0"/>
              </a:rPr>
              <a:t>. Texto ou documento </a:t>
            </a:r>
            <a:r>
              <a:rPr lang="pt-BR" altLang="pt-BR" sz="2000" b="1">
                <a:solidFill>
                  <a:schemeClr val="accent1"/>
                </a:solidFill>
                <a:effectLst>
                  <a:outerShdw blurRad="38100" dist="38100" dir="2700000" algn="tl">
                    <a:srgbClr val="C0C0C0"/>
                  </a:outerShdw>
                </a:effectLst>
                <a:latin typeface="Tahoma" panose="020B0604030504040204" pitchFamily="34" charset="0"/>
                <a:cs typeface="Times New Roman" panose="02020603050405020304" pitchFamily="18" charset="0"/>
              </a:rPr>
              <a:t>não elaborado</a:t>
            </a:r>
            <a:r>
              <a:rPr lang="pt-BR" altLang="pt-BR" sz="2000">
                <a:solidFill>
                  <a:schemeClr val="accent1"/>
                </a:solidFill>
                <a:latin typeface="Tahoma" panose="020B0604030504040204" pitchFamily="34" charset="0"/>
                <a:cs typeface="Times New Roman" panose="02020603050405020304" pitchFamily="18" charset="0"/>
              </a:rPr>
              <a:t> </a:t>
            </a:r>
            <a:r>
              <a:rPr lang="pt-BR" altLang="pt-BR" sz="2000" b="1">
                <a:solidFill>
                  <a:schemeClr val="accent1"/>
                </a:solidFill>
                <a:effectLst>
                  <a:outerShdw blurRad="38100" dist="38100" dir="2700000" algn="tl">
                    <a:srgbClr val="C0C0C0"/>
                  </a:outerShdw>
                </a:effectLst>
                <a:latin typeface="Tahoma" panose="020B0604030504040204" pitchFamily="34" charset="0"/>
                <a:cs typeface="Times New Roman" panose="02020603050405020304" pitchFamily="18" charset="0"/>
              </a:rPr>
              <a:t>pelo autor</a:t>
            </a:r>
            <a:r>
              <a:rPr lang="pt-BR" altLang="pt-BR" sz="2000">
                <a:latin typeface="Tahoma" panose="020B0604030504040204" pitchFamily="34" charset="0"/>
                <a:cs typeface="Times New Roman" panose="02020603050405020304" pitchFamily="18" charset="0"/>
              </a:rPr>
              <a:t>, que serve de fundamentação, comprovação ou ilustração.</a:t>
            </a:r>
          </a:p>
          <a:p>
            <a:pPr algn="just">
              <a:lnSpc>
                <a:spcPct val="90000"/>
              </a:lnSpc>
              <a:buClr>
                <a:schemeClr val="accent1"/>
              </a:buClr>
              <a:buSzPct val="80000"/>
              <a:buFont typeface="Wingdings" panose="05000000000000000000" pitchFamily="2" charset="2"/>
              <a:buNone/>
            </a:pPr>
            <a:r>
              <a:rPr lang="pt-BR" altLang="pt-BR" sz="2000">
                <a:latin typeface="Tahoma" panose="020B0604030504040204" pitchFamily="34" charset="0"/>
                <a:cs typeface="Times New Roman" panose="02020603050405020304" pitchFamily="18" charset="0"/>
              </a:rPr>
              <a:t>	</a:t>
            </a:r>
          </a:p>
          <a:p>
            <a:pPr algn="ctr">
              <a:lnSpc>
                <a:spcPct val="90000"/>
              </a:lnSpc>
              <a:spcBef>
                <a:spcPct val="50000"/>
              </a:spcBef>
              <a:buFontTx/>
              <a:buNone/>
            </a:pPr>
            <a:r>
              <a:rPr lang="pt-BR" altLang="pt-BR" sz="2000" b="1">
                <a:solidFill>
                  <a:schemeClr val="accent2"/>
                </a:solidFill>
                <a:effectLst>
                  <a:outerShdw blurRad="38100" dist="38100" dir="2700000" algn="tl">
                    <a:srgbClr val="C0C0C0"/>
                  </a:outerShdw>
                </a:effectLst>
                <a:latin typeface="Tahoma" panose="020B0604030504040204" pitchFamily="34" charset="0"/>
                <a:cs typeface="Times New Roman" panose="02020603050405020304" pitchFamily="18" charset="0"/>
              </a:rPr>
              <a:t>APÊNDICES E ANEXOS</a:t>
            </a:r>
          </a:p>
          <a:p>
            <a:pPr algn="just">
              <a:lnSpc>
                <a:spcPct val="90000"/>
              </a:lnSpc>
              <a:spcBef>
                <a:spcPct val="50000"/>
              </a:spcBef>
              <a:buFontTx/>
              <a:buNone/>
            </a:pPr>
            <a:r>
              <a:rPr lang="pt-BR" altLang="pt-BR" sz="2000">
                <a:latin typeface="Tahoma" panose="020B0604030504040204" pitchFamily="34" charset="0"/>
                <a:cs typeface="Times New Roman" panose="02020603050405020304" pitchFamily="18" charset="0"/>
              </a:rPr>
              <a:t>São identificados por letras maiúsculas consecutivas, travessão e respectivos títulos.</a:t>
            </a:r>
            <a:endParaRPr lang="pt-BR" altLang="pt-BR" sz="2000">
              <a:solidFill>
                <a:srgbClr val="000000"/>
              </a:solidFill>
              <a:latin typeface="Tahoma" panose="020B0604030504040204" pitchFamily="34" charset="0"/>
            </a:endParaRPr>
          </a:p>
          <a:p>
            <a:pPr lvl="4" algn="just">
              <a:lnSpc>
                <a:spcPct val="90000"/>
              </a:lnSpc>
              <a:spcBef>
                <a:spcPct val="50000"/>
              </a:spcBef>
              <a:buFontTx/>
              <a:buNone/>
            </a:pPr>
            <a:r>
              <a:rPr lang="pt-BR" altLang="pt-BR" b="1">
                <a:solidFill>
                  <a:schemeClr val="accent2"/>
                </a:solidFill>
                <a:effectLst>
                  <a:outerShdw blurRad="38100" dist="38100" dir="2700000" algn="tl">
                    <a:srgbClr val="C0C0C0"/>
                  </a:outerShdw>
                </a:effectLst>
                <a:latin typeface="Tahoma" panose="020B0604030504040204" pitchFamily="34" charset="0"/>
                <a:cs typeface="Times New Roman" panose="02020603050405020304" pitchFamily="18" charset="0"/>
              </a:rPr>
              <a:t>APÊNDICE A - </a:t>
            </a:r>
            <a:r>
              <a:rPr lang="pt-BR" altLang="pt-BR">
                <a:latin typeface="Tahoma" panose="020B0604030504040204" pitchFamily="34" charset="0"/>
                <a:cs typeface="Times New Roman" panose="02020603050405020304" pitchFamily="18" charset="0"/>
              </a:rPr>
              <a:t> </a:t>
            </a:r>
            <a:r>
              <a:rPr lang="pt-BR" altLang="pt-BR" b="1">
                <a:solidFill>
                  <a:srgbClr val="FF6600"/>
                </a:solidFill>
                <a:latin typeface="Tahoma" panose="020B0604030504040204" pitchFamily="34" charset="0"/>
                <a:cs typeface="Times New Roman" panose="02020603050405020304" pitchFamily="18" charset="0"/>
              </a:rPr>
              <a:t>Título</a:t>
            </a:r>
          </a:p>
          <a:p>
            <a:pPr lvl="4" algn="just">
              <a:lnSpc>
                <a:spcPct val="90000"/>
              </a:lnSpc>
              <a:spcBef>
                <a:spcPct val="50000"/>
              </a:spcBef>
              <a:buFontTx/>
              <a:buNone/>
            </a:pPr>
            <a:r>
              <a:rPr lang="pt-BR" altLang="pt-BR" b="1">
                <a:solidFill>
                  <a:schemeClr val="accent2"/>
                </a:solidFill>
                <a:effectLst>
                  <a:outerShdw blurRad="38100" dist="38100" dir="2700000" algn="tl">
                    <a:srgbClr val="C0C0C0"/>
                  </a:outerShdw>
                </a:effectLst>
                <a:latin typeface="Tahoma" panose="020B0604030504040204" pitchFamily="34" charset="0"/>
                <a:cs typeface="Times New Roman" panose="02020603050405020304" pitchFamily="18" charset="0"/>
              </a:rPr>
              <a:t>APÊNDICE B - </a:t>
            </a:r>
            <a:r>
              <a:rPr lang="pt-BR" altLang="pt-BR">
                <a:latin typeface="Tahoma" panose="020B0604030504040204" pitchFamily="34" charset="0"/>
                <a:cs typeface="Times New Roman" panose="02020603050405020304" pitchFamily="18" charset="0"/>
              </a:rPr>
              <a:t> </a:t>
            </a:r>
            <a:r>
              <a:rPr lang="pt-BR" altLang="pt-BR" b="1">
                <a:solidFill>
                  <a:srgbClr val="FF6600"/>
                </a:solidFill>
                <a:latin typeface="Tahoma" panose="020B0604030504040204" pitchFamily="34" charset="0"/>
                <a:cs typeface="Times New Roman" panose="02020603050405020304" pitchFamily="18" charset="0"/>
              </a:rPr>
              <a:t>Título</a:t>
            </a:r>
          </a:p>
          <a:p>
            <a:pPr lvl="4" algn="just">
              <a:lnSpc>
                <a:spcPct val="90000"/>
              </a:lnSpc>
              <a:spcBef>
                <a:spcPct val="50000"/>
              </a:spcBef>
              <a:buFontTx/>
              <a:buNone/>
            </a:pPr>
            <a:r>
              <a:rPr lang="pt-BR" altLang="pt-BR" b="1">
                <a:solidFill>
                  <a:schemeClr val="accent2"/>
                </a:solidFill>
                <a:effectLst>
                  <a:outerShdw blurRad="38100" dist="38100" dir="2700000" algn="tl">
                    <a:srgbClr val="C0C0C0"/>
                  </a:outerShdw>
                </a:effectLst>
                <a:latin typeface="Tahoma" panose="020B0604030504040204" pitchFamily="34" charset="0"/>
                <a:cs typeface="Times New Roman" panose="02020603050405020304" pitchFamily="18" charset="0"/>
              </a:rPr>
              <a:t>ANEXO A - </a:t>
            </a:r>
            <a:r>
              <a:rPr lang="pt-BR" altLang="pt-BR">
                <a:latin typeface="Tahoma" panose="020B0604030504040204" pitchFamily="34" charset="0"/>
                <a:cs typeface="Times New Roman" panose="02020603050405020304" pitchFamily="18" charset="0"/>
              </a:rPr>
              <a:t> </a:t>
            </a:r>
            <a:r>
              <a:rPr lang="pt-BR" altLang="pt-BR" b="1">
                <a:solidFill>
                  <a:srgbClr val="FF6600"/>
                </a:solidFill>
                <a:latin typeface="Tahoma" panose="020B0604030504040204" pitchFamily="34" charset="0"/>
                <a:cs typeface="Times New Roman" panose="02020603050405020304" pitchFamily="18" charset="0"/>
              </a:rPr>
              <a:t>Título</a:t>
            </a:r>
          </a:p>
          <a:p>
            <a:pPr lvl="4" algn="just">
              <a:lnSpc>
                <a:spcPct val="90000"/>
              </a:lnSpc>
              <a:spcBef>
                <a:spcPct val="50000"/>
              </a:spcBef>
              <a:buFontTx/>
              <a:buNone/>
            </a:pPr>
            <a:r>
              <a:rPr lang="pt-BR" altLang="pt-BR" b="1">
                <a:solidFill>
                  <a:schemeClr val="accent2"/>
                </a:solidFill>
                <a:effectLst>
                  <a:outerShdw blurRad="38100" dist="38100" dir="2700000" algn="tl">
                    <a:srgbClr val="C0C0C0"/>
                  </a:outerShdw>
                </a:effectLst>
                <a:latin typeface="Tahoma" panose="020B0604030504040204" pitchFamily="34" charset="0"/>
                <a:cs typeface="Times New Roman" panose="02020603050405020304" pitchFamily="18" charset="0"/>
              </a:rPr>
              <a:t>ANEXO B - </a:t>
            </a:r>
            <a:r>
              <a:rPr lang="pt-BR" altLang="pt-BR">
                <a:latin typeface="Tahoma" panose="020B0604030504040204" pitchFamily="34" charset="0"/>
                <a:cs typeface="Times New Roman" panose="02020603050405020304" pitchFamily="18" charset="0"/>
              </a:rPr>
              <a:t> </a:t>
            </a:r>
            <a:r>
              <a:rPr lang="pt-BR" altLang="pt-BR" b="1">
                <a:solidFill>
                  <a:srgbClr val="FF6600"/>
                </a:solidFill>
                <a:latin typeface="Tahoma" panose="020B0604030504040204" pitchFamily="34" charset="0"/>
                <a:cs typeface="Times New Roman" panose="02020603050405020304" pitchFamily="18" charset="0"/>
              </a:rPr>
              <a:t>Título</a:t>
            </a:r>
            <a:endParaRPr lang="pt-BR" altLang="pt-BR" b="1">
              <a:solidFill>
                <a:srgbClr val="FF6600"/>
              </a:solidFill>
              <a:latin typeface="Tahoma" panose="020B0604030504040204" pitchFamily="34" charset="0"/>
            </a:endParaRPr>
          </a:p>
          <a:p>
            <a:pPr algn="just">
              <a:lnSpc>
                <a:spcPct val="90000"/>
              </a:lnSpc>
              <a:buClr>
                <a:schemeClr val="accent1"/>
              </a:buClr>
              <a:buSzPct val="80000"/>
              <a:buFont typeface="Wingdings" panose="05000000000000000000" pitchFamily="2" charset="2"/>
              <a:buNone/>
            </a:pPr>
            <a:endParaRPr lang="pt-BR" altLang="pt-BR" sz="2000">
              <a:latin typeface="Tahoma" panose="020B0604030504040204" pitchFamily="34"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box(in)">
                                      <p:cBhvr>
                                        <p:cTn id="7" dur="500"/>
                                        <p:tgtEl>
                                          <p:spTgt spid="56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strips(downRight)">
                                      <p:cBhvr>
                                        <p:cTn id="12"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nimBg="1" autoUpdateAnimBg="0"/>
      <p:bldP spid="5632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ço Reservado para Data 1"/>
          <p:cNvSpPr>
            <a:spLocks noGrp="1"/>
          </p:cNvSpPr>
          <p:nvPr>
            <p:ph type="dt" sz="half" idx="10"/>
          </p:nvPr>
        </p:nvSpPr>
        <p:spPr/>
        <p:txBody>
          <a:bodyPr/>
          <a:lstStyle/>
          <a:p>
            <a:r>
              <a:rPr lang="pt-BR" altLang="pt-BR"/>
              <a:t>Maria Bernardete M. Alves e Marili I. Lopes</a:t>
            </a:r>
          </a:p>
        </p:txBody>
      </p:sp>
      <p:sp>
        <p:nvSpPr>
          <p:cNvPr id="26" name="Espaço Reservado para Rodapé 2"/>
          <p:cNvSpPr>
            <a:spLocks noGrp="1"/>
          </p:cNvSpPr>
          <p:nvPr>
            <p:ph type="ftr" sz="quarter" idx="11"/>
          </p:nvPr>
        </p:nvSpPr>
        <p:spPr/>
        <p:txBody>
          <a:bodyPr/>
          <a:lstStyle/>
          <a:p>
            <a:r>
              <a:rPr lang="pt-BR" altLang="pt-BR"/>
              <a:t>UFSC/2006</a:t>
            </a:r>
          </a:p>
        </p:txBody>
      </p:sp>
      <p:sp>
        <p:nvSpPr>
          <p:cNvPr id="27650" name="Text Box 1026"/>
          <p:cNvSpPr txBox="1">
            <a:spLocks noChangeArrowheads="1"/>
          </p:cNvSpPr>
          <p:nvPr/>
        </p:nvSpPr>
        <p:spPr bwMode="auto">
          <a:xfrm>
            <a:off x="6834188" y="0"/>
            <a:ext cx="2171700" cy="2857500"/>
          </a:xfrm>
          <a:prstGeom prst="rect">
            <a:avLst/>
          </a:prstGeom>
          <a:solidFill>
            <a:schemeClr val="hlink"/>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Anexos</a:t>
            </a:r>
          </a:p>
        </p:txBody>
      </p:sp>
      <p:sp>
        <p:nvSpPr>
          <p:cNvPr id="27651" name="Text Box 1027"/>
          <p:cNvSpPr txBox="1">
            <a:spLocks noChangeArrowheads="1"/>
          </p:cNvSpPr>
          <p:nvPr/>
        </p:nvSpPr>
        <p:spPr bwMode="auto">
          <a:xfrm>
            <a:off x="6553200" y="200025"/>
            <a:ext cx="2171700" cy="2857500"/>
          </a:xfrm>
          <a:prstGeom prst="rect">
            <a:avLst/>
          </a:prstGeom>
          <a:solidFill>
            <a:srgbClr val="FFFFCC"/>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Apêndices</a:t>
            </a:r>
          </a:p>
        </p:txBody>
      </p:sp>
      <p:sp>
        <p:nvSpPr>
          <p:cNvPr id="27652" name="Text Box 1028"/>
          <p:cNvSpPr txBox="1">
            <a:spLocks noChangeArrowheads="1"/>
          </p:cNvSpPr>
          <p:nvPr/>
        </p:nvSpPr>
        <p:spPr bwMode="auto">
          <a:xfrm>
            <a:off x="6324600" y="433388"/>
            <a:ext cx="2171700" cy="2857500"/>
          </a:xfrm>
          <a:prstGeom prst="rect">
            <a:avLst/>
          </a:prstGeom>
          <a:solidFill>
            <a:srgbClr val="FFE6D9"/>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Glossário</a:t>
            </a:r>
          </a:p>
        </p:txBody>
      </p:sp>
      <p:sp>
        <p:nvSpPr>
          <p:cNvPr id="27653" name="Text Box 1029"/>
          <p:cNvSpPr txBox="1">
            <a:spLocks noChangeArrowheads="1"/>
          </p:cNvSpPr>
          <p:nvPr/>
        </p:nvSpPr>
        <p:spPr bwMode="auto">
          <a:xfrm>
            <a:off x="6019800" y="647700"/>
            <a:ext cx="2171700" cy="2857500"/>
          </a:xfrm>
          <a:prstGeom prst="rect">
            <a:avLst/>
          </a:prstGeom>
          <a:solidFill>
            <a:srgbClr val="FF99CC"/>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Referências</a:t>
            </a:r>
            <a:endParaRPr lang="pt-BR" altLang="pt-BR" sz="1600" b="0">
              <a:solidFill>
                <a:schemeClr val="accent2"/>
              </a:solidFill>
            </a:endParaRPr>
          </a:p>
        </p:txBody>
      </p:sp>
      <p:sp>
        <p:nvSpPr>
          <p:cNvPr id="27654" name="Text Box 1030"/>
          <p:cNvSpPr txBox="1">
            <a:spLocks noChangeArrowheads="1"/>
          </p:cNvSpPr>
          <p:nvPr/>
        </p:nvSpPr>
        <p:spPr bwMode="auto">
          <a:xfrm>
            <a:off x="5715000" y="876300"/>
            <a:ext cx="2171700" cy="2857500"/>
          </a:xfrm>
          <a:prstGeom prst="rect">
            <a:avLst/>
          </a:prstGeom>
          <a:solidFill>
            <a:srgbClr val="FFCC99"/>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Texto</a:t>
            </a:r>
            <a:endParaRPr lang="pt-BR" altLang="pt-BR" sz="1600" b="0">
              <a:solidFill>
                <a:schemeClr val="accent2"/>
              </a:solidFill>
            </a:endParaRPr>
          </a:p>
        </p:txBody>
      </p:sp>
      <p:sp>
        <p:nvSpPr>
          <p:cNvPr id="27655" name="Text Box 1031"/>
          <p:cNvSpPr txBox="1">
            <a:spLocks noChangeArrowheads="1"/>
          </p:cNvSpPr>
          <p:nvPr/>
        </p:nvSpPr>
        <p:spPr bwMode="auto">
          <a:xfrm>
            <a:off x="5410200" y="1104900"/>
            <a:ext cx="2171700" cy="2857500"/>
          </a:xfrm>
          <a:prstGeom prst="rect">
            <a:avLst/>
          </a:prstGeom>
          <a:solidFill>
            <a:srgbClr val="BCEFEE"/>
          </a:solidFill>
          <a:ln w="25400">
            <a:solidFill>
              <a:schemeClr val="accent2"/>
            </a:solidFill>
            <a:miter lim="800000"/>
            <a:headEnd/>
            <a:tailEnd/>
          </a:ln>
        </p:spPr>
        <p:txBody>
          <a:bodyPr lIns="0" tIns="0" rIns="0" bIns="0"/>
          <a:lstStyle/>
          <a:p>
            <a:pPr eaLnBrk="0" hangingPunct="0"/>
            <a:r>
              <a:rPr lang="pt-BR" altLang="pt-BR" sz="1600" i="1">
                <a:solidFill>
                  <a:schemeClr val="accent2"/>
                </a:solidFill>
                <a:latin typeface="Bookman Old Style" panose="02050604050505020204" pitchFamily="18" charset="0"/>
              </a:rPr>
              <a:t>Sumário</a:t>
            </a:r>
          </a:p>
        </p:txBody>
      </p:sp>
      <p:sp>
        <p:nvSpPr>
          <p:cNvPr id="27656" name="Text Box 1032"/>
          <p:cNvSpPr txBox="1">
            <a:spLocks noChangeArrowheads="1"/>
          </p:cNvSpPr>
          <p:nvPr/>
        </p:nvSpPr>
        <p:spPr bwMode="auto">
          <a:xfrm>
            <a:off x="5067300" y="1362075"/>
            <a:ext cx="2171700" cy="2857500"/>
          </a:xfrm>
          <a:prstGeom prst="rect">
            <a:avLst/>
          </a:prstGeom>
          <a:solidFill>
            <a:srgbClr val="FFC9FF"/>
          </a:solidFill>
          <a:ln w="25400">
            <a:solidFill>
              <a:schemeClr val="accent2"/>
            </a:solidFill>
            <a:miter lim="800000"/>
            <a:headEnd/>
            <a:tailEnd/>
          </a:ln>
        </p:spPr>
        <p:txBody>
          <a:bodyPr lIns="0" tIns="0" rIns="0" bIns="0"/>
          <a:lstStyle/>
          <a:p>
            <a:pPr eaLnBrk="0" hangingPunct="0"/>
            <a:r>
              <a:rPr lang="pt-BR" altLang="pt-BR" sz="1400" i="1">
                <a:solidFill>
                  <a:schemeClr val="accent2"/>
                </a:solidFill>
                <a:latin typeface="Bookman Old Style" panose="02050604050505020204" pitchFamily="18" charset="0"/>
              </a:rPr>
              <a:t>Lista de</a:t>
            </a:r>
            <a:r>
              <a:rPr lang="pt-BR" altLang="pt-BR" sz="1600" b="0">
                <a:solidFill>
                  <a:schemeClr val="accent2"/>
                </a:solidFill>
              </a:rPr>
              <a:t> </a:t>
            </a:r>
            <a:r>
              <a:rPr lang="pt-BR" altLang="pt-BR" sz="1600" i="1">
                <a:solidFill>
                  <a:schemeClr val="accent2"/>
                </a:solidFill>
              </a:rPr>
              <a:t>S</a:t>
            </a:r>
            <a:r>
              <a:rPr lang="pt-BR" altLang="pt-BR" sz="1400" i="1">
                <a:solidFill>
                  <a:schemeClr val="accent2"/>
                </a:solidFill>
                <a:latin typeface="Bookman Old Style" panose="02050604050505020204" pitchFamily="18" charset="0"/>
              </a:rPr>
              <a:t>ímbolos</a:t>
            </a:r>
          </a:p>
        </p:txBody>
      </p:sp>
      <p:sp>
        <p:nvSpPr>
          <p:cNvPr id="27657" name="Text Box 1033"/>
          <p:cNvSpPr txBox="1">
            <a:spLocks noChangeArrowheads="1"/>
          </p:cNvSpPr>
          <p:nvPr/>
        </p:nvSpPr>
        <p:spPr bwMode="auto">
          <a:xfrm>
            <a:off x="4724400" y="1638300"/>
            <a:ext cx="2171700" cy="2857500"/>
          </a:xfrm>
          <a:prstGeom prst="rect">
            <a:avLst/>
          </a:prstGeom>
          <a:solidFill>
            <a:srgbClr val="BFBFFF"/>
          </a:solidFill>
          <a:ln w="25400">
            <a:solidFill>
              <a:schemeClr val="accent2"/>
            </a:solidFill>
            <a:miter lim="800000"/>
            <a:headEnd/>
            <a:tailEnd/>
          </a:ln>
        </p:spPr>
        <p:txBody>
          <a:bodyPr lIns="0" tIns="0" rIns="0" bIns="0"/>
          <a:lstStyle/>
          <a:p>
            <a:pPr eaLnBrk="0" hangingPunct="0"/>
            <a:r>
              <a:rPr lang="pt-BR" altLang="pt-BR" sz="1400" i="1">
                <a:solidFill>
                  <a:schemeClr val="accent2"/>
                </a:solidFill>
                <a:latin typeface="Bookman Old Style" panose="02050604050505020204" pitchFamily="18" charset="0"/>
              </a:rPr>
              <a:t>Lista de</a:t>
            </a:r>
            <a:r>
              <a:rPr lang="pt-BR" altLang="pt-BR" sz="1600" b="0">
                <a:solidFill>
                  <a:schemeClr val="accent2"/>
                </a:solidFill>
              </a:rPr>
              <a:t> </a:t>
            </a:r>
            <a:r>
              <a:rPr lang="pt-BR" altLang="pt-BR" sz="1400" i="1">
                <a:solidFill>
                  <a:schemeClr val="accent2"/>
                </a:solidFill>
                <a:latin typeface="Bookman Old Style" panose="02050604050505020204" pitchFamily="18" charset="0"/>
              </a:rPr>
              <a:t>Abreviaturas</a:t>
            </a:r>
            <a:endParaRPr lang="pt-BR" altLang="pt-BR" sz="1600" b="0">
              <a:solidFill>
                <a:schemeClr val="accent2"/>
              </a:solidFill>
            </a:endParaRPr>
          </a:p>
          <a:p>
            <a:pPr eaLnBrk="0" hangingPunct="0"/>
            <a:endParaRPr lang="pt-BR" altLang="pt-BR" sz="1400" i="1">
              <a:solidFill>
                <a:schemeClr val="accent2"/>
              </a:solidFill>
              <a:latin typeface="Bookman Old Style" panose="02050604050505020204" pitchFamily="18" charset="0"/>
            </a:endParaRPr>
          </a:p>
        </p:txBody>
      </p:sp>
      <p:sp>
        <p:nvSpPr>
          <p:cNvPr id="27658" name="Text Box 1034"/>
          <p:cNvSpPr txBox="1">
            <a:spLocks noChangeArrowheads="1"/>
          </p:cNvSpPr>
          <p:nvPr/>
        </p:nvSpPr>
        <p:spPr bwMode="auto">
          <a:xfrm>
            <a:off x="4419600" y="1919288"/>
            <a:ext cx="2171700" cy="2857500"/>
          </a:xfrm>
          <a:prstGeom prst="rect">
            <a:avLst/>
          </a:prstGeom>
          <a:solidFill>
            <a:srgbClr val="FFE6D9"/>
          </a:solidFill>
          <a:ln w="25400">
            <a:solidFill>
              <a:schemeClr val="accent2"/>
            </a:solidFill>
            <a:miter lim="800000"/>
            <a:headEnd/>
            <a:tailEnd/>
          </a:ln>
        </p:spPr>
        <p:txBody>
          <a:bodyPr lIns="0" tIns="0" rIns="0" bIns="0"/>
          <a:lstStyle/>
          <a:p>
            <a:pPr eaLnBrk="0" hangingPunct="0"/>
            <a:r>
              <a:rPr lang="pt-BR" altLang="pt-BR" sz="1400" i="1">
                <a:solidFill>
                  <a:schemeClr val="accent2"/>
                </a:solidFill>
                <a:latin typeface="Bookman Old Style" panose="02050604050505020204" pitchFamily="18" charset="0"/>
              </a:rPr>
              <a:t>Lista de Tabelas</a:t>
            </a:r>
          </a:p>
          <a:p>
            <a:pPr eaLnBrk="0" hangingPunct="0"/>
            <a:r>
              <a:rPr lang="pt-BR" altLang="pt-BR" sz="1400" i="1">
                <a:solidFill>
                  <a:schemeClr val="accent2"/>
                </a:solidFill>
                <a:latin typeface="Bookman Old Style" panose="02050604050505020204" pitchFamily="18" charset="0"/>
              </a:rPr>
              <a:t>Lista</a:t>
            </a:r>
            <a:r>
              <a:rPr lang="pt-BR" altLang="pt-BR" sz="1600" b="0">
                <a:solidFill>
                  <a:schemeClr val="accent2"/>
                </a:solidFill>
              </a:rPr>
              <a:t> </a:t>
            </a:r>
            <a:r>
              <a:rPr lang="pt-BR" altLang="pt-BR" sz="1400" i="1">
                <a:solidFill>
                  <a:schemeClr val="accent2"/>
                </a:solidFill>
                <a:latin typeface="Bookman Old Style" panose="02050604050505020204" pitchFamily="18" charset="0"/>
              </a:rPr>
              <a:t>de</a:t>
            </a:r>
            <a:r>
              <a:rPr lang="pt-BR" altLang="pt-BR" sz="1600" b="0">
                <a:solidFill>
                  <a:schemeClr val="accent2"/>
                </a:solidFill>
              </a:rPr>
              <a:t> </a:t>
            </a:r>
            <a:r>
              <a:rPr lang="pt-BR" altLang="pt-BR" sz="1400" i="1">
                <a:solidFill>
                  <a:schemeClr val="accent2"/>
                </a:solidFill>
                <a:latin typeface="Bookman Old Style" panose="02050604050505020204" pitchFamily="18" charset="0"/>
              </a:rPr>
              <a:t>Ilustrações</a:t>
            </a:r>
          </a:p>
        </p:txBody>
      </p:sp>
      <p:sp>
        <p:nvSpPr>
          <p:cNvPr id="27659" name="Text Box 1035"/>
          <p:cNvSpPr txBox="1">
            <a:spLocks noChangeArrowheads="1"/>
          </p:cNvSpPr>
          <p:nvPr/>
        </p:nvSpPr>
        <p:spPr bwMode="auto">
          <a:xfrm>
            <a:off x="4114800" y="2181225"/>
            <a:ext cx="2171700" cy="2857500"/>
          </a:xfrm>
          <a:prstGeom prst="rect">
            <a:avLst/>
          </a:prstGeom>
          <a:solidFill>
            <a:srgbClr val="CCFFFF"/>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Lista</a:t>
            </a:r>
            <a:r>
              <a:rPr lang="pt-BR" altLang="pt-BR" sz="1600" b="0">
                <a:solidFill>
                  <a:schemeClr val="accent2"/>
                </a:solidFill>
              </a:rPr>
              <a:t> </a:t>
            </a:r>
            <a:r>
              <a:rPr lang="pt-BR" altLang="pt-BR" sz="1400" i="1">
                <a:solidFill>
                  <a:schemeClr val="accent2"/>
                </a:solidFill>
                <a:latin typeface="Bookman Old Style" panose="02050604050505020204" pitchFamily="18" charset="0"/>
              </a:rPr>
              <a:t>de</a:t>
            </a:r>
            <a:r>
              <a:rPr lang="pt-BR" altLang="pt-BR" sz="1600" b="0">
                <a:solidFill>
                  <a:schemeClr val="accent2"/>
                </a:solidFill>
              </a:rPr>
              <a:t> </a:t>
            </a:r>
            <a:r>
              <a:rPr lang="pt-BR" altLang="pt-BR" sz="1400" i="1">
                <a:solidFill>
                  <a:schemeClr val="accent2"/>
                </a:solidFill>
                <a:latin typeface="Bookman Old Style" panose="02050604050505020204" pitchFamily="18" charset="0"/>
              </a:rPr>
              <a:t>Ilustrações</a:t>
            </a:r>
          </a:p>
        </p:txBody>
      </p:sp>
      <p:sp>
        <p:nvSpPr>
          <p:cNvPr id="27660" name="Text Box 1036"/>
          <p:cNvSpPr txBox="1">
            <a:spLocks noChangeArrowheads="1"/>
          </p:cNvSpPr>
          <p:nvPr/>
        </p:nvSpPr>
        <p:spPr bwMode="auto">
          <a:xfrm>
            <a:off x="3733800" y="2414588"/>
            <a:ext cx="2171700" cy="2857500"/>
          </a:xfrm>
          <a:prstGeom prst="rect">
            <a:avLst/>
          </a:prstGeom>
          <a:solidFill>
            <a:srgbClr val="DD97BA"/>
          </a:solidFill>
          <a:ln w="25400">
            <a:solidFill>
              <a:schemeClr val="accent2"/>
            </a:solidFill>
            <a:miter lim="800000"/>
            <a:headEnd/>
            <a:tailEnd/>
          </a:ln>
        </p:spPr>
        <p:txBody>
          <a:bodyPr tIns="0" bIns="0"/>
          <a:lstStyle/>
          <a:p>
            <a:pPr eaLnBrk="0" hangingPunct="0"/>
            <a:r>
              <a:rPr lang="pt-BR" altLang="pt-BR" sz="1400" i="1">
                <a:latin typeface="Bookman Old Style" panose="02050604050505020204" pitchFamily="18" charset="0"/>
              </a:rPr>
              <a:t> </a:t>
            </a:r>
            <a:r>
              <a:rPr lang="pt-BR" altLang="pt-BR" sz="1400" i="1">
                <a:solidFill>
                  <a:schemeClr val="accent2"/>
                </a:solidFill>
                <a:latin typeface="Bookman Old Style" panose="02050604050505020204" pitchFamily="18" charset="0"/>
              </a:rPr>
              <a:t>Abstract</a:t>
            </a:r>
          </a:p>
        </p:txBody>
      </p:sp>
      <p:sp>
        <p:nvSpPr>
          <p:cNvPr id="27661" name="Text Box 1037"/>
          <p:cNvSpPr txBox="1">
            <a:spLocks noChangeArrowheads="1"/>
          </p:cNvSpPr>
          <p:nvPr/>
        </p:nvSpPr>
        <p:spPr bwMode="auto">
          <a:xfrm>
            <a:off x="3429000" y="2667000"/>
            <a:ext cx="2171700" cy="2857500"/>
          </a:xfrm>
          <a:prstGeom prst="rect">
            <a:avLst/>
          </a:prstGeom>
          <a:solidFill>
            <a:srgbClr val="FFFFCC"/>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Resumo</a:t>
            </a:r>
          </a:p>
        </p:txBody>
      </p:sp>
      <p:sp>
        <p:nvSpPr>
          <p:cNvPr id="27662" name="Text Box 1038"/>
          <p:cNvSpPr txBox="1">
            <a:spLocks noChangeArrowheads="1"/>
          </p:cNvSpPr>
          <p:nvPr/>
        </p:nvSpPr>
        <p:spPr bwMode="auto">
          <a:xfrm>
            <a:off x="3048000" y="2933700"/>
            <a:ext cx="2171700" cy="2857500"/>
          </a:xfrm>
          <a:prstGeom prst="rect">
            <a:avLst/>
          </a:prstGeom>
          <a:solidFill>
            <a:srgbClr val="FFC9FF"/>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Epígrafe </a:t>
            </a:r>
            <a:endParaRPr lang="pt-BR" altLang="pt-BR" sz="1600" b="0">
              <a:solidFill>
                <a:schemeClr val="accent2"/>
              </a:solidFill>
            </a:endParaRPr>
          </a:p>
          <a:p>
            <a:pPr eaLnBrk="0" hangingPunct="0"/>
            <a:r>
              <a:rPr lang="pt-BR" altLang="pt-BR" sz="1400" i="1">
                <a:solidFill>
                  <a:schemeClr val="accent2"/>
                </a:solidFill>
                <a:latin typeface="Bookman Old Style" panose="02050604050505020204" pitchFamily="18" charset="0"/>
              </a:rPr>
              <a:t> </a:t>
            </a:r>
          </a:p>
        </p:txBody>
      </p:sp>
      <p:sp>
        <p:nvSpPr>
          <p:cNvPr id="27663" name="Text Box 1039"/>
          <p:cNvSpPr txBox="1">
            <a:spLocks noChangeArrowheads="1"/>
          </p:cNvSpPr>
          <p:nvPr/>
        </p:nvSpPr>
        <p:spPr bwMode="auto">
          <a:xfrm>
            <a:off x="2590800" y="3238500"/>
            <a:ext cx="2171700" cy="2857500"/>
          </a:xfrm>
          <a:prstGeom prst="rect">
            <a:avLst/>
          </a:prstGeom>
          <a:solidFill>
            <a:srgbClr val="FFCC99"/>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Agradecimentos </a:t>
            </a:r>
            <a:endParaRPr lang="pt-BR" altLang="pt-BR" sz="1600" b="0">
              <a:solidFill>
                <a:schemeClr val="accent2"/>
              </a:solidFill>
            </a:endParaRPr>
          </a:p>
        </p:txBody>
      </p:sp>
      <p:sp>
        <p:nvSpPr>
          <p:cNvPr id="27664" name="Text Box 1040"/>
          <p:cNvSpPr txBox="1">
            <a:spLocks noChangeArrowheads="1"/>
          </p:cNvSpPr>
          <p:nvPr/>
        </p:nvSpPr>
        <p:spPr bwMode="auto">
          <a:xfrm>
            <a:off x="2286000" y="3462338"/>
            <a:ext cx="2171700" cy="2857500"/>
          </a:xfrm>
          <a:prstGeom prst="rect">
            <a:avLst/>
          </a:prstGeom>
          <a:solidFill>
            <a:srgbClr val="CCFFFF"/>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Dedicatória</a:t>
            </a:r>
            <a:endParaRPr lang="pt-BR" altLang="pt-BR" sz="1600" b="0">
              <a:solidFill>
                <a:schemeClr val="accent2"/>
              </a:solidFill>
            </a:endParaRPr>
          </a:p>
        </p:txBody>
      </p:sp>
      <p:sp>
        <p:nvSpPr>
          <p:cNvPr id="27665" name="Text Box 1041"/>
          <p:cNvSpPr txBox="1">
            <a:spLocks noChangeArrowheads="1"/>
          </p:cNvSpPr>
          <p:nvPr/>
        </p:nvSpPr>
        <p:spPr bwMode="auto">
          <a:xfrm>
            <a:off x="1905000" y="3743325"/>
            <a:ext cx="2171700" cy="2857500"/>
          </a:xfrm>
          <a:prstGeom prst="rect">
            <a:avLst/>
          </a:prstGeom>
          <a:solidFill>
            <a:schemeClr val="hlink"/>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Folha</a:t>
            </a:r>
            <a:r>
              <a:rPr lang="pt-BR" altLang="pt-BR" sz="1600" b="0">
                <a:solidFill>
                  <a:schemeClr val="accent2"/>
                </a:solidFill>
              </a:rPr>
              <a:t> </a:t>
            </a:r>
            <a:r>
              <a:rPr lang="pt-BR" altLang="pt-BR" sz="1400" i="1">
                <a:solidFill>
                  <a:schemeClr val="accent2"/>
                </a:solidFill>
                <a:latin typeface="Bookman Old Style" panose="02050604050505020204" pitchFamily="18" charset="0"/>
              </a:rPr>
              <a:t>de</a:t>
            </a:r>
            <a:r>
              <a:rPr lang="pt-BR" altLang="pt-BR" sz="1600" b="0">
                <a:solidFill>
                  <a:schemeClr val="accent2"/>
                </a:solidFill>
              </a:rPr>
              <a:t> </a:t>
            </a:r>
            <a:r>
              <a:rPr lang="pt-BR" altLang="pt-BR" sz="1400" i="1">
                <a:solidFill>
                  <a:schemeClr val="accent2"/>
                </a:solidFill>
                <a:latin typeface="Bookman Old Style" panose="02050604050505020204" pitchFamily="18" charset="0"/>
              </a:rPr>
              <a:t>Aprovação</a:t>
            </a:r>
          </a:p>
        </p:txBody>
      </p:sp>
      <p:sp>
        <p:nvSpPr>
          <p:cNvPr id="27666" name="Text Box 1042"/>
          <p:cNvSpPr txBox="1">
            <a:spLocks noChangeArrowheads="1"/>
          </p:cNvSpPr>
          <p:nvPr/>
        </p:nvSpPr>
        <p:spPr bwMode="auto">
          <a:xfrm>
            <a:off x="1524000" y="4114800"/>
            <a:ext cx="2171700" cy="2743200"/>
          </a:xfrm>
          <a:prstGeom prst="rect">
            <a:avLst/>
          </a:prstGeom>
          <a:solidFill>
            <a:srgbClr val="FFFFCC"/>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ERRATA</a:t>
            </a:r>
            <a:endParaRPr lang="pt-BR" altLang="pt-BR" sz="1600" b="0">
              <a:solidFill>
                <a:schemeClr val="accent2"/>
              </a:solidFill>
            </a:endParaRPr>
          </a:p>
        </p:txBody>
      </p:sp>
      <p:sp>
        <p:nvSpPr>
          <p:cNvPr id="27667" name="Text Box 1043"/>
          <p:cNvSpPr txBox="1">
            <a:spLocks noChangeArrowheads="1"/>
          </p:cNvSpPr>
          <p:nvPr/>
        </p:nvSpPr>
        <p:spPr bwMode="auto">
          <a:xfrm>
            <a:off x="1066800" y="4343400"/>
            <a:ext cx="2171700" cy="2400300"/>
          </a:xfrm>
          <a:prstGeom prst="rect">
            <a:avLst/>
          </a:prstGeom>
          <a:solidFill>
            <a:srgbClr val="D98DB3"/>
          </a:solidFill>
          <a:ln w="25400">
            <a:solidFill>
              <a:schemeClr val="accent2"/>
            </a:solidFill>
            <a:miter lim="800000"/>
            <a:headEnd/>
            <a:tailEnd/>
          </a:ln>
        </p:spPr>
        <p:txBody>
          <a:bodyPr tIns="0" bIns="0"/>
          <a:lstStyle/>
          <a:p>
            <a:pPr eaLnBrk="0" hangingPunct="0"/>
            <a:r>
              <a:rPr lang="pt-BR" altLang="pt-BR" sz="1400" i="1">
                <a:solidFill>
                  <a:schemeClr val="accent2"/>
                </a:solidFill>
                <a:latin typeface="Bookman Old Style" panose="02050604050505020204" pitchFamily="18" charset="0"/>
              </a:rPr>
              <a:t>Folha</a:t>
            </a:r>
            <a:r>
              <a:rPr lang="pt-BR" altLang="pt-BR" sz="1600" b="0">
                <a:solidFill>
                  <a:schemeClr val="accent2"/>
                </a:solidFill>
              </a:rPr>
              <a:t> </a:t>
            </a:r>
            <a:r>
              <a:rPr lang="pt-BR" altLang="pt-BR" sz="1400" i="1">
                <a:solidFill>
                  <a:schemeClr val="accent2"/>
                </a:solidFill>
                <a:latin typeface="Bookman Old Style" panose="02050604050505020204" pitchFamily="18" charset="0"/>
              </a:rPr>
              <a:t>de</a:t>
            </a:r>
            <a:r>
              <a:rPr lang="pt-BR" altLang="pt-BR" sz="1600" b="0">
                <a:solidFill>
                  <a:schemeClr val="accent2"/>
                </a:solidFill>
              </a:rPr>
              <a:t> </a:t>
            </a:r>
            <a:r>
              <a:rPr lang="pt-BR" altLang="pt-BR" sz="1400" i="1">
                <a:solidFill>
                  <a:schemeClr val="accent2"/>
                </a:solidFill>
                <a:latin typeface="Bookman Old Style" panose="02050604050505020204" pitchFamily="18" charset="0"/>
              </a:rPr>
              <a:t>Rosto</a:t>
            </a:r>
          </a:p>
        </p:txBody>
      </p:sp>
      <p:sp>
        <p:nvSpPr>
          <p:cNvPr id="27668" name="Text Box 1044"/>
          <p:cNvSpPr txBox="1">
            <a:spLocks noChangeArrowheads="1"/>
          </p:cNvSpPr>
          <p:nvPr/>
        </p:nvSpPr>
        <p:spPr bwMode="auto">
          <a:xfrm>
            <a:off x="381000" y="4800600"/>
            <a:ext cx="2552700" cy="2057400"/>
          </a:xfrm>
          <a:prstGeom prst="rect">
            <a:avLst/>
          </a:prstGeom>
          <a:solidFill>
            <a:srgbClr val="FFCC99"/>
          </a:solidFill>
          <a:ln w="25400">
            <a:solidFill>
              <a:schemeClr val="accent2"/>
            </a:solidFill>
            <a:miter lim="800000"/>
            <a:headEnd/>
            <a:tailEnd/>
          </a:ln>
        </p:spPr>
        <p:txBody>
          <a:bodyPr tIns="0" bIns="0"/>
          <a:lstStyle/>
          <a:p>
            <a:pPr eaLnBrk="0" hangingPunct="0"/>
            <a:r>
              <a:rPr lang="pt-BR" altLang="pt-BR" sz="1400" i="1">
                <a:latin typeface="Bookman Old Style" panose="02050604050505020204" pitchFamily="18" charset="0"/>
              </a:rPr>
              <a:t>CAPA</a:t>
            </a:r>
            <a:endParaRPr lang="pt-BR" altLang="pt-BR" sz="1600">
              <a:latin typeface="Bookman Old Style" panose="02050604050505020204" pitchFamily="18" charset="0"/>
            </a:endParaRPr>
          </a:p>
        </p:txBody>
      </p:sp>
      <p:sp>
        <p:nvSpPr>
          <p:cNvPr id="27669" name="AutoShape 1045"/>
          <p:cNvSpPr>
            <a:spLocks noChangeArrowheads="1"/>
          </p:cNvSpPr>
          <p:nvPr/>
        </p:nvSpPr>
        <p:spPr bwMode="auto">
          <a:xfrm>
            <a:off x="228600" y="228600"/>
            <a:ext cx="6143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C0C0C0"/>
                  </a:outerShdw>
                </a:effectLst>
                <a:latin typeface="Tahoma" panose="020B0604030504040204" pitchFamily="34" charset="0"/>
              </a:rPr>
              <a:t>23</a:t>
            </a:r>
          </a:p>
        </p:txBody>
      </p:sp>
      <p:sp>
        <p:nvSpPr>
          <p:cNvPr id="27673" name="Line 1049"/>
          <p:cNvSpPr>
            <a:spLocks noChangeShapeType="1"/>
          </p:cNvSpPr>
          <p:nvPr/>
        </p:nvSpPr>
        <p:spPr bwMode="auto">
          <a:xfrm flipV="1">
            <a:off x="1066800" y="1066800"/>
            <a:ext cx="4267200" cy="3352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27674" name="Text Box 1050"/>
          <p:cNvSpPr txBox="1">
            <a:spLocks noChangeArrowheads="1"/>
          </p:cNvSpPr>
          <p:nvPr/>
        </p:nvSpPr>
        <p:spPr bwMode="auto">
          <a:xfrm rot="-2302344">
            <a:off x="457200" y="23622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a:t>Contadas mas não paginadas</a:t>
            </a:r>
          </a:p>
        </p:txBody>
      </p:sp>
      <p:sp>
        <p:nvSpPr>
          <p:cNvPr id="27675" name="Rectangle 1051"/>
          <p:cNvSpPr>
            <a:spLocks noChangeArrowheads="1"/>
          </p:cNvSpPr>
          <p:nvPr/>
        </p:nvSpPr>
        <p:spPr bwMode="auto">
          <a:xfrm>
            <a:off x="5651500" y="5589588"/>
            <a:ext cx="3276600" cy="685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pt-BR" altLang="pt-BR" sz="1400"/>
              <a:t>Fonte: UFPR. Normas para apresentação</a:t>
            </a:r>
          </a:p>
          <a:p>
            <a:pPr algn="ctr" eaLnBrk="0" hangingPunct="0"/>
            <a:r>
              <a:rPr lang="pt-BR" altLang="pt-BR" sz="1400"/>
              <a:t> de trabalhos. 1996. v. .2,  p.2-3.</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668"/>
                                        </p:tgtEl>
                                        <p:attrNameLst>
                                          <p:attrName>style.visibility</p:attrName>
                                        </p:attrNameLst>
                                      </p:cBhvr>
                                      <p:to>
                                        <p:strVal val="visible"/>
                                      </p:to>
                                    </p:set>
                                    <p:anim calcmode="lin" valueType="num">
                                      <p:cBhvr>
                                        <p:cTn id="7" dur="1000" fill="hold"/>
                                        <p:tgtEl>
                                          <p:spTgt spid="27668"/>
                                        </p:tgtEl>
                                        <p:attrNameLst>
                                          <p:attrName>ppt_w</p:attrName>
                                        </p:attrNameLst>
                                      </p:cBhvr>
                                      <p:tavLst>
                                        <p:tav tm="0">
                                          <p:val>
                                            <p:fltVal val="0"/>
                                          </p:val>
                                        </p:tav>
                                        <p:tav tm="100000">
                                          <p:val>
                                            <p:strVal val="#ppt_w"/>
                                          </p:val>
                                        </p:tav>
                                      </p:tavLst>
                                    </p:anim>
                                    <p:anim calcmode="lin" valueType="num">
                                      <p:cBhvr>
                                        <p:cTn id="8" dur="1000" fill="hold"/>
                                        <p:tgtEl>
                                          <p:spTgt spid="27668"/>
                                        </p:tgtEl>
                                        <p:attrNameLst>
                                          <p:attrName>ppt_h</p:attrName>
                                        </p:attrNameLst>
                                      </p:cBhvr>
                                      <p:tavLst>
                                        <p:tav tm="0">
                                          <p:val>
                                            <p:fltVal val="0"/>
                                          </p:val>
                                        </p:tav>
                                        <p:tav tm="100000">
                                          <p:val>
                                            <p:strVal val="#ppt_h"/>
                                          </p:val>
                                        </p:tav>
                                      </p:tavLst>
                                    </p:anim>
                                    <p:anim calcmode="lin" valueType="num">
                                      <p:cBhvr>
                                        <p:cTn id="9" dur="1000" fill="hold"/>
                                        <p:tgtEl>
                                          <p:spTgt spid="2766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66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7667"/>
                                        </p:tgtEl>
                                        <p:attrNameLst>
                                          <p:attrName>style.visibility</p:attrName>
                                        </p:attrNameLst>
                                      </p:cBhvr>
                                      <p:to>
                                        <p:strVal val="visible"/>
                                      </p:to>
                                    </p:set>
                                    <p:anim calcmode="lin" valueType="num">
                                      <p:cBhvr>
                                        <p:cTn id="15" dur="1000" fill="hold"/>
                                        <p:tgtEl>
                                          <p:spTgt spid="27667"/>
                                        </p:tgtEl>
                                        <p:attrNameLst>
                                          <p:attrName>ppt_w</p:attrName>
                                        </p:attrNameLst>
                                      </p:cBhvr>
                                      <p:tavLst>
                                        <p:tav tm="0">
                                          <p:val>
                                            <p:fltVal val="0"/>
                                          </p:val>
                                        </p:tav>
                                        <p:tav tm="100000">
                                          <p:val>
                                            <p:strVal val="#ppt_w"/>
                                          </p:val>
                                        </p:tav>
                                      </p:tavLst>
                                    </p:anim>
                                    <p:anim calcmode="lin" valueType="num">
                                      <p:cBhvr>
                                        <p:cTn id="16" dur="1000" fill="hold"/>
                                        <p:tgtEl>
                                          <p:spTgt spid="27667"/>
                                        </p:tgtEl>
                                        <p:attrNameLst>
                                          <p:attrName>ppt_h</p:attrName>
                                        </p:attrNameLst>
                                      </p:cBhvr>
                                      <p:tavLst>
                                        <p:tav tm="0">
                                          <p:val>
                                            <p:fltVal val="0"/>
                                          </p:val>
                                        </p:tav>
                                        <p:tav tm="100000">
                                          <p:val>
                                            <p:strVal val="#ppt_h"/>
                                          </p:val>
                                        </p:tav>
                                      </p:tavLst>
                                    </p:anim>
                                    <p:anim calcmode="lin" valueType="num">
                                      <p:cBhvr>
                                        <p:cTn id="17" dur="1000" fill="hold"/>
                                        <p:tgtEl>
                                          <p:spTgt spid="2766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76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7666"/>
                                        </p:tgtEl>
                                        <p:attrNameLst>
                                          <p:attrName>style.visibility</p:attrName>
                                        </p:attrNameLst>
                                      </p:cBhvr>
                                      <p:to>
                                        <p:strVal val="visible"/>
                                      </p:to>
                                    </p:set>
                                    <p:anim calcmode="lin" valueType="num">
                                      <p:cBhvr>
                                        <p:cTn id="23" dur="1000" fill="hold"/>
                                        <p:tgtEl>
                                          <p:spTgt spid="27666"/>
                                        </p:tgtEl>
                                        <p:attrNameLst>
                                          <p:attrName>ppt_w</p:attrName>
                                        </p:attrNameLst>
                                      </p:cBhvr>
                                      <p:tavLst>
                                        <p:tav tm="0">
                                          <p:val>
                                            <p:fltVal val="0"/>
                                          </p:val>
                                        </p:tav>
                                        <p:tav tm="100000">
                                          <p:val>
                                            <p:strVal val="#ppt_w"/>
                                          </p:val>
                                        </p:tav>
                                      </p:tavLst>
                                    </p:anim>
                                    <p:anim calcmode="lin" valueType="num">
                                      <p:cBhvr>
                                        <p:cTn id="24" dur="1000" fill="hold"/>
                                        <p:tgtEl>
                                          <p:spTgt spid="27666"/>
                                        </p:tgtEl>
                                        <p:attrNameLst>
                                          <p:attrName>ppt_h</p:attrName>
                                        </p:attrNameLst>
                                      </p:cBhvr>
                                      <p:tavLst>
                                        <p:tav tm="0">
                                          <p:val>
                                            <p:fltVal val="0"/>
                                          </p:val>
                                        </p:tav>
                                        <p:tav tm="100000">
                                          <p:val>
                                            <p:strVal val="#ppt_h"/>
                                          </p:val>
                                        </p:tav>
                                      </p:tavLst>
                                    </p:anim>
                                    <p:anim calcmode="lin" valueType="num">
                                      <p:cBhvr>
                                        <p:cTn id="25" dur="1000" fill="hold"/>
                                        <p:tgtEl>
                                          <p:spTgt spid="2766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76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7665"/>
                                        </p:tgtEl>
                                        <p:attrNameLst>
                                          <p:attrName>style.visibility</p:attrName>
                                        </p:attrNameLst>
                                      </p:cBhvr>
                                      <p:to>
                                        <p:strVal val="visible"/>
                                      </p:to>
                                    </p:set>
                                    <p:anim calcmode="lin" valueType="num">
                                      <p:cBhvr>
                                        <p:cTn id="31" dur="1000" fill="hold"/>
                                        <p:tgtEl>
                                          <p:spTgt spid="27665"/>
                                        </p:tgtEl>
                                        <p:attrNameLst>
                                          <p:attrName>ppt_w</p:attrName>
                                        </p:attrNameLst>
                                      </p:cBhvr>
                                      <p:tavLst>
                                        <p:tav tm="0">
                                          <p:val>
                                            <p:fltVal val="0"/>
                                          </p:val>
                                        </p:tav>
                                        <p:tav tm="100000">
                                          <p:val>
                                            <p:strVal val="#ppt_w"/>
                                          </p:val>
                                        </p:tav>
                                      </p:tavLst>
                                    </p:anim>
                                    <p:anim calcmode="lin" valueType="num">
                                      <p:cBhvr>
                                        <p:cTn id="32" dur="1000" fill="hold"/>
                                        <p:tgtEl>
                                          <p:spTgt spid="27665"/>
                                        </p:tgtEl>
                                        <p:attrNameLst>
                                          <p:attrName>ppt_h</p:attrName>
                                        </p:attrNameLst>
                                      </p:cBhvr>
                                      <p:tavLst>
                                        <p:tav tm="0">
                                          <p:val>
                                            <p:fltVal val="0"/>
                                          </p:val>
                                        </p:tav>
                                        <p:tav tm="100000">
                                          <p:val>
                                            <p:strVal val="#ppt_h"/>
                                          </p:val>
                                        </p:tav>
                                      </p:tavLst>
                                    </p:anim>
                                    <p:anim calcmode="lin" valueType="num">
                                      <p:cBhvr>
                                        <p:cTn id="33" dur="1000" fill="hold"/>
                                        <p:tgtEl>
                                          <p:spTgt spid="27665"/>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76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7664"/>
                                        </p:tgtEl>
                                        <p:attrNameLst>
                                          <p:attrName>style.visibility</p:attrName>
                                        </p:attrNameLst>
                                      </p:cBhvr>
                                      <p:to>
                                        <p:strVal val="visible"/>
                                      </p:to>
                                    </p:set>
                                    <p:anim calcmode="lin" valueType="num">
                                      <p:cBhvr>
                                        <p:cTn id="39" dur="1000" fill="hold"/>
                                        <p:tgtEl>
                                          <p:spTgt spid="27664"/>
                                        </p:tgtEl>
                                        <p:attrNameLst>
                                          <p:attrName>ppt_w</p:attrName>
                                        </p:attrNameLst>
                                      </p:cBhvr>
                                      <p:tavLst>
                                        <p:tav tm="0">
                                          <p:val>
                                            <p:fltVal val="0"/>
                                          </p:val>
                                        </p:tav>
                                        <p:tav tm="100000">
                                          <p:val>
                                            <p:strVal val="#ppt_w"/>
                                          </p:val>
                                        </p:tav>
                                      </p:tavLst>
                                    </p:anim>
                                    <p:anim calcmode="lin" valueType="num">
                                      <p:cBhvr>
                                        <p:cTn id="40" dur="1000" fill="hold"/>
                                        <p:tgtEl>
                                          <p:spTgt spid="27664"/>
                                        </p:tgtEl>
                                        <p:attrNameLst>
                                          <p:attrName>ppt_h</p:attrName>
                                        </p:attrNameLst>
                                      </p:cBhvr>
                                      <p:tavLst>
                                        <p:tav tm="0">
                                          <p:val>
                                            <p:fltVal val="0"/>
                                          </p:val>
                                        </p:tav>
                                        <p:tav tm="100000">
                                          <p:val>
                                            <p:strVal val="#ppt_h"/>
                                          </p:val>
                                        </p:tav>
                                      </p:tavLst>
                                    </p:anim>
                                    <p:anim calcmode="lin" valueType="num">
                                      <p:cBhvr>
                                        <p:cTn id="41" dur="1000" fill="hold"/>
                                        <p:tgtEl>
                                          <p:spTgt spid="27664"/>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766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7663"/>
                                        </p:tgtEl>
                                        <p:attrNameLst>
                                          <p:attrName>style.visibility</p:attrName>
                                        </p:attrNameLst>
                                      </p:cBhvr>
                                      <p:to>
                                        <p:strVal val="visible"/>
                                      </p:to>
                                    </p:set>
                                    <p:anim calcmode="lin" valueType="num">
                                      <p:cBhvr>
                                        <p:cTn id="47" dur="1000" fill="hold"/>
                                        <p:tgtEl>
                                          <p:spTgt spid="27663"/>
                                        </p:tgtEl>
                                        <p:attrNameLst>
                                          <p:attrName>ppt_w</p:attrName>
                                        </p:attrNameLst>
                                      </p:cBhvr>
                                      <p:tavLst>
                                        <p:tav tm="0">
                                          <p:val>
                                            <p:fltVal val="0"/>
                                          </p:val>
                                        </p:tav>
                                        <p:tav tm="100000">
                                          <p:val>
                                            <p:strVal val="#ppt_w"/>
                                          </p:val>
                                        </p:tav>
                                      </p:tavLst>
                                    </p:anim>
                                    <p:anim calcmode="lin" valueType="num">
                                      <p:cBhvr>
                                        <p:cTn id="48" dur="1000" fill="hold"/>
                                        <p:tgtEl>
                                          <p:spTgt spid="27663"/>
                                        </p:tgtEl>
                                        <p:attrNameLst>
                                          <p:attrName>ppt_h</p:attrName>
                                        </p:attrNameLst>
                                      </p:cBhvr>
                                      <p:tavLst>
                                        <p:tav tm="0">
                                          <p:val>
                                            <p:fltVal val="0"/>
                                          </p:val>
                                        </p:tav>
                                        <p:tav tm="100000">
                                          <p:val>
                                            <p:strVal val="#ppt_h"/>
                                          </p:val>
                                        </p:tav>
                                      </p:tavLst>
                                    </p:anim>
                                    <p:anim calcmode="lin" valueType="num">
                                      <p:cBhvr>
                                        <p:cTn id="49" dur="1000" fill="hold"/>
                                        <p:tgtEl>
                                          <p:spTgt spid="2766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766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7662"/>
                                        </p:tgtEl>
                                        <p:attrNameLst>
                                          <p:attrName>style.visibility</p:attrName>
                                        </p:attrNameLst>
                                      </p:cBhvr>
                                      <p:to>
                                        <p:strVal val="visible"/>
                                      </p:to>
                                    </p:set>
                                    <p:anim calcmode="lin" valueType="num">
                                      <p:cBhvr>
                                        <p:cTn id="55" dur="1000" fill="hold"/>
                                        <p:tgtEl>
                                          <p:spTgt spid="27662"/>
                                        </p:tgtEl>
                                        <p:attrNameLst>
                                          <p:attrName>ppt_w</p:attrName>
                                        </p:attrNameLst>
                                      </p:cBhvr>
                                      <p:tavLst>
                                        <p:tav tm="0">
                                          <p:val>
                                            <p:fltVal val="0"/>
                                          </p:val>
                                        </p:tav>
                                        <p:tav tm="100000">
                                          <p:val>
                                            <p:strVal val="#ppt_w"/>
                                          </p:val>
                                        </p:tav>
                                      </p:tavLst>
                                    </p:anim>
                                    <p:anim calcmode="lin" valueType="num">
                                      <p:cBhvr>
                                        <p:cTn id="56" dur="1000" fill="hold"/>
                                        <p:tgtEl>
                                          <p:spTgt spid="27662"/>
                                        </p:tgtEl>
                                        <p:attrNameLst>
                                          <p:attrName>ppt_h</p:attrName>
                                        </p:attrNameLst>
                                      </p:cBhvr>
                                      <p:tavLst>
                                        <p:tav tm="0">
                                          <p:val>
                                            <p:fltVal val="0"/>
                                          </p:val>
                                        </p:tav>
                                        <p:tav tm="100000">
                                          <p:val>
                                            <p:strVal val="#ppt_h"/>
                                          </p:val>
                                        </p:tav>
                                      </p:tavLst>
                                    </p:anim>
                                    <p:anim calcmode="lin" valueType="num">
                                      <p:cBhvr>
                                        <p:cTn id="57" dur="1000" fill="hold"/>
                                        <p:tgtEl>
                                          <p:spTgt spid="27662"/>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76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7661"/>
                                        </p:tgtEl>
                                        <p:attrNameLst>
                                          <p:attrName>style.visibility</p:attrName>
                                        </p:attrNameLst>
                                      </p:cBhvr>
                                      <p:to>
                                        <p:strVal val="visible"/>
                                      </p:to>
                                    </p:set>
                                    <p:anim calcmode="lin" valueType="num">
                                      <p:cBhvr>
                                        <p:cTn id="63" dur="1000" fill="hold"/>
                                        <p:tgtEl>
                                          <p:spTgt spid="27661"/>
                                        </p:tgtEl>
                                        <p:attrNameLst>
                                          <p:attrName>ppt_w</p:attrName>
                                        </p:attrNameLst>
                                      </p:cBhvr>
                                      <p:tavLst>
                                        <p:tav tm="0">
                                          <p:val>
                                            <p:fltVal val="0"/>
                                          </p:val>
                                        </p:tav>
                                        <p:tav tm="100000">
                                          <p:val>
                                            <p:strVal val="#ppt_w"/>
                                          </p:val>
                                        </p:tav>
                                      </p:tavLst>
                                    </p:anim>
                                    <p:anim calcmode="lin" valueType="num">
                                      <p:cBhvr>
                                        <p:cTn id="64" dur="1000" fill="hold"/>
                                        <p:tgtEl>
                                          <p:spTgt spid="27661"/>
                                        </p:tgtEl>
                                        <p:attrNameLst>
                                          <p:attrName>ppt_h</p:attrName>
                                        </p:attrNameLst>
                                      </p:cBhvr>
                                      <p:tavLst>
                                        <p:tav tm="0">
                                          <p:val>
                                            <p:fltVal val="0"/>
                                          </p:val>
                                        </p:tav>
                                        <p:tav tm="100000">
                                          <p:val>
                                            <p:strVal val="#ppt_h"/>
                                          </p:val>
                                        </p:tav>
                                      </p:tavLst>
                                    </p:anim>
                                    <p:anim calcmode="lin" valueType="num">
                                      <p:cBhvr>
                                        <p:cTn id="65" dur="1000" fill="hold"/>
                                        <p:tgtEl>
                                          <p:spTgt spid="27661"/>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766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7660"/>
                                        </p:tgtEl>
                                        <p:attrNameLst>
                                          <p:attrName>style.visibility</p:attrName>
                                        </p:attrNameLst>
                                      </p:cBhvr>
                                      <p:to>
                                        <p:strVal val="visible"/>
                                      </p:to>
                                    </p:set>
                                    <p:anim calcmode="lin" valueType="num">
                                      <p:cBhvr>
                                        <p:cTn id="71" dur="1000" fill="hold"/>
                                        <p:tgtEl>
                                          <p:spTgt spid="27660"/>
                                        </p:tgtEl>
                                        <p:attrNameLst>
                                          <p:attrName>ppt_w</p:attrName>
                                        </p:attrNameLst>
                                      </p:cBhvr>
                                      <p:tavLst>
                                        <p:tav tm="0">
                                          <p:val>
                                            <p:fltVal val="0"/>
                                          </p:val>
                                        </p:tav>
                                        <p:tav tm="100000">
                                          <p:val>
                                            <p:strVal val="#ppt_w"/>
                                          </p:val>
                                        </p:tav>
                                      </p:tavLst>
                                    </p:anim>
                                    <p:anim calcmode="lin" valueType="num">
                                      <p:cBhvr>
                                        <p:cTn id="72" dur="1000" fill="hold"/>
                                        <p:tgtEl>
                                          <p:spTgt spid="27660"/>
                                        </p:tgtEl>
                                        <p:attrNameLst>
                                          <p:attrName>ppt_h</p:attrName>
                                        </p:attrNameLst>
                                      </p:cBhvr>
                                      <p:tavLst>
                                        <p:tav tm="0">
                                          <p:val>
                                            <p:fltVal val="0"/>
                                          </p:val>
                                        </p:tav>
                                        <p:tav tm="100000">
                                          <p:val>
                                            <p:strVal val="#ppt_h"/>
                                          </p:val>
                                        </p:tav>
                                      </p:tavLst>
                                    </p:anim>
                                    <p:anim calcmode="lin" valueType="num">
                                      <p:cBhvr>
                                        <p:cTn id="73" dur="1000" fill="hold"/>
                                        <p:tgtEl>
                                          <p:spTgt spid="27660"/>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76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7659"/>
                                        </p:tgtEl>
                                        <p:attrNameLst>
                                          <p:attrName>style.visibility</p:attrName>
                                        </p:attrNameLst>
                                      </p:cBhvr>
                                      <p:to>
                                        <p:strVal val="visible"/>
                                      </p:to>
                                    </p:set>
                                    <p:anim calcmode="lin" valueType="num">
                                      <p:cBhvr>
                                        <p:cTn id="79" dur="1000" fill="hold"/>
                                        <p:tgtEl>
                                          <p:spTgt spid="27659"/>
                                        </p:tgtEl>
                                        <p:attrNameLst>
                                          <p:attrName>ppt_w</p:attrName>
                                        </p:attrNameLst>
                                      </p:cBhvr>
                                      <p:tavLst>
                                        <p:tav tm="0">
                                          <p:val>
                                            <p:fltVal val="0"/>
                                          </p:val>
                                        </p:tav>
                                        <p:tav tm="100000">
                                          <p:val>
                                            <p:strVal val="#ppt_w"/>
                                          </p:val>
                                        </p:tav>
                                      </p:tavLst>
                                    </p:anim>
                                    <p:anim calcmode="lin" valueType="num">
                                      <p:cBhvr>
                                        <p:cTn id="80" dur="1000" fill="hold"/>
                                        <p:tgtEl>
                                          <p:spTgt spid="27659"/>
                                        </p:tgtEl>
                                        <p:attrNameLst>
                                          <p:attrName>ppt_h</p:attrName>
                                        </p:attrNameLst>
                                      </p:cBhvr>
                                      <p:tavLst>
                                        <p:tav tm="0">
                                          <p:val>
                                            <p:fltVal val="0"/>
                                          </p:val>
                                        </p:tav>
                                        <p:tav tm="100000">
                                          <p:val>
                                            <p:strVal val="#ppt_h"/>
                                          </p:val>
                                        </p:tav>
                                      </p:tavLst>
                                    </p:anim>
                                    <p:anim calcmode="lin" valueType="num">
                                      <p:cBhvr>
                                        <p:cTn id="81" dur="1000" fill="hold"/>
                                        <p:tgtEl>
                                          <p:spTgt spid="27659"/>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76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5" presetClass="entr" presetSubtype="0" fill="hold" grpId="0" nodeType="clickEffect">
                                  <p:stCondLst>
                                    <p:cond delay="0"/>
                                  </p:stCondLst>
                                  <p:childTnLst>
                                    <p:set>
                                      <p:cBhvr>
                                        <p:cTn id="86" dur="1" fill="hold">
                                          <p:stCondLst>
                                            <p:cond delay="0"/>
                                          </p:stCondLst>
                                        </p:cTn>
                                        <p:tgtEl>
                                          <p:spTgt spid="27658"/>
                                        </p:tgtEl>
                                        <p:attrNameLst>
                                          <p:attrName>style.visibility</p:attrName>
                                        </p:attrNameLst>
                                      </p:cBhvr>
                                      <p:to>
                                        <p:strVal val="visible"/>
                                      </p:to>
                                    </p:set>
                                    <p:anim calcmode="lin" valueType="num">
                                      <p:cBhvr>
                                        <p:cTn id="87" dur="1000" fill="hold"/>
                                        <p:tgtEl>
                                          <p:spTgt spid="27658"/>
                                        </p:tgtEl>
                                        <p:attrNameLst>
                                          <p:attrName>ppt_w</p:attrName>
                                        </p:attrNameLst>
                                      </p:cBhvr>
                                      <p:tavLst>
                                        <p:tav tm="0">
                                          <p:val>
                                            <p:fltVal val="0"/>
                                          </p:val>
                                        </p:tav>
                                        <p:tav tm="100000">
                                          <p:val>
                                            <p:strVal val="#ppt_w"/>
                                          </p:val>
                                        </p:tav>
                                      </p:tavLst>
                                    </p:anim>
                                    <p:anim calcmode="lin" valueType="num">
                                      <p:cBhvr>
                                        <p:cTn id="88" dur="1000" fill="hold"/>
                                        <p:tgtEl>
                                          <p:spTgt spid="27658"/>
                                        </p:tgtEl>
                                        <p:attrNameLst>
                                          <p:attrName>ppt_h</p:attrName>
                                        </p:attrNameLst>
                                      </p:cBhvr>
                                      <p:tavLst>
                                        <p:tav tm="0">
                                          <p:val>
                                            <p:fltVal val="0"/>
                                          </p:val>
                                        </p:tav>
                                        <p:tav tm="100000">
                                          <p:val>
                                            <p:strVal val="#ppt_h"/>
                                          </p:val>
                                        </p:tav>
                                      </p:tavLst>
                                    </p:anim>
                                    <p:anim calcmode="lin" valueType="num">
                                      <p:cBhvr>
                                        <p:cTn id="89" dur="1000" fill="hold"/>
                                        <p:tgtEl>
                                          <p:spTgt spid="27658"/>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276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5" presetClass="entr" presetSubtype="0" fill="hold" grpId="0" nodeType="clickEffect">
                                  <p:stCondLst>
                                    <p:cond delay="0"/>
                                  </p:stCondLst>
                                  <p:childTnLst>
                                    <p:set>
                                      <p:cBhvr>
                                        <p:cTn id="94" dur="1" fill="hold">
                                          <p:stCondLst>
                                            <p:cond delay="0"/>
                                          </p:stCondLst>
                                        </p:cTn>
                                        <p:tgtEl>
                                          <p:spTgt spid="27657"/>
                                        </p:tgtEl>
                                        <p:attrNameLst>
                                          <p:attrName>style.visibility</p:attrName>
                                        </p:attrNameLst>
                                      </p:cBhvr>
                                      <p:to>
                                        <p:strVal val="visible"/>
                                      </p:to>
                                    </p:set>
                                    <p:anim calcmode="lin" valueType="num">
                                      <p:cBhvr>
                                        <p:cTn id="95" dur="1000" fill="hold"/>
                                        <p:tgtEl>
                                          <p:spTgt spid="27657"/>
                                        </p:tgtEl>
                                        <p:attrNameLst>
                                          <p:attrName>ppt_w</p:attrName>
                                        </p:attrNameLst>
                                      </p:cBhvr>
                                      <p:tavLst>
                                        <p:tav tm="0">
                                          <p:val>
                                            <p:fltVal val="0"/>
                                          </p:val>
                                        </p:tav>
                                        <p:tav tm="100000">
                                          <p:val>
                                            <p:strVal val="#ppt_w"/>
                                          </p:val>
                                        </p:tav>
                                      </p:tavLst>
                                    </p:anim>
                                    <p:anim calcmode="lin" valueType="num">
                                      <p:cBhvr>
                                        <p:cTn id="96" dur="1000" fill="hold"/>
                                        <p:tgtEl>
                                          <p:spTgt spid="27657"/>
                                        </p:tgtEl>
                                        <p:attrNameLst>
                                          <p:attrName>ppt_h</p:attrName>
                                        </p:attrNameLst>
                                      </p:cBhvr>
                                      <p:tavLst>
                                        <p:tav tm="0">
                                          <p:val>
                                            <p:fltVal val="0"/>
                                          </p:val>
                                        </p:tav>
                                        <p:tav tm="100000">
                                          <p:val>
                                            <p:strVal val="#ppt_h"/>
                                          </p:val>
                                        </p:tav>
                                      </p:tavLst>
                                    </p:anim>
                                    <p:anim calcmode="lin" valueType="num">
                                      <p:cBhvr>
                                        <p:cTn id="97" dur="1000" fill="hold"/>
                                        <p:tgtEl>
                                          <p:spTgt spid="27657"/>
                                        </p:tgtEl>
                                        <p:attrNameLst>
                                          <p:attrName>ppt_x</p:attrName>
                                        </p:attrNameLst>
                                      </p:cBhvr>
                                      <p:tavLst>
                                        <p:tav tm="0" fmla="#ppt_x+(cos(-2*pi*(1-$))*-#ppt_x-sin(-2*pi*(1-$))*(1-#ppt_y))*(1-$)">
                                          <p:val>
                                            <p:fltVal val="0"/>
                                          </p:val>
                                        </p:tav>
                                        <p:tav tm="100000">
                                          <p:val>
                                            <p:fltVal val="1"/>
                                          </p:val>
                                        </p:tav>
                                      </p:tavLst>
                                    </p:anim>
                                    <p:anim calcmode="lin" valueType="num">
                                      <p:cBhvr>
                                        <p:cTn id="98" dur="1000" fill="hold"/>
                                        <p:tgtEl>
                                          <p:spTgt spid="2765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5" presetClass="entr" presetSubtype="0" fill="hold" grpId="0" nodeType="clickEffect">
                                  <p:stCondLst>
                                    <p:cond delay="0"/>
                                  </p:stCondLst>
                                  <p:childTnLst>
                                    <p:set>
                                      <p:cBhvr>
                                        <p:cTn id="102" dur="1" fill="hold">
                                          <p:stCondLst>
                                            <p:cond delay="0"/>
                                          </p:stCondLst>
                                        </p:cTn>
                                        <p:tgtEl>
                                          <p:spTgt spid="27656"/>
                                        </p:tgtEl>
                                        <p:attrNameLst>
                                          <p:attrName>style.visibility</p:attrName>
                                        </p:attrNameLst>
                                      </p:cBhvr>
                                      <p:to>
                                        <p:strVal val="visible"/>
                                      </p:to>
                                    </p:set>
                                    <p:anim calcmode="lin" valueType="num">
                                      <p:cBhvr>
                                        <p:cTn id="103" dur="1000" fill="hold"/>
                                        <p:tgtEl>
                                          <p:spTgt spid="27656"/>
                                        </p:tgtEl>
                                        <p:attrNameLst>
                                          <p:attrName>ppt_w</p:attrName>
                                        </p:attrNameLst>
                                      </p:cBhvr>
                                      <p:tavLst>
                                        <p:tav tm="0">
                                          <p:val>
                                            <p:fltVal val="0"/>
                                          </p:val>
                                        </p:tav>
                                        <p:tav tm="100000">
                                          <p:val>
                                            <p:strVal val="#ppt_w"/>
                                          </p:val>
                                        </p:tav>
                                      </p:tavLst>
                                    </p:anim>
                                    <p:anim calcmode="lin" valueType="num">
                                      <p:cBhvr>
                                        <p:cTn id="104" dur="1000" fill="hold"/>
                                        <p:tgtEl>
                                          <p:spTgt spid="27656"/>
                                        </p:tgtEl>
                                        <p:attrNameLst>
                                          <p:attrName>ppt_h</p:attrName>
                                        </p:attrNameLst>
                                      </p:cBhvr>
                                      <p:tavLst>
                                        <p:tav tm="0">
                                          <p:val>
                                            <p:fltVal val="0"/>
                                          </p:val>
                                        </p:tav>
                                        <p:tav tm="100000">
                                          <p:val>
                                            <p:strVal val="#ppt_h"/>
                                          </p:val>
                                        </p:tav>
                                      </p:tavLst>
                                    </p:anim>
                                    <p:anim calcmode="lin" valueType="num">
                                      <p:cBhvr>
                                        <p:cTn id="105" dur="1000" fill="hold"/>
                                        <p:tgtEl>
                                          <p:spTgt spid="27656"/>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276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5" presetClass="entr" presetSubtype="0" fill="hold" grpId="0" nodeType="clickEffect">
                                  <p:stCondLst>
                                    <p:cond delay="0"/>
                                  </p:stCondLst>
                                  <p:childTnLst>
                                    <p:set>
                                      <p:cBhvr>
                                        <p:cTn id="110" dur="1" fill="hold">
                                          <p:stCondLst>
                                            <p:cond delay="0"/>
                                          </p:stCondLst>
                                        </p:cTn>
                                        <p:tgtEl>
                                          <p:spTgt spid="27655"/>
                                        </p:tgtEl>
                                        <p:attrNameLst>
                                          <p:attrName>style.visibility</p:attrName>
                                        </p:attrNameLst>
                                      </p:cBhvr>
                                      <p:to>
                                        <p:strVal val="visible"/>
                                      </p:to>
                                    </p:set>
                                    <p:anim calcmode="lin" valueType="num">
                                      <p:cBhvr>
                                        <p:cTn id="111" dur="1000" fill="hold"/>
                                        <p:tgtEl>
                                          <p:spTgt spid="27655"/>
                                        </p:tgtEl>
                                        <p:attrNameLst>
                                          <p:attrName>ppt_w</p:attrName>
                                        </p:attrNameLst>
                                      </p:cBhvr>
                                      <p:tavLst>
                                        <p:tav tm="0">
                                          <p:val>
                                            <p:fltVal val="0"/>
                                          </p:val>
                                        </p:tav>
                                        <p:tav tm="100000">
                                          <p:val>
                                            <p:strVal val="#ppt_w"/>
                                          </p:val>
                                        </p:tav>
                                      </p:tavLst>
                                    </p:anim>
                                    <p:anim calcmode="lin" valueType="num">
                                      <p:cBhvr>
                                        <p:cTn id="112" dur="1000" fill="hold"/>
                                        <p:tgtEl>
                                          <p:spTgt spid="27655"/>
                                        </p:tgtEl>
                                        <p:attrNameLst>
                                          <p:attrName>ppt_h</p:attrName>
                                        </p:attrNameLst>
                                      </p:cBhvr>
                                      <p:tavLst>
                                        <p:tav tm="0">
                                          <p:val>
                                            <p:fltVal val="0"/>
                                          </p:val>
                                        </p:tav>
                                        <p:tav tm="100000">
                                          <p:val>
                                            <p:strVal val="#ppt_h"/>
                                          </p:val>
                                        </p:tav>
                                      </p:tavLst>
                                    </p:anim>
                                    <p:anim calcmode="lin" valueType="num">
                                      <p:cBhvr>
                                        <p:cTn id="113" dur="1000" fill="hold"/>
                                        <p:tgtEl>
                                          <p:spTgt spid="27655"/>
                                        </p:tgtEl>
                                        <p:attrNameLst>
                                          <p:attrName>ppt_x</p:attrName>
                                        </p:attrNameLst>
                                      </p:cBhvr>
                                      <p:tavLst>
                                        <p:tav tm="0" fmla="#ppt_x+(cos(-2*pi*(1-$))*-#ppt_x-sin(-2*pi*(1-$))*(1-#ppt_y))*(1-$)">
                                          <p:val>
                                            <p:fltVal val="0"/>
                                          </p:val>
                                        </p:tav>
                                        <p:tav tm="100000">
                                          <p:val>
                                            <p:fltVal val="1"/>
                                          </p:val>
                                        </p:tav>
                                      </p:tavLst>
                                    </p:anim>
                                    <p:anim calcmode="lin" valueType="num">
                                      <p:cBhvr>
                                        <p:cTn id="114" dur="1000" fill="hold"/>
                                        <p:tgtEl>
                                          <p:spTgt spid="2765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5" presetClass="entr" presetSubtype="0" fill="hold" grpId="0" nodeType="clickEffect">
                                  <p:stCondLst>
                                    <p:cond delay="0"/>
                                  </p:stCondLst>
                                  <p:childTnLst>
                                    <p:set>
                                      <p:cBhvr>
                                        <p:cTn id="118" dur="1" fill="hold">
                                          <p:stCondLst>
                                            <p:cond delay="0"/>
                                          </p:stCondLst>
                                        </p:cTn>
                                        <p:tgtEl>
                                          <p:spTgt spid="27654"/>
                                        </p:tgtEl>
                                        <p:attrNameLst>
                                          <p:attrName>style.visibility</p:attrName>
                                        </p:attrNameLst>
                                      </p:cBhvr>
                                      <p:to>
                                        <p:strVal val="visible"/>
                                      </p:to>
                                    </p:set>
                                    <p:anim calcmode="lin" valueType="num">
                                      <p:cBhvr>
                                        <p:cTn id="119" dur="1000" fill="hold"/>
                                        <p:tgtEl>
                                          <p:spTgt spid="27654"/>
                                        </p:tgtEl>
                                        <p:attrNameLst>
                                          <p:attrName>ppt_w</p:attrName>
                                        </p:attrNameLst>
                                      </p:cBhvr>
                                      <p:tavLst>
                                        <p:tav tm="0">
                                          <p:val>
                                            <p:fltVal val="0"/>
                                          </p:val>
                                        </p:tav>
                                        <p:tav tm="100000">
                                          <p:val>
                                            <p:strVal val="#ppt_w"/>
                                          </p:val>
                                        </p:tav>
                                      </p:tavLst>
                                    </p:anim>
                                    <p:anim calcmode="lin" valueType="num">
                                      <p:cBhvr>
                                        <p:cTn id="120" dur="1000" fill="hold"/>
                                        <p:tgtEl>
                                          <p:spTgt spid="27654"/>
                                        </p:tgtEl>
                                        <p:attrNameLst>
                                          <p:attrName>ppt_h</p:attrName>
                                        </p:attrNameLst>
                                      </p:cBhvr>
                                      <p:tavLst>
                                        <p:tav tm="0">
                                          <p:val>
                                            <p:fltVal val="0"/>
                                          </p:val>
                                        </p:tav>
                                        <p:tav tm="100000">
                                          <p:val>
                                            <p:strVal val="#ppt_h"/>
                                          </p:val>
                                        </p:tav>
                                      </p:tavLst>
                                    </p:anim>
                                    <p:anim calcmode="lin" valueType="num">
                                      <p:cBhvr>
                                        <p:cTn id="121" dur="1000" fill="hold"/>
                                        <p:tgtEl>
                                          <p:spTgt spid="27654"/>
                                        </p:tgtEl>
                                        <p:attrNameLst>
                                          <p:attrName>ppt_x</p:attrName>
                                        </p:attrNameLst>
                                      </p:cBhvr>
                                      <p:tavLst>
                                        <p:tav tm="0" fmla="#ppt_x+(cos(-2*pi*(1-$))*-#ppt_x-sin(-2*pi*(1-$))*(1-#ppt_y))*(1-$)">
                                          <p:val>
                                            <p:fltVal val="0"/>
                                          </p:val>
                                        </p:tav>
                                        <p:tav tm="100000">
                                          <p:val>
                                            <p:fltVal val="1"/>
                                          </p:val>
                                        </p:tav>
                                      </p:tavLst>
                                    </p:anim>
                                    <p:anim calcmode="lin" valueType="num">
                                      <p:cBhvr>
                                        <p:cTn id="122" dur="1000" fill="hold"/>
                                        <p:tgtEl>
                                          <p:spTgt spid="2765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5" presetClass="entr" presetSubtype="0" fill="hold" grpId="0" nodeType="clickEffect">
                                  <p:stCondLst>
                                    <p:cond delay="0"/>
                                  </p:stCondLst>
                                  <p:childTnLst>
                                    <p:set>
                                      <p:cBhvr>
                                        <p:cTn id="126" dur="1" fill="hold">
                                          <p:stCondLst>
                                            <p:cond delay="0"/>
                                          </p:stCondLst>
                                        </p:cTn>
                                        <p:tgtEl>
                                          <p:spTgt spid="27653"/>
                                        </p:tgtEl>
                                        <p:attrNameLst>
                                          <p:attrName>style.visibility</p:attrName>
                                        </p:attrNameLst>
                                      </p:cBhvr>
                                      <p:to>
                                        <p:strVal val="visible"/>
                                      </p:to>
                                    </p:set>
                                    <p:anim calcmode="lin" valueType="num">
                                      <p:cBhvr>
                                        <p:cTn id="127" dur="1000" fill="hold"/>
                                        <p:tgtEl>
                                          <p:spTgt spid="27653"/>
                                        </p:tgtEl>
                                        <p:attrNameLst>
                                          <p:attrName>ppt_w</p:attrName>
                                        </p:attrNameLst>
                                      </p:cBhvr>
                                      <p:tavLst>
                                        <p:tav tm="0">
                                          <p:val>
                                            <p:fltVal val="0"/>
                                          </p:val>
                                        </p:tav>
                                        <p:tav tm="100000">
                                          <p:val>
                                            <p:strVal val="#ppt_w"/>
                                          </p:val>
                                        </p:tav>
                                      </p:tavLst>
                                    </p:anim>
                                    <p:anim calcmode="lin" valueType="num">
                                      <p:cBhvr>
                                        <p:cTn id="128" dur="1000" fill="hold"/>
                                        <p:tgtEl>
                                          <p:spTgt spid="27653"/>
                                        </p:tgtEl>
                                        <p:attrNameLst>
                                          <p:attrName>ppt_h</p:attrName>
                                        </p:attrNameLst>
                                      </p:cBhvr>
                                      <p:tavLst>
                                        <p:tav tm="0">
                                          <p:val>
                                            <p:fltVal val="0"/>
                                          </p:val>
                                        </p:tav>
                                        <p:tav tm="100000">
                                          <p:val>
                                            <p:strVal val="#ppt_h"/>
                                          </p:val>
                                        </p:tav>
                                      </p:tavLst>
                                    </p:anim>
                                    <p:anim calcmode="lin" valueType="num">
                                      <p:cBhvr>
                                        <p:cTn id="129" dur="1000" fill="hold"/>
                                        <p:tgtEl>
                                          <p:spTgt spid="27653"/>
                                        </p:tgtEl>
                                        <p:attrNameLst>
                                          <p:attrName>ppt_x</p:attrName>
                                        </p:attrNameLst>
                                      </p:cBhvr>
                                      <p:tavLst>
                                        <p:tav tm="0" fmla="#ppt_x+(cos(-2*pi*(1-$))*-#ppt_x-sin(-2*pi*(1-$))*(1-#ppt_y))*(1-$)">
                                          <p:val>
                                            <p:fltVal val="0"/>
                                          </p:val>
                                        </p:tav>
                                        <p:tav tm="100000">
                                          <p:val>
                                            <p:fltVal val="1"/>
                                          </p:val>
                                        </p:tav>
                                      </p:tavLst>
                                    </p:anim>
                                    <p:anim calcmode="lin" valueType="num">
                                      <p:cBhvr>
                                        <p:cTn id="130" dur="1000" fill="hold"/>
                                        <p:tgtEl>
                                          <p:spTgt spid="276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5" presetClass="entr" presetSubtype="0" fill="hold" grpId="0" nodeType="clickEffect">
                                  <p:stCondLst>
                                    <p:cond delay="0"/>
                                  </p:stCondLst>
                                  <p:childTnLst>
                                    <p:set>
                                      <p:cBhvr>
                                        <p:cTn id="134" dur="1" fill="hold">
                                          <p:stCondLst>
                                            <p:cond delay="0"/>
                                          </p:stCondLst>
                                        </p:cTn>
                                        <p:tgtEl>
                                          <p:spTgt spid="27652"/>
                                        </p:tgtEl>
                                        <p:attrNameLst>
                                          <p:attrName>style.visibility</p:attrName>
                                        </p:attrNameLst>
                                      </p:cBhvr>
                                      <p:to>
                                        <p:strVal val="visible"/>
                                      </p:to>
                                    </p:set>
                                    <p:anim calcmode="lin" valueType="num">
                                      <p:cBhvr>
                                        <p:cTn id="135" dur="1000" fill="hold"/>
                                        <p:tgtEl>
                                          <p:spTgt spid="27652"/>
                                        </p:tgtEl>
                                        <p:attrNameLst>
                                          <p:attrName>ppt_w</p:attrName>
                                        </p:attrNameLst>
                                      </p:cBhvr>
                                      <p:tavLst>
                                        <p:tav tm="0">
                                          <p:val>
                                            <p:fltVal val="0"/>
                                          </p:val>
                                        </p:tav>
                                        <p:tav tm="100000">
                                          <p:val>
                                            <p:strVal val="#ppt_w"/>
                                          </p:val>
                                        </p:tav>
                                      </p:tavLst>
                                    </p:anim>
                                    <p:anim calcmode="lin" valueType="num">
                                      <p:cBhvr>
                                        <p:cTn id="136" dur="1000" fill="hold"/>
                                        <p:tgtEl>
                                          <p:spTgt spid="27652"/>
                                        </p:tgtEl>
                                        <p:attrNameLst>
                                          <p:attrName>ppt_h</p:attrName>
                                        </p:attrNameLst>
                                      </p:cBhvr>
                                      <p:tavLst>
                                        <p:tav tm="0">
                                          <p:val>
                                            <p:fltVal val="0"/>
                                          </p:val>
                                        </p:tav>
                                        <p:tav tm="100000">
                                          <p:val>
                                            <p:strVal val="#ppt_h"/>
                                          </p:val>
                                        </p:tav>
                                      </p:tavLst>
                                    </p:anim>
                                    <p:anim calcmode="lin" valueType="num">
                                      <p:cBhvr>
                                        <p:cTn id="137" dur="1000" fill="hold"/>
                                        <p:tgtEl>
                                          <p:spTgt spid="27652"/>
                                        </p:tgtEl>
                                        <p:attrNameLst>
                                          <p:attrName>ppt_x</p:attrName>
                                        </p:attrNameLst>
                                      </p:cBhvr>
                                      <p:tavLst>
                                        <p:tav tm="0" fmla="#ppt_x+(cos(-2*pi*(1-$))*-#ppt_x-sin(-2*pi*(1-$))*(1-#ppt_y))*(1-$)">
                                          <p:val>
                                            <p:fltVal val="0"/>
                                          </p:val>
                                        </p:tav>
                                        <p:tav tm="100000">
                                          <p:val>
                                            <p:fltVal val="1"/>
                                          </p:val>
                                        </p:tav>
                                      </p:tavLst>
                                    </p:anim>
                                    <p:anim calcmode="lin" valueType="num">
                                      <p:cBhvr>
                                        <p:cTn id="138" dur="1000" fill="hold"/>
                                        <p:tgtEl>
                                          <p:spTgt spid="276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5" presetClass="entr" presetSubtype="0" fill="hold" grpId="0" nodeType="clickEffect">
                                  <p:stCondLst>
                                    <p:cond delay="0"/>
                                  </p:stCondLst>
                                  <p:childTnLst>
                                    <p:set>
                                      <p:cBhvr>
                                        <p:cTn id="142" dur="1" fill="hold">
                                          <p:stCondLst>
                                            <p:cond delay="0"/>
                                          </p:stCondLst>
                                        </p:cTn>
                                        <p:tgtEl>
                                          <p:spTgt spid="27651"/>
                                        </p:tgtEl>
                                        <p:attrNameLst>
                                          <p:attrName>style.visibility</p:attrName>
                                        </p:attrNameLst>
                                      </p:cBhvr>
                                      <p:to>
                                        <p:strVal val="visible"/>
                                      </p:to>
                                    </p:set>
                                    <p:anim calcmode="lin" valueType="num">
                                      <p:cBhvr>
                                        <p:cTn id="143" dur="1000" fill="hold"/>
                                        <p:tgtEl>
                                          <p:spTgt spid="27651"/>
                                        </p:tgtEl>
                                        <p:attrNameLst>
                                          <p:attrName>ppt_w</p:attrName>
                                        </p:attrNameLst>
                                      </p:cBhvr>
                                      <p:tavLst>
                                        <p:tav tm="0">
                                          <p:val>
                                            <p:fltVal val="0"/>
                                          </p:val>
                                        </p:tav>
                                        <p:tav tm="100000">
                                          <p:val>
                                            <p:strVal val="#ppt_w"/>
                                          </p:val>
                                        </p:tav>
                                      </p:tavLst>
                                    </p:anim>
                                    <p:anim calcmode="lin" valueType="num">
                                      <p:cBhvr>
                                        <p:cTn id="144" dur="1000" fill="hold"/>
                                        <p:tgtEl>
                                          <p:spTgt spid="27651"/>
                                        </p:tgtEl>
                                        <p:attrNameLst>
                                          <p:attrName>ppt_h</p:attrName>
                                        </p:attrNameLst>
                                      </p:cBhvr>
                                      <p:tavLst>
                                        <p:tav tm="0">
                                          <p:val>
                                            <p:fltVal val="0"/>
                                          </p:val>
                                        </p:tav>
                                        <p:tav tm="100000">
                                          <p:val>
                                            <p:strVal val="#ppt_h"/>
                                          </p:val>
                                        </p:tav>
                                      </p:tavLst>
                                    </p:anim>
                                    <p:anim calcmode="lin" valueType="num">
                                      <p:cBhvr>
                                        <p:cTn id="145" dur="1000" fill="hold"/>
                                        <p:tgtEl>
                                          <p:spTgt spid="27651"/>
                                        </p:tgtEl>
                                        <p:attrNameLst>
                                          <p:attrName>ppt_x</p:attrName>
                                        </p:attrNameLst>
                                      </p:cBhvr>
                                      <p:tavLst>
                                        <p:tav tm="0" fmla="#ppt_x+(cos(-2*pi*(1-$))*-#ppt_x-sin(-2*pi*(1-$))*(1-#ppt_y))*(1-$)">
                                          <p:val>
                                            <p:fltVal val="0"/>
                                          </p:val>
                                        </p:tav>
                                        <p:tav tm="100000">
                                          <p:val>
                                            <p:fltVal val="1"/>
                                          </p:val>
                                        </p:tav>
                                      </p:tavLst>
                                    </p:anim>
                                    <p:anim calcmode="lin" valueType="num">
                                      <p:cBhvr>
                                        <p:cTn id="146" dur="1000" fill="hold"/>
                                        <p:tgtEl>
                                          <p:spTgt spid="2765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5" presetClass="entr" presetSubtype="0" fill="hold" grpId="0" nodeType="clickEffect">
                                  <p:stCondLst>
                                    <p:cond delay="0"/>
                                  </p:stCondLst>
                                  <p:childTnLst>
                                    <p:set>
                                      <p:cBhvr>
                                        <p:cTn id="150" dur="1" fill="hold">
                                          <p:stCondLst>
                                            <p:cond delay="0"/>
                                          </p:stCondLst>
                                        </p:cTn>
                                        <p:tgtEl>
                                          <p:spTgt spid="27650"/>
                                        </p:tgtEl>
                                        <p:attrNameLst>
                                          <p:attrName>style.visibility</p:attrName>
                                        </p:attrNameLst>
                                      </p:cBhvr>
                                      <p:to>
                                        <p:strVal val="visible"/>
                                      </p:to>
                                    </p:set>
                                    <p:anim calcmode="lin" valueType="num">
                                      <p:cBhvr>
                                        <p:cTn id="151" dur="1000" fill="hold"/>
                                        <p:tgtEl>
                                          <p:spTgt spid="27650"/>
                                        </p:tgtEl>
                                        <p:attrNameLst>
                                          <p:attrName>ppt_w</p:attrName>
                                        </p:attrNameLst>
                                      </p:cBhvr>
                                      <p:tavLst>
                                        <p:tav tm="0">
                                          <p:val>
                                            <p:fltVal val="0"/>
                                          </p:val>
                                        </p:tav>
                                        <p:tav tm="100000">
                                          <p:val>
                                            <p:strVal val="#ppt_w"/>
                                          </p:val>
                                        </p:tav>
                                      </p:tavLst>
                                    </p:anim>
                                    <p:anim calcmode="lin" valueType="num">
                                      <p:cBhvr>
                                        <p:cTn id="152" dur="1000" fill="hold"/>
                                        <p:tgtEl>
                                          <p:spTgt spid="27650"/>
                                        </p:tgtEl>
                                        <p:attrNameLst>
                                          <p:attrName>ppt_h</p:attrName>
                                        </p:attrNameLst>
                                      </p:cBhvr>
                                      <p:tavLst>
                                        <p:tav tm="0">
                                          <p:val>
                                            <p:fltVal val="0"/>
                                          </p:val>
                                        </p:tav>
                                        <p:tav tm="100000">
                                          <p:val>
                                            <p:strVal val="#ppt_h"/>
                                          </p:val>
                                        </p:tav>
                                      </p:tavLst>
                                    </p:anim>
                                    <p:anim calcmode="lin" valueType="num">
                                      <p:cBhvr>
                                        <p:cTn id="153" dur="1000" fill="hold"/>
                                        <p:tgtEl>
                                          <p:spTgt spid="27650"/>
                                        </p:tgtEl>
                                        <p:attrNameLst>
                                          <p:attrName>ppt_x</p:attrName>
                                        </p:attrNameLst>
                                      </p:cBhvr>
                                      <p:tavLst>
                                        <p:tav tm="0" fmla="#ppt_x+(cos(-2*pi*(1-$))*-#ppt_x-sin(-2*pi*(1-$))*(1-#ppt_y))*(1-$)">
                                          <p:val>
                                            <p:fltVal val="0"/>
                                          </p:val>
                                        </p:tav>
                                        <p:tav tm="100000">
                                          <p:val>
                                            <p:fltVal val="1"/>
                                          </p:val>
                                        </p:tav>
                                      </p:tavLst>
                                    </p:anim>
                                    <p:anim calcmode="lin" valueType="num">
                                      <p:cBhvr>
                                        <p:cTn id="154" dur="1000" fill="hold"/>
                                        <p:tgtEl>
                                          <p:spTgt spid="276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3" presetClass="entr" presetSubtype="16" fill="hold" grpId="0" nodeType="clickEffect">
                                  <p:stCondLst>
                                    <p:cond delay="0"/>
                                  </p:stCondLst>
                                  <p:childTnLst>
                                    <p:set>
                                      <p:cBhvr>
                                        <p:cTn id="158" dur="1" fill="hold">
                                          <p:stCondLst>
                                            <p:cond delay="0"/>
                                          </p:stCondLst>
                                        </p:cTn>
                                        <p:tgtEl>
                                          <p:spTgt spid="27674"/>
                                        </p:tgtEl>
                                        <p:attrNameLst>
                                          <p:attrName>style.visibility</p:attrName>
                                        </p:attrNameLst>
                                      </p:cBhvr>
                                      <p:to>
                                        <p:strVal val="visible"/>
                                      </p:to>
                                    </p:set>
                                    <p:anim calcmode="lin" valueType="num">
                                      <p:cBhvr>
                                        <p:cTn id="159" dur="500" fill="hold"/>
                                        <p:tgtEl>
                                          <p:spTgt spid="27674"/>
                                        </p:tgtEl>
                                        <p:attrNameLst>
                                          <p:attrName>ppt_w</p:attrName>
                                        </p:attrNameLst>
                                      </p:cBhvr>
                                      <p:tavLst>
                                        <p:tav tm="0">
                                          <p:val>
                                            <p:fltVal val="0"/>
                                          </p:val>
                                        </p:tav>
                                        <p:tav tm="100000">
                                          <p:val>
                                            <p:strVal val="#ppt_w"/>
                                          </p:val>
                                        </p:tav>
                                      </p:tavLst>
                                    </p:anim>
                                    <p:anim calcmode="lin" valueType="num">
                                      <p:cBhvr>
                                        <p:cTn id="160" dur="500" fill="hold"/>
                                        <p:tgtEl>
                                          <p:spTgt spid="27674"/>
                                        </p:tgtEl>
                                        <p:attrNameLst>
                                          <p:attrName>ppt_h</p:attrName>
                                        </p:attrNameLst>
                                      </p:cBhvr>
                                      <p:tavLst>
                                        <p:tav tm="0">
                                          <p:val>
                                            <p:fltVal val="0"/>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3" presetClass="entr" presetSubtype="16" fill="hold" grpId="0" nodeType="clickEffect">
                                  <p:stCondLst>
                                    <p:cond delay="0"/>
                                  </p:stCondLst>
                                  <p:childTnLst>
                                    <p:set>
                                      <p:cBhvr>
                                        <p:cTn id="164" dur="1" fill="hold">
                                          <p:stCondLst>
                                            <p:cond delay="0"/>
                                          </p:stCondLst>
                                        </p:cTn>
                                        <p:tgtEl>
                                          <p:spTgt spid="27673"/>
                                        </p:tgtEl>
                                        <p:attrNameLst>
                                          <p:attrName>style.visibility</p:attrName>
                                        </p:attrNameLst>
                                      </p:cBhvr>
                                      <p:to>
                                        <p:strVal val="visible"/>
                                      </p:to>
                                    </p:set>
                                    <p:anim calcmode="lin" valueType="num">
                                      <p:cBhvr>
                                        <p:cTn id="165" dur="500" fill="hold"/>
                                        <p:tgtEl>
                                          <p:spTgt spid="27673"/>
                                        </p:tgtEl>
                                        <p:attrNameLst>
                                          <p:attrName>ppt_w</p:attrName>
                                        </p:attrNameLst>
                                      </p:cBhvr>
                                      <p:tavLst>
                                        <p:tav tm="0">
                                          <p:val>
                                            <p:fltVal val="0"/>
                                          </p:val>
                                        </p:tav>
                                        <p:tav tm="100000">
                                          <p:val>
                                            <p:strVal val="#ppt_w"/>
                                          </p:val>
                                        </p:tav>
                                      </p:tavLst>
                                    </p:anim>
                                    <p:anim calcmode="lin" valueType="num">
                                      <p:cBhvr>
                                        <p:cTn id="166" dur="500" fill="hold"/>
                                        <p:tgtEl>
                                          <p:spTgt spid="27673"/>
                                        </p:tgtEl>
                                        <p:attrNameLst>
                                          <p:attrName>ppt_h</p:attrName>
                                        </p:attrNameLst>
                                      </p:cBhvr>
                                      <p:tavLst>
                                        <p:tav tm="0">
                                          <p:val>
                                            <p:fltVal val="0"/>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3" presetClass="entr" presetSubtype="16" fill="hold" grpId="0" nodeType="clickEffect">
                                  <p:stCondLst>
                                    <p:cond delay="0"/>
                                  </p:stCondLst>
                                  <p:childTnLst>
                                    <p:set>
                                      <p:cBhvr>
                                        <p:cTn id="170" dur="1" fill="hold">
                                          <p:stCondLst>
                                            <p:cond delay="0"/>
                                          </p:stCondLst>
                                        </p:cTn>
                                        <p:tgtEl>
                                          <p:spTgt spid="27675"/>
                                        </p:tgtEl>
                                        <p:attrNameLst>
                                          <p:attrName>style.visibility</p:attrName>
                                        </p:attrNameLst>
                                      </p:cBhvr>
                                      <p:to>
                                        <p:strVal val="visible"/>
                                      </p:to>
                                    </p:set>
                                    <p:anim calcmode="lin" valueType="num">
                                      <p:cBhvr>
                                        <p:cTn id="171" dur="500" fill="hold"/>
                                        <p:tgtEl>
                                          <p:spTgt spid="27675"/>
                                        </p:tgtEl>
                                        <p:attrNameLst>
                                          <p:attrName>ppt_w</p:attrName>
                                        </p:attrNameLst>
                                      </p:cBhvr>
                                      <p:tavLst>
                                        <p:tav tm="0">
                                          <p:val>
                                            <p:fltVal val="0"/>
                                          </p:val>
                                        </p:tav>
                                        <p:tav tm="100000">
                                          <p:val>
                                            <p:strVal val="#ppt_w"/>
                                          </p:val>
                                        </p:tav>
                                      </p:tavLst>
                                    </p:anim>
                                    <p:anim calcmode="lin" valueType="num">
                                      <p:cBhvr>
                                        <p:cTn id="172" dur="500" fill="hold"/>
                                        <p:tgtEl>
                                          <p:spTgt spid="276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autoUpdateAnimBg="0"/>
      <p:bldP spid="27651" grpId="0" animBg="1" autoUpdateAnimBg="0"/>
      <p:bldP spid="27652" grpId="0" animBg="1" autoUpdateAnimBg="0"/>
      <p:bldP spid="27653" grpId="0" animBg="1" autoUpdateAnimBg="0"/>
      <p:bldP spid="27654" grpId="0" animBg="1" autoUpdateAnimBg="0"/>
      <p:bldP spid="27655" grpId="0" animBg="1" autoUpdateAnimBg="0"/>
      <p:bldP spid="27656" grpId="0" animBg="1" autoUpdateAnimBg="0"/>
      <p:bldP spid="27657" grpId="0" animBg="1" autoUpdateAnimBg="0"/>
      <p:bldP spid="27658" grpId="0" animBg="1" autoUpdateAnimBg="0"/>
      <p:bldP spid="27659" grpId="0" animBg="1" autoUpdateAnimBg="0"/>
      <p:bldP spid="27660" grpId="0" animBg="1" autoUpdateAnimBg="0"/>
      <p:bldP spid="27661" grpId="0" animBg="1" autoUpdateAnimBg="0"/>
      <p:bldP spid="27662" grpId="0" animBg="1" autoUpdateAnimBg="0"/>
      <p:bldP spid="27663" grpId="0" animBg="1" autoUpdateAnimBg="0"/>
      <p:bldP spid="27664" grpId="0" animBg="1" autoUpdateAnimBg="0"/>
      <p:bldP spid="27665" grpId="0" animBg="1" autoUpdateAnimBg="0"/>
      <p:bldP spid="27666" grpId="0" animBg="1" autoUpdateAnimBg="0"/>
      <p:bldP spid="27667" grpId="0" animBg="1" autoUpdateAnimBg="0"/>
      <p:bldP spid="27668" grpId="0" animBg="1" autoUpdateAnimBg="0"/>
      <p:bldP spid="27673" grpId="0" animBg="1"/>
      <p:bldP spid="27674" grpId="0" autoUpdateAnimBg="0"/>
      <p:bldP spid="2767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Espaço Reservado para Data 3"/>
          <p:cNvSpPr>
            <a:spLocks noGrp="1"/>
          </p:cNvSpPr>
          <p:nvPr>
            <p:ph type="dt" sz="half" idx="10"/>
          </p:nvPr>
        </p:nvSpPr>
        <p:spPr/>
        <p:txBody>
          <a:bodyPr/>
          <a:lstStyle/>
          <a:p>
            <a:r>
              <a:rPr lang="pt-BR" altLang="pt-BR"/>
              <a:t>Maria Bernardete M. Alves e Marili I. Lopes</a:t>
            </a:r>
          </a:p>
        </p:txBody>
      </p:sp>
      <p:sp>
        <p:nvSpPr>
          <p:cNvPr id="7" name="Espaço Reservado para Rodapé 4"/>
          <p:cNvSpPr>
            <a:spLocks noGrp="1"/>
          </p:cNvSpPr>
          <p:nvPr>
            <p:ph type="ftr" sz="quarter" idx="11"/>
          </p:nvPr>
        </p:nvSpPr>
        <p:spPr/>
        <p:txBody>
          <a:bodyPr/>
          <a:lstStyle/>
          <a:p>
            <a:r>
              <a:rPr lang="pt-BR" altLang="pt-BR"/>
              <a:t>UFSC/2006</a:t>
            </a:r>
          </a:p>
        </p:txBody>
      </p:sp>
      <p:sp>
        <p:nvSpPr>
          <p:cNvPr id="3081" name="Rectangle 9"/>
          <p:cNvSpPr>
            <a:spLocks noGrp="1" noChangeArrowheads="1"/>
          </p:cNvSpPr>
          <p:nvPr>
            <p:ph type="body" idx="1"/>
          </p:nvPr>
        </p:nvSpPr>
        <p:spPr>
          <a:xfrm>
            <a:off x="685800" y="1981200"/>
            <a:ext cx="7924800" cy="3352800"/>
          </a:xfrm>
        </p:spPr>
        <p:txBody>
          <a:bodyPr/>
          <a:lstStyle/>
          <a:p>
            <a:pPr>
              <a:buFontTx/>
              <a:buNone/>
            </a:pPr>
            <a:endParaRPr lang="pt-BR" altLang="pt-BR"/>
          </a:p>
          <a:p>
            <a:pPr lvl="1"/>
            <a:endParaRPr lang="pt-BR" altLang="pt-BR"/>
          </a:p>
        </p:txBody>
      </p:sp>
      <p:sp>
        <p:nvSpPr>
          <p:cNvPr id="3082" name="Text Box 10" descr="Papel jornal"/>
          <p:cNvSpPr txBox="1">
            <a:spLocks noChangeArrowheads="1"/>
          </p:cNvSpPr>
          <p:nvPr>
            <p:ph type="title"/>
          </p:nvPr>
        </p:nvSpPr>
        <p:spPr>
          <a:xfrm>
            <a:off x="914400" y="609600"/>
            <a:ext cx="7315200" cy="1143000"/>
          </a:xfrm>
          <a:blipFill dpi="0" rotWithShape="0">
            <a:blip r:embed="rId3"/>
            <a:srcRect/>
            <a:tile tx="0" ty="0" sx="100000" sy="100000" flip="none" algn="tl"/>
          </a:blipFill>
          <a:ln/>
          <a:scene3d>
            <a:camera prst="legacyObliqueTopRight"/>
            <a:lightRig rig="legacyFlat3" dir="b"/>
          </a:scene3d>
          <a:sp3d extrusionH="303200" prstMaterial="legacyMatte">
            <a:bevelT w="13500" h="13500" prst="angle"/>
            <a:bevelB w="13500" h="13500" prst="angle"/>
            <a:extrusionClr>
              <a:srgbClr val="F8F8F8"/>
            </a:extrusionClr>
            <a:contourClr>
              <a:srgbClr val="F8F8F8"/>
            </a:contourClr>
          </a:sp3d>
          <a:extLst>
            <a:ext uri="{91240B29-F687-4F45-9708-019B960494DF}">
              <a14:hiddenLine xmlns:a14="http://schemas.microsoft.com/office/drawing/2010/main">
                <a:noFill/>
              </a14:hiddenLine>
            </a:ext>
          </a:extLst>
        </p:spPr>
        <p:txBody>
          <a:bodyPr>
            <a:flatTx/>
          </a:bodyPr>
          <a:lstStyle/>
          <a:p>
            <a:pPr eaLnBrk="0" hangingPunct="0">
              <a:lnSpc>
                <a:spcPct val="120000"/>
              </a:lnSpc>
            </a:pPr>
            <a:r>
              <a:rPr lang="pt-BR" altLang="pt-BR" sz="2800" b="1">
                <a:solidFill>
                  <a:srgbClr val="0066FF"/>
                </a:solidFill>
                <a:effectLst>
                  <a:outerShdw blurRad="38100" dist="38100" dir="2700000" algn="tl">
                    <a:srgbClr val="C0C0C0"/>
                  </a:outerShdw>
                </a:effectLst>
                <a:latin typeface="Arial" panose="020B0604020202020204" pitchFamily="34" charset="0"/>
              </a:rPr>
              <a:t>Estrutura do trabalho Acadêmico: </a:t>
            </a:r>
            <a:br>
              <a:rPr lang="pt-BR" altLang="pt-BR" sz="2800" b="1">
                <a:solidFill>
                  <a:srgbClr val="0066FF"/>
                </a:solidFill>
                <a:effectLst>
                  <a:outerShdw blurRad="38100" dist="38100" dir="2700000" algn="tl">
                    <a:srgbClr val="C0C0C0"/>
                  </a:outerShdw>
                </a:effectLst>
                <a:latin typeface="Arial" panose="020B0604020202020204" pitchFamily="34" charset="0"/>
              </a:rPr>
            </a:br>
            <a:r>
              <a:rPr lang="pt-BR" altLang="pt-BR" sz="2800" b="1">
                <a:solidFill>
                  <a:srgbClr val="0066FF"/>
                </a:solidFill>
                <a:effectLst>
                  <a:outerShdw blurRad="38100" dist="38100" dir="2700000" algn="tl">
                    <a:srgbClr val="C0C0C0"/>
                  </a:outerShdw>
                </a:effectLst>
                <a:latin typeface="Arial" panose="020B0604020202020204" pitchFamily="34" charset="0"/>
              </a:rPr>
              <a:t>teses, dissertações, monografias, etc.</a:t>
            </a:r>
            <a:endParaRPr lang="pt-BR" altLang="pt-BR" sz="2800" b="1">
              <a:solidFill>
                <a:srgbClr val="0066FF"/>
              </a:solidFill>
              <a:latin typeface="Arial" panose="020B0604020202020204" pitchFamily="34" charset="0"/>
            </a:endParaRPr>
          </a:p>
        </p:txBody>
      </p:sp>
      <p:sp>
        <p:nvSpPr>
          <p:cNvPr id="3083" name="Comment 11" descr="Papel jornal"/>
          <p:cNvSpPr>
            <a:spLocks noChangeArrowheads="1"/>
          </p:cNvSpPr>
          <p:nvPr/>
        </p:nvSpPr>
        <p:spPr bwMode="auto">
          <a:xfrm>
            <a:off x="1258888" y="2276475"/>
            <a:ext cx="6477000" cy="3332163"/>
          </a:xfrm>
          <a:prstGeom prst="rect">
            <a:avLst/>
          </a:prstGeom>
          <a:blipFill dpi="0" rotWithShape="0">
            <a:blip r:embed="rId3"/>
            <a:srcRect/>
            <a:tile tx="0" ty="0" sx="100000" sy="100000" flip="none" algn="tl"/>
          </a:blip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a:spAutoFit/>
          </a:bodyPr>
          <a:lstStyle/>
          <a:p>
            <a:pPr algn="ctr">
              <a:spcBef>
                <a:spcPct val="100000"/>
              </a:spcBef>
              <a:spcAft>
                <a:spcPct val="100000"/>
              </a:spcAft>
            </a:pPr>
            <a:r>
              <a:rPr lang="pt-BR" altLang="pt-BR" sz="3200">
                <a:solidFill>
                  <a:srgbClr val="0066FF"/>
                </a:solidFill>
                <a:latin typeface="Tahoma" panose="020B0604030504040204" pitchFamily="34" charset="0"/>
              </a:rPr>
              <a:t>Elementos:</a:t>
            </a:r>
          </a:p>
          <a:p>
            <a:pPr algn="ctr">
              <a:spcBef>
                <a:spcPct val="20000"/>
              </a:spcBef>
            </a:pPr>
            <a:r>
              <a:rPr lang="pt-BR" altLang="pt-BR" sz="3200">
                <a:solidFill>
                  <a:srgbClr val="FF0066"/>
                </a:solidFill>
                <a:latin typeface="Tahoma" panose="020B0604030504040204" pitchFamily="34" charset="0"/>
                <a:cs typeface="Times New Roman" panose="02020603050405020304" pitchFamily="18" charset="0"/>
              </a:rPr>
              <a:t>1 </a:t>
            </a:r>
            <a:r>
              <a:rPr lang="pt-BR" altLang="pt-BR" sz="3200">
                <a:solidFill>
                  <a:srgbClr val="FF0066"/>
                </a:solidFill>
                <a:latin typeface="Tahoma" panose="020B0604030504040204" pitchFamily="34" charset="0"/>
                <a:cs typeface="Times New Roman" panose="02020603050405020304" pitchFamily="18" charset="0"/>
                <a:hlinkClick r:id="rId4" action="ppaction://hlinksldjump"/>
              </a:rPr>
              <a:t>Pré-textual</a:t>
            </a:r>
            <a:endParaRPr lang="pt-BR" altLang="pt-BR" sz="3200">
              <a:solidFill>
                <a:srgbClr val="FF0066"/>
              </a:solidFill>
              <a:latin typeface="Tahoma" panose="020B0604030504040204" pitchFamily="34" charset="0"/>
              <a:cs typeface="Times New Roman" panose="02020603050405020304" pitchFamily="18" charset="0"/>
            </a:endParaRPr>
          </a:p>
          <a:p>
            <a:pPr algn="ctr">
              <a:spcBef>
                <a:spcPct val="20000"/>
              </a:spcBef>
            </a:pPr>
            <a:r>
              <a:rPr lang="pt-BR" altLang="pt-BR" sz="3200">
                <a:solidFill>
                  <a:srgbClr val="FF0066"/>
                </a:solidFill>
                <a:latin typeface="Tahoma" panose="020B0604030504040204" pitchFamily="34" charset="0"/>
                <a:cs typeface="Times New Roman" panose="02020603050405020304" pitchFamily="18" charset="0"/>
              </a:rPr>
              <a:t>2  </a:t>
            </a:r>
            <a:r>
              <a:rPr lang="pt-BR" altLang="pt-BR" sz="3200">
                <a:solidFill>
                  <a:srgbClr val="FF0066"/>
                </a:solidFill>
                <a:latin typeface="Tahoma" panose="020B0604030504040204" pitchFamily="34" charset="0"/>
                <a:cs typeface="Times New Roman" panose="02020603050405020304" pitchFamily="18" charset="0"/>
                <a:hlinkClick r:id="rId5" action="ppaction://hlinksldjump"/>
              </a:rPr>
              <a:t>Textual</a:t>
            </a:r>
            <a:endParaRPr lang="pt-BR" altLang="pt-BR" sz="3200">
              <a:solidFill>
                <a:srgbClr val="FF0066"/>
              </a:solidFill>
              <a:latin typeface="Tahoma" panose="020B0604030504040204" pitchFamily="34" charset="0"/>
              <a:cs typeface="Times New Roman" panose="02020603050405020304" pitchFamily="18" charset="0"/>
            </a:endParaRPr>
          </a:p>
          <a:p>
            <a:pPr algn="ctr">
              <a:spcBef>
                <a:spcPct val="20000"/>
              </a:spcBef>
            </a:pPr>
            <a:r>
              <a:rPr lang="pt-BR" altLang="pt-BR" sz="3200">
                <a:solidFill>
                  <a:srgbClr val="FF0066"/>
                </a:solidFill>
                <a:latin typeface="Tahoma" panose="020B0604030504040204" pitchFamily="34" charset="0"/>
                <a:cs typeface="Times New Roman" panose="02020603050405020304" pitchFamily="18" charset="0"/>
              </a:rPr>
              <a:t>3 </a:t>
            </a:r>
            <a:r>
              <a:rPr lang="pt-BR" altLang="pt-BR" sz="3200">
                <a:solidFill>
                  <a:srgbClr val="FF0066"/>
                </a:solidFill>
                <a:latin typeface="Tahoma" panose="020B0604030504040204" pitchFamily="34" charset="0"/>
                <a:cs typeface="Times New Roman" panose="02020603050405020304" pitchFamily="18" charset="0"/>
                <a:hlinkClick r:id="rId6" action="ppaction://hlinksldjump"/>
              </a:rPr>
              <a:t>Pós-Textual</a:t>
            </a:r>
            <a:endParaRPr lang="pt-BR" altLang="pt-BR" sz="3200">
              <a:solidFill>
                <a:srgbClr val="FF0066"/>
              </a:solidFill>
              <a:latin typeface="Tahoma" panose="020B0604030504040204" pitchFamily="34" charset="0"/>
              <a:cs typeface="Times New Roman" panose="02020603050405020304" pitchFamily="18" charset="0"/>
            </a:endParaRPr>
          </a:p>
          <a:p>
            <a:pPr>
              <a:spcBef>
                <a:spcPct val="20000"/>
              </a:spcBef>
            </a:pPr>
            <a:endParaRPr lang="pt-BR" altLang="pt-BR" sz="2800">
              <a:solidFill>
                <a:srgbClr val="FF0066"/>
              </a:solidFill>
              <a:latin typeface="Tahoma" panose="020B0604030504040204" pitchFamily="34" charset="0"/>
            </a:endParaRPr>
          </a:p>
        </p:txBody>
      </p:sp>
      <p:sp>
        <p:nvSpPr>
          <p:cNvPr id="3084" name="AutoShape 12"/>
          <p:cNvSpPr>
            <a:spLocks noChangeArrowheads="1"/>
          </p:cNvSpPr>
          <p:nvPr/>
        </p:nvSpPr>
        <p:spPr bwMode="auto">
          <a:xfrm>
            <a:off x="228600" y="228600"/>
            <a:ext cx="614363" cy="484188"/>
          </a:xfrm>
          <a:prstGeom prst="bevel">
            <a:avLst>
              <a:gd name="adj" fmla="val 12500"/>
            </a:avLst>
          </a:prstGeom>
          <a:solidFill>
            <a:schemeClr val="bg1">
              <a:alpha val="5000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000000"/>
                  </a:outerShdw>
                </a:effectLst>
                <a:latin typeface="Tahoma" panose="020B0604030504040204" pitchFamily="34" charset="0"/>
              </a:rPr>
              <a:t>03</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iterate type="lt">
                                    <p:tmPct val="100000"/>
                                  </p:iterate>
                                  <p:childTnLst>
                                    <p:set>
                                      <p:cBhvr>
                                        <p:cTn id="6" dur="1" fill="hold">
                                          <p:stCondLst>
                                            <p:cond delay="0"/>
                                          </p:stCondLst>
                                        </p:cTn>
                                        <p:tgtEl>
                                          <p:spTgt spid="3082"/>
                                        </p:tgtEl>
                                        <p:attrNameLst>
                                          <p:attrName>style.visibility</p:attrName>
                                        </p:attrNameLst>
                                      </p:cBhvr>
                                      <p:to>
                                        <p:strVal val="visible"/>
                                      </p:to>
                                    </p:set>
                                    <p:animEffect transition="in" filter="blinds(horizontal)">
                                      <p:cBhvr>
                                        <p:cTn id="7" dur="75"/>
                                        <p:tgtEl>
                                          <p:spTgt spid="3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83"/>
                                        </p:tgtEl>
                                        <p:attrNameLst>
                                          <p:attrName>style.visibility</p:attrName>
                                        </p:attrNameLst>
                                      </p:cBhvr>
                                      <p:to>
                                        <p:strVal val="visible"/>
                                      </p:to>
                                    </p:set>
                                    <p:animEffect transition="in" filter="blinds(horizontal)">
                                      <p:cBhvr>
                                        <p:cTn id="12" dur="5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 grpId="0" animBg="1" autoUpdateAnimBg="0"/>
      <p:bldP spid="308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pt-BR" altLang="pt-BR"/>
              <a:t>Maria Bernardete M. Alves e Marili I. Lopes</a:t>
            </a:r>
          </a:p>
        </p:txBody>
      </p:sp>
      <p:sp>
        <p:nvSpPr>
          <p:cNvPr id="6" name="Espaço Reservado para Rodapé 4"/>
          <p:cNvSpPr>
            <a:spLocks noGrp="1"/>
          </p:cNvSpPr>
          <p:nvPr>
            <p:ph type="ftr" sz="quarter" idx="11"/>
          </p:nvPr>
        </p:nvSpPr>
        <p:spPr/>
        <p:txBody>
          <a:bodyPr/>
          <a:lstStyle/>
          <a:p>
            <a:r>
              <a:rPr lang="pt-BR" altLang="pt-BR"/>
              <a:t>UFSC/2006</a:t>
            </a:r>
          </a:p>
        </p:txBody>
      </p:sp>
      <p:sp>
        <p:nvSpPr>
          <p:cNvPr id="43013" name="Rectangle 5"/>
          <p:cNvSpPr>
            <a:spLocks noChangeArrowheads="1"/>
          </p:cNvSpPr>
          <p:nvPr>
            <p:ph type="body" idx="1"/>
          </p:nvPr>
        </p:nvSpPr>
        <p:spPr>
          <a:xfrm>
            <a:off x="971550" y="1412875"/>
            <a:ext cx="7272338" cy="4752975"/>
          </a:xfrm>
          <a:noFill/>
          <a:ln/>
        </p:spPr>
        <p:txBody>
          <a:bodyPr/>
          <a:lstStyle/>
          <a:p>
            <a:pPr marL="914400" lvl="1" indent="-457200">
              <a:lnSpc>
                <a:spcPct val="90000"/>
              </a:lnSpc>
              <a:spcBef>
                <a:spcPct val="0"/>
              </a:spcBef>
              <a:buFontTx/>
              <a:buAutoNum type="arabicPeriod"/>
            </a:pPr>
            <a:r>
              <a:rPr lang="pt-BR" altLang="pt-BR" sz="2000" b="1">
                <a:solidFill>
                  <a:srgbClr val="0066FF"/>
                </a:solidFill>
                <a:effectLst>
                  <a:outerShdw blurRad="38100" dist="38100" dir="2700000" algn="tl">
                    <a:srgbClr val="C0C0C0"/>
                  </a:outerShdw>
                </a:effectLst>
                <a:latin typeface="Tahoma" panose="020B0604030504040204" pitchFamily="34" charset="0"/>
              </a:rPr>
              <a:t>Capa </a:t>
            </a:r>
            <a:r>
              <a:rPr lang="pt-BR" altLang="pt-BR" sz="2000" b="1">
                <a:solidFill>
                  <a:srgbClr val="FF0066"/>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AutoNum type="arabicPeriod"/>
            </a:pPr>
            <a:r>
              <a:rPr lang="pt-BR" altLang="pt-BR" sz="2000" b="1">
                <a:solidFill>
                  <a:srgbClr val="0066FF"/>
                </a:solidFill>
                <a:effectLst>
                  <a:outerShdw blurRad="38100" dist="38100" dir="2700000" algn="tl">
                    <a:srgbClr val="C0C0C0"/>
                  </a:outerShdw>
                </a:effectLst>
                <a:latin typeface="Tahoma" panose="020B0604030504040204" pitchFamily="34" charset="0"/>
              </a:rPr>
              <a:t>Lombada</a:t>
            </a:r>
            <a:r>
              <a:rPr lang="pt-BR" altLang="pt-BR" sz="2000" b="1">
                <a:solidFill>
                  <a:schemeClr val="folHlink"/>
                </a:solidFill>
                <a:effectLst>
                  <a:outerShdw blurRad="38100" dist="38100" dir="2700000" algn="tl">
                    <a:srgbClr val="C0C0C0"/>
                  </a:outerShdw>
                </a:effectLst>
                <a:latin typeface="Tahoma" panose="020B0604030504040204" pitchFamily="34" charset="0"/>
              </a:rPr>
              <a:t> </a:t>
            </a:r>
            <a:r>
              <a:rPr lang="pt-BR" altLang="pt-BR" sz="2000" b="1">
                <a:solidFill>
                  <a:schemeClr val="accent1"/>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3.  Folha de rosto </a:t>
            </a:r>
            <a:r>
              <a:rPr lang="pt-BR" altLang="pt-BR" sz="2000" b="1">
                <a:solidFill>
                  <a:srgbClr val="FF0066"/>
                </a:solidFill>
                <a:effectLst>
                  <a:outerShdw blurRad="38100" dist="38100" dir="2700000" algn="tl">
                    <a:srgbClr val="C0C0C0"/>
                  </a:outerShdw>
                </a:effectLst>
                <a:latin typeface="Tahoma" panose="020B0604030504040204" pitchFamily="34" charset="0"/>
              </a:rPr>
              <a:t>* </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4.  Errata </a:t>
            </a:r>
            <a:r>
              <a:rPr lang="pt-BR" altLang="pt-BR" sz="2000" b="1">
                <a:solidFill>
                  <a:srgbClr val="00CC00"/>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5.  Folha de aprovação </a:t>
            </a:r>
            <a:r>
              <a:rPr lang="pt-BR" altLang="pt-BR" sz="2000" b="1">
                <a:solidFill>
                  <a:srgbClr val="FF0066"/>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6.  Dedicatória </a:t>
            </a:r>
            <a:r>
              <a:rPr lang="pt-BR" altLang="pt-BR" sz="2000" b="1">
                <a:solidFill>
                  <a:srgbClr val="00CC00"/>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7.  Agradecimentos </a:t>
            </a:r>
            <a:r>
              <a:rPr lang="pt-BR" altLang="pt-BR" sz="2000" b="1">
                <a:solidFill>
                  <a:srgbClr val="00CC00"/>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8.  Epígrafe </a:t>
            </a:r>
            <a:r>
              <a:rPr lang="pt-BR" altLang="pt-BR" sz="2000" b="1">
                <a:solidFill>
                  <a:srgbClr val="00CC00"/>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9.  Resumo em português </a:t>
            </a:r>
            <a:r>
              <a:rPr lang="pt-BR" altLang="pt-BR" sz="2000" b="1">
                <a:solidFill>
                  <a:srgbClr val="FF0066"/>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10. Abstract </a:t>
            </a:r>
            <a:r>
              <a:rPr lang="pt-BR" altLang="pt-BR" sz="2000" b="1">
                <a:solidFill>
                  <a:srgbClr val="FF0066"/>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11. Lista de ilustrações </a:t>
            </a:r>
            <a:r>
              <a:rPr lang="pt-BR" altLang="pt-BR" sz="2000" b="1">
                <a:solidFill>
                  <a:srgbClr val="00CC00"/>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12. Lista de tabelas</a:t>
            </a:r>
            <a:r>
              <a:rPr lang="pt-BR" altLang="pt-BR" sz="2000" b="1">
                <a:solidFill>
                  <a:schemeClr val="accent1"/>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13. Lista de abreviaturas e siglas </a:t>
            </a:r>
            <a:r>
              <a:rPr lang="pt-BR" altLang="pt-BR" sz="2000" b="1">
                <a:solidFill>
                  <a:srgbClr val="00CC00"/>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14. Lista de símbolos</a:t>
            </a:r>
            <a:r>
              <a:rPr lang="pt-BR" altLang="pt-BR" sz="2000" b="1">
                <a:solidFill>
                  <a:srgbClr val="00CC00"/>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0066FF"/>
                </a:solidFill>
                <a:effectLst>
                  <a:outerShdw blurRad="38100" dist="38100" dir="2700000" algn="tl">
                    <a:srgbClr val="C0C0C0"/>
                  </a:outerShdw>
                </a:effectLst>
                <a:latin typeface="Tahoma" panose="020B0604030504040204" pitchFamily="34" charset="0"/>
              </a:rPr>
              <a:t>15. Sumário</a:t>
            </a:r>
            <a:r>
              <a:rPr lang="pt-BR" altLang="pt-BR" sz="2000" b="1">
                <a:solidFill>
                  <a:srgbClr val="FF6600"/>
                </a:solidFill>
                <a:effectLst>
                  <a:outerShdw blurRad="38100" dist="38100" dir="2700000" algn="tl">
                    <a:srgbClr val="C0C0C0"/>
                  </a:outerShdw>
                </a:effectLst>
                <a:latin typeface="Tahoma" panose="020B0604030504040204" pitchFamily="34" charset="0"/>
              </a:rPr>
              <a:t>*</a:t>
            </a:r>
          </a:p>
          <a:p>
            <a:pPr marL="914400" lvl="1" indent="-457200">
              <a:lnSpc>
                <a:spcPct val="90000"/>
              </a:lnSpc>
              <a:spcBef>
                <a:spcPct val="0"/>
              </a:spcBef>
              <a:buFontTx/>
              <a:buNone/>
            </a:pPr>
            <a:r>
              <a:rPr lang="pt-BR" altLang="pt-BR" sz="2000" b="1">
                <a:solidFill>
                  <a:srgbClr val="FF6600"/>
                </a:solidFill>
                <a:effectLst>
                  <a:outerShdw blurRad="38100" dist="38100" dir="2700000" algn="tl">
                    <a:srgbClr val="C0C0C0"/>
                  </a:outerShdw>
                </a:effectLst>
                <a:latin typeface="Tahoma" panose="020B0604030504040204" pitchFamily="34" charset="0"/>
              </a:rPr>
              <a:t>   </a:t>
            </a:r>
            <a:r>
              <a:rPr lang="pt-BR" altLang="pt-BR" sz="2200" b="1">
                <a:solidFill>
                  <a:srgbClr val="FF0066"/>
                </a:solidFill>
                <a:latin typeface="Tahoma" panose="020B0604030504040204" pitchFamily="34" charset="0"/>
              </a:rPr>
              <a:t>*  </a:t>
            </a:r>
            <a:r>
              <a:rPr lang="pt-BR" altLang="pt-BR" sz="2200" b="1">
                <a:solidFill>
                  <a:srgbClr val="CC0000"/>
                </a:solidFill>
                <a:latin typeface="Tahoma" panose="020B0604030504040204" pitchFamily="34" charset="0"/>
              </a:rPr>
              <a:t>Elementos obrigatórios</a:t>
            </a:r>
          </a:p>
          <a:p>
            <a:pPr marL="914400" lvl="1" indent="-457200">
              <a:lnSpc>
                <a:spcPct val="90000"/>
              </a:lnSpc>
              <a:spcBef>
                <a:spcPct val="0"/>
              </a:spcBef>
              <a:buFontTx/>
              <a:buNone/>
            </a:pPr>
            <a:r>
              <a:rPr lang="pt-BR" altLang="pt-BR" sz="2000" b="1">
                <a:solidFill>
                  <a:srgbClr val="00CC00"/>
                </a:solidFill>
                <a:latin typeface="Tahoma" panose="020B0604030504040204" pitchFamily="34" charset="0"/>
              </a:rPr>
              <a:t>**</a:t>
            </a:r>
            <a:r>
              <a:rPr lang="pt-BR" altLang="pt-BR" sz="2000" b="1">
                <a:solidFill>
                  <a:srgbClr val="0066FF"/>
                </a:solidFill>
                <a:latin typeface="Tahoma" panose="020B0604030504040204" pitchFamily="34" charset="0"/>
              </a:rPr>
              <a:t> </a:t>
            </a:r>
            <a:r>
              <a:rPr lang="pt-BR" altLang="pt-BR" sz="2000" b="1">
                <a:solidFill>
                  <a:schemeClr val="accent1"/>
                </a:solidFill>
                <a:latin typeface="Tahoma" panose="020B0604030504040204" pitchFamily="34" charset="0"/>
              </a:rPr>
              <a:t>Elementos opcionais</a:t>
            </a:r>
          </a:p>
          <a:p>
            <a:pPr marL="457200" indent="-457200" algn="ctr">
              <a:lnSpc>
                <a:spcPct val="90000"/>
              </a:lnSpc>
              <a:spcBef>
                <a:spcPct val="0"/>
              </a:spcBef>
              <a:buFontTx/>
              <a:buNone/>
            </a:pPr>
            <a:endParaRPr lang="pt-BR" altLang="pt-BR" sz="2200" b="1">
              <a:solidFill>
                <a:srgbClr val="FF6600"/>
              </a:solidFill>
              <a:effectLst>
                <a:outerShdw blurRad="38100" dist="38100" dir="2700000" algn="tl">
                  <a:srgbClr val="C0C0C0"/>
                </a:outerShdw>
              </a:effectLst>
              <a:latin typeface="Tahoma" panose="020B0604030504040204" pitchFamily="34" charset="0"/>
            </a:endParaRPr>
          </a:p>
        </p:txBody>
      </p:sp>
      <p:sp>
        <p:nvSpPr>
          <p:cNvPr id="43017" name="Rectangle 9"/>
          <p:cNvSpPr>
            <a:spLocks noChangeArrowheads="1"/>
          </p:cNvSpPr>
          <p:nvPr>
            <p:ph type="title"/>
          </p:nvPr>
        </p:nvSpPr>
        <p:spPr>
          <a:xfrm>
            <a:off x="1066800" y="304800"/>
            <a:ext cx="7239000" cy="990600"/>
          </a:xfrm>
          <a:solidFill>
            <a:srgbClr val="FFFFFF"/>
          </a:solidFill>
          <a:ln/>
          <a:effectLst>
            <a:prstShdw prst="shdw17" dist="107763" dir="2700000">
              <a:srgbClr val="FFCC00"/>
            </a:prstShdw>
          </a:effectLst>
        </p:spPr>
        <p:txBody>
          <a:bodyPr/>
          <a:lstStyle/>
          <a:p>
            <a:r>
              <a:rPr lang="pt-BR" altLang="pt-BR" sz="2800" b="1">
                <a:solidFill>
                  <a:srgbClr val="FF0066"/>
                </a:solidFill>
                <a:effectLst>
                  <a:outerShdw blurRad="38100" dist="38100" dir="2700000" algn="tl">
                    <a:srgbClr val="C0C0C0"/>
                  </a:outerShdw>
                </a:effectLst>
                <a:latin typeface="Tahoma" panose="020B0604030504040204" pitchFamily="34" charset="0"/>
              </a:rPr>
              <a:t> </a:t>
            </a:r>
            <a:r>
              <a:rPr lang="pt-BR" altLang="pt-BR" sz="2600" b="1">
                <a:solidFill>
                  <a:srgbClr val="0066FF"/>
                </a:solidFill>
                <a:effectLst>
                  <a:outerShdw blurRad="38100" dist="38100" dir="2700000" algn="tl">
                    <a:srgbClr val="C0C0C0"/>
                  </a:outerShdw>
                </a:effectLst>
                <a:latin typeface="Tahoma" panose="020B0604030504040204" pitchFamily="34" charset="0"/>
              </a:rPr>
              <a:t>Elementos Pré-Textuais:  são aqueles que ajudam  na identificação da obra</a:t>
            </a:r>
          </a:p>
        </p:txBody>
      </p:sp>
      <p:sp>
        <p:nvSpPr>
          <p:cNvPr id="43018" name="AutoShape 10"/>
          <p:cNvSpPr>
            <a:spLocks noChangeArrowheads="1"/>
          </p:cNvSpPr>
          <p:nvPr/>
        </p:nvSpPr>
        <p:spPr bwMode="auto">
          <a:xfrm>
            <a:off x="228600" y="228600"/>
            <a:ext cx="6143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C0C0C0"/>
                  </a:outerShdw>
                </a:effectLst>
                <a:latin typeface="Tahoma" panose="020B0604030504040204" pitchFamily="34" charset="0"/>
              </a:rPr>
              <a:t>04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17"/>
                                        </p:tgtEl>
                                        <p:attrNameLst>
                                          <p:attrName>style.visibility</p:attrName>
                                        </p:attrNameLst>
                                      </p:cBhvr>
                                      <p:to>
                                        <p:strVal val="visible"/>
                                      </p:to>
                                    </p:set>
                                    <p:animEffect transition="in" filter="box(in)">
                                      <p:cBhvr>
                                        <p:cTn id="7" dur="500"/>
                                        <p:tgtEl>
                                          <p:spTgt spid="430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box(in)">
                                      <p:cBhvr>
                                        <p:cTn id="12"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utoUpdateAnimBg="0"/>
      <p:bldP spid="4301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pt-BR" altLang="pt-BR"/>
              <a:t>Maria Bernardete M. Alves e Marili I. Lopes</a:t>
            </a:r>
          </a:p>
        </p:txBody>
      </p:sp>
      <p:sp>
        <p:nvSpPr>
          <p:cNvPr id="6" name="Espaço Reservado para Rodapé 4"/>
          <p:cNvSpPr>
            <a:spLocks noGrp="1"/>
          </p:cNvSpPr>
          <p:nvPr>
            <p:ph type="ftr" sz="quarter" idx="11"/>
          </p:nvPr>
        </p:nvSpPr>
        <p:spPr/>
        <p:txBody>
          <a:bodyPr/>
          <a:lstStyle/>
          <a:p>
            <a:r>
              <a:rPr lang="pt-BR" altLang="pt-BR"/>
              <a:t>UFSC/2006</a:t>
            </a:r>
          </a:p>
        </p:txBody>
      </p:sp>
      <p:sp>
        <p:nvSpPr>
          <p:cNvPr id="5125" name="AutoShape 5"/>
          <p:cNvSpPr>
            <a:spLocks noChangeArrowheads="1"/>
          </p:cNvSpPr>
          <p:nvPr/>
        </p:nvSpPr>
        <p:spPr bwMode="auto">
          <a:xfrm>
            <a:off x="228600" y="228600"/>
            <a:ext cx="6143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C0C0C0"/>
                  </a:outerShdw>
                </a:effectLst>
                <a:latin typeface="Tahoma" panose="020B0604030504040204" pitchFamily="34" charset="0"/>
              </a:rPr>
              <a:t>05</a:t>
            </a:r>
          </a:p>
        </p:txBody>
      </p:sp>
      <p:sp>
        <p:nvSpPr>
          <p:cNvPr id="5129" name="AutoShape 9"/>
          <p:cNvSpPr>
            <a:spLocks noChangeArrowheads="1"/>
          </p:cNvSpPr>
          <p:nvPr>
            <p:ph type="title"/>
          </p:nvPr>
        </p:nvSpPr>
        <p:spPr>
          <a:xfrm>
            <a:off x="2438400" y="228600"/>
            <a:ext cx="4572000" cy="762000"/>
          </a:xfrm>
          <a:prstGeom prst="flowChartAlternateProcess">
            <a:avLst/>
          </a:prstGeom>
          <a:solidFill>
            <a:srgbClr val="FF99CC"/>
          </a:solidFill>
          <a:ln>
            <a:solidFill>
              <a:schemeClr val="tx1"/>
            </a:solidFill>
            <a:miter lim="800000"/>
            <a:headEnd/>
            <a:tailEnd/>
          </a:ln>
        </p:spPr>
        <p:txBody>
          <a:bodyPr/>
          <a:lstStyle/>
          <a:p>
            <a:r>
              <a:rPr lang="pt-BR" altLang="pt-BR" sz="3200" b="1">
                <a:solidFill>
                  <a:schemeClr val="tx1"/>
                </a:solidFill>
                <a:latin typeface="Tahoma" panose="020B0604030504040204" pitchFamily="34" charset="0"/>
              </a:rPr>
              <a:t>CAPA</a:t>
            </a:r>
          </a:p>
        </p:txBody>
      </p:sp>
      <p:sp>
        <p:nvSpPr>
          <p:cNvPr id="5130" name="Rectangle 10"/>
          <p:cNvSpPr>
            <a:spLocks noChangeArrowheads="1"/>
          </p:cNvSpPr>
          <p:nvPr>
            <p:ph type="body" idx="1"/>
          </p:nvPr>
        </p:nvSpPr>
        <p:spPr>
          <a:xfrm>
            <a:off x="533400" y="1752600"/>
            <a:ext cx="8153400" cy="4495800"/>
          </a:xfrm>
          <a:solidFill>
            <a:srgbClr val="FFFFFF"/>
          </a:solidFill>
          <a:ln>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lstStyle/>
          <a:p>
            <a:pPr marL="457200" indent="-457200" algn="just">
              <a:lnSpc>
                <a:spcPct val="90000"/>
              </a:lnSpc>
              <a:buFontTx/>
              <a:buNone/>
            </a:pPr>
            <a:endParaRPr lang="pt-BR" altLang="pt-BR" sz="2000" b="1">
              <a:solidFill>
                <a:srgbClr val="00CC00"/>
              </a:solidFill>
              <a:effectLst>
                <a:outerShdw blurRad="38100" dist="38100" dir="2700000" algn="tl">
                  <a:srgbClr val="C0C0C0"/>
                </a:outerShdw>
              </a:effectLst>
              <a:latin typeface="Tahoma" panose="020B0604030504040204" pitchFamily="34" charset="0"/>
              <a:cs typeface="Times New Roman" panose="02020603050405020304" pitchFamily="18" charset="0"/>
            </a:endParaRPr>
          </a:p>
          <a:p>
            <a:pPr marL="457200" indent="-457200" algn="just">
              <a:lnSpc>
                <a:spcPct val="90000"/>
              </a:lnSpc>
              <a:buFontTx/>
              <a:buNone/>
            </a:pPr>
            <a:r>
              <a:rPr lang="pt-BR" altLang="pt-BR" sz="2000" b="1">
                <a:solidFill>
                  <a:srgbClr val="00CC00"/>
                </a:solidFill>
                <a:effectLst>
                  <a:outerShdw blurRad="38100" dist="38100" dir="2700000" algn="tl">
                    <a:srgbClr val="C0C0C0"/>
                  </a:outerShdw>
                </a:effectLst>
                <a:latin typeface="Tahoma" panose="020B0604030504040204" pitchFamily="34" charset="0"/>
                <a:cs typeface="Times New Roman" panose="02020603050405020304" pitchFamily="18" charset="0"/>
              </a:rPr>
              <a:t>1 Capa</a:t>
            </a:r>
            <a:r>
              <a:rPr lang="pt-BR" altLang="pt-BR" sz="2000">
                <a:solidFill>
                  <a:srgbClr val="00CC00"/>
                </a:solidFill>
                <a:latin typeface="Tahoma" panose="020B0604030504040204" pitchFamily="34" charset="0"/>
                <a:cs typeface="Times New Roman" panose="02020603050405020304" pitchFamily="18" charset="0"/>
              </a:rPr>
              <a:t>:</a:t>
            </a:r>
            <a:r>
              <a:rPr lang="pt-BR" altLang="pt-BR" sz="2000">
                <a:solidFill>
                  <a:srgbClr val="000066"/>
                </a:solidFill>
                <a:latin typeface="Tahoma" panose="020B0604030504040204" pitchFamily="34" charset="0"/>
                <a:cs typeface="Times New Roman" panose="02020603050405020304" pitchFamily="18" charset="0"/>
              </a:rPr>
              <a:t> “elemento obrigatório, sobre o qual se imprimem as informações indispensáveis à sua identificação na seguinte ordem:</a:t>
            </a:r>
          </a:p>
          <a:p>
            <a:pPr marL="914400" lvl="1" indent="-457200" algn="just">
              <a:lnSpc>
                <a:spcPct val="90000"/>
              </a:lnSpc>
              <a:buFont typeface="Wingdings" panose="05000000000000000000" pitchFamily="2" charset="2"/>
              <a:buAutoNum type="alphaLcParenR"/>
            </a:pPr>
            <a:r>
              <a:rPr lang="pt-BR" altLang="pt-BR" sz="2000">
                <a:solidFill>
                  <a:srgbClr val="000066"/>
                </a:solidFill>
                <a:latin typeface="Tahoma" panose="020B0604030504040204" pitchFamily="34" charset="0"/>
                <a:cs typeface="Times New Roman" panose="02020603050405020304" pitchFamily="18" charset="0"/>
              </a:rPr>
              <a:t>Nome da Instituição </a:t>
            </a:r>
            <a:r>
              <a:rPr lang="pt-BR" altLang="pt-BR" sz="2000">
                <a:solidFill>
                  <a:srgbClr val="FF6600"/>
                </a:solidFill>
                <a:latin typeface="Tahoma" panose="020B0604030504040204" pitchFamily="34" charset="0"/>
                <a:cs typeface="Times New Roman" panose="02020603050405020304" pitchFamily="18" charset="0"/>
              </a:rPr>
              <a:t>(opcional)</a:t>
            </a:r>
          </a:p>
          <a:p>
            <a:pPr marL="914400" lvl="1" indent="-457200" algn="just">
              <a:lnSpc>
                <a:spcPct val="90000"/>
              </a:lnSpc>
              <a:buFont typeface="Wingdings" panose="05000000000000000000" pitchFamily="2" charset="2"/>
              <a:buAutoNum type="alphaLcParenR"/>
            </a:pPr>
            <a:r>
              <a:rPr lang="pt-BR" altLang="pt-BR" sz="2000">
                <a:solidFill>
                  <a:srgbClr val="000066"/>
                </a:solidFill>
                <a:latin typeface="Tahoma" panose="020B0604030504040204" pitchFamily="34" charset="0"/>
                <a:cs typeface="Times New Roman" panose="02020603050405020304" pitchFamily="18" charset="0"/>
              </a:rPr>
              <a:t>Nome do autor</a:t>
            </a:r>
          </a:p>
          <a:p>
            <a:pPr marL="914400" lvl="1" indent="-457200" algn="just">
              <a:lnSpc>
                <a:spcPct val="90000"/>
              </a:lnSpc>
              <a:buFont typeface="Wingdings" panose="05000000000000000000" pitchFamily="2" charset="2"/>
              <a:buAutoNum type="alphaLcParenR"/>
            </a:pPr>
            <a:r>
              <a:rPr lang="pt-BR" altLang="pt-BR" sz="2000">
                <a:solidFill>
                  <a:srgbClr val="000066"/>
                </a:solidFill>
                <a:latin typeface="Tahoma" panose="020B0604030504040204" pitchFamily="34" charset="0"/>
                <a:cs typeface="Times New Roman" panose="02020603050405020304" pitchFamily="18" charset="0"/>
              </a:rPr>
              <a:t>Título</a:t>
            </a:r>
          </a:p>
          <a:p>
            <a:pPr marL="914400" lvl="1" indent="-457200" algn="just">
              <a:lnSpc>
                <a:spcPct val="90000"/>
              </a:lnSpc>
              <a:buFont typeface="Wingdings" panose="05000000000000000000" pitchFamily="2" charset="2"/>
              <a:buAutoNum type="alphaLcParenR"/>
            </a:pPr>
            <a:r>
              <a:rPr lang="pt-BR" altLang="pt-BR" sz="2000">
                <a:solidFill>
                  <a:srgbClr val="000066"/>
                </a:solidFill>
                <a:latin typeface="Tahoma" panose="020B0604030504040204" pitchFamily="34" charset="0"/>
                <a:cs typeface="Times New Roman" panose="02020603050405020304" pitchFamily="18" charset="0"/>
              </a:rPr>
              <a:t>Subtítulo (se houver)</a:t>
            </a:r>
          </a:p>
          <a:p>
            <a:pPr marL="914400" lvl="1" indent="-457200" algn="just">
              <a:lnSpc>
                <a:spcPct val="90000"/>
              </a:lnSpc>
              <a:buFont typeface="Wingdings" panose="05000000000000000000" pitchFamily="2" charset="2"/>
              <a:buAutoNum type="alphaLcParenR"/>
            </a:pPr>
            <a:r>
              <a:rPr lang="pt-BR" altLang="pt-BR" sz="2000">
                <a:solidFill>
                  <a:srgbClr val="000066"/>
                </a:solidFill>
                <a:latin typeface="Tahoma" panose="020B0604030504040204" pitchFamily="34" charset="0"/>
                <a:cs typeface="Times New Roman" panose="02020603050405020304" pitchFamily="18" charset="0"/>
              </a:rPr>
              <a:t>Número de volume (se houver mais de um, constando em cada capa o respectivo volume</a:t>
            </a:r>
          </a:p>
          <a:p>
            <a:pPr marL="914400" lvl="1" indent="-457200" algn="just">
              <a:lnSpc>
                <a:spcPct val="90000"/>
              </a:lnSpc>
              <a:buFont typeface="Wingdings" panose="05000000000000000000" pitchFamily="2" charset="2"/>
              <a:buAutoNum type="alphaLcParenR"/>
            </a:pPr>
            <a:r>
              <a:rPr lang="pt-BR" altLang="pt-BR" sz="2000">
                <a:solidFill>
                  <a:srgbClr val="000066"/>
                </a:solidFill>
                <a:latin typeface="Tahoma" panose="020B0604030504040204" pitchFamily="34" charset="0"/>
                <a:cs typeface="Times New Roman" panose="02020603050405020304" pitchFamily="18" charset="0"/>
              </a:rPr>
              <a:t>Local (cidade) da Instituição onde será apresentado o trabalho</a:t>
            </a:r>
          </a:p>
          <a:p>
            <a:pPr marL="914400" lvl="1" indent="-457200" algn="just">
              <a:lnSpc>
                <a:spcPct val="90000"/>
              </a:lnSpc>
              <a:buFont typeface="Wingdings" panose="05000000000000000000" pitchFamily="2" charset="2"/>
              <a:buAutoNum type="alphaLcParenR"/>
            </a:pPr>
            <a:r>
              <a:rPr lang="pt-BR" altLang="pt-BR" sz="2000">
                <a:solidFill>
                  <a:srgbClr val="000066"/>
                </a:solidFill>
                <a:latin typeface="Tahoma" panose="020B0604030504040204" pitchFamily="34" charset="0"/>
                <a:cs typeface="Times New Roman" panose="02020603050405020304" pitchFamily="18" charset="0"/>
              </a:rPr>
              <a:t>Ano de depósito (entrega do material</a:t>
            </a:r>
            <a:r>
              <a:rPr lang="pt-BR" altLang="pt-BR" sz="2000">
                <a:solidFill>
                  <a:srgbClr val="800000"/>
                </a:solidFill>
                <a:latin typeface="Tahoma" panose="020B0604030504040204" pitchFamily="34" charset="0"/>
                <a:cs typeface="Times New Roman" panose="02020603050405020304" pitchFamily="18" charset="0"/>
              </a:rPr>
              <a:t>).</a:t>
            </a:r>
            <a:r>
              <a:rPr lang="pt-BR" altLang="pt-BR" sz="2000">
                <a:solidFill>
                  <a:srgbClr val="000066"/>
                </a:solidFill>
                <a:latin typeface="Tahoma" panose="020B0604030504040204" pitchFamily="34" charset="0"/>
                <a:cs typeface="Times New Roman" panose="02020603050405020304" pitchFamily="18" charset="0"/>
              </a:rPr>
              <a:t>”</a:t>
            </a:r>
          </a:p>
          <a:p>
            <a:pPr marL="1828800" lvl="3" indent="-457200" algn="just">
              <a:lnSpc>
                <a:spcPct val="90000"/>
              </a:lnSpc>
              <a:buFont typeface="Wingdings" panose="05000000000000000000" pitchFamily="2" charset="2"/>
              <a:buNone/>
            </a:pPr>
            <a:r>
              <a:rPr lang="pt-BR" altLang="pt-BR" sz="1800" b="1">
                <a:solidFill>
                  <a:srgbClr val="FF6600"/>
                </a:solidFill>
                <a:latin typeface="Tahoma" panose="020B0604030504040204" pitchFamily="34" charset="0"/>
                <a:cs typeface="Times New Roman" panose="02020603050405020304" pitchFamily="18" charset="0"/>
              </a:rPr>
              <a:t>(NBR-14724, 2005)</a:t>
            </a:r>
            <a:endParaRPr lang="pt-BR" altLang="pt-BR" b="1">
              <a:solidFill>
                <a:srgbClr val="FF6600"/>
              </a:solidFill>
              <a:latin typeface="Tahoma" panose="020B0604030504040204" pitchFamily="34" charset="0"/>
              <a:cs typeface="Times New Roman" panose="02020603050405020304" pitchFamily="18" charset="0"/>
            </a:endParaRPr>
          </a:p>
          <a:p>
            <a:pPr marL="457200" indent="-457200" algn="just">
              <a:lnSpc>
                <a:spcPct val="90000"/>
              </a:lnSpc>
              <a:buFont typeface="Wingdings" panose="05000000000000000000" pitchFamily="2" charset="2"/>
              <a:buNone/>
            </a:pPr>
            <a:r>
              <a:rPr lang="pt-BR" altLang="pt-BR" sz="2000" b="1">
                <a:solidFill>
                  <a:srgbClr val="00CC00"/>
                </a:solidFill>
                <a:effectLst>
                  <a:outerShdw blurRad="38100" dist="38100" dir="2700000" algn="tl">
                    <a:srgbClr val="C0C0C0"/>
                  </a:outerShdw>
                </a:effectLst>
                <a:latin typeface="Tahoma" panose="020B0604030504040204" pitchFamily="34" charset="0"/>
                <a:cs typeface="Times New Roman" panose="02020603050405020304" pitchFamily="18" charset="0"/>
              </a:rPr>
              <a:t> </a:t>
            </a:r>
            <a:endParaRPr lang="pt-BR" altLang="pt-BR" sz="1400">
              <a:solidFill>
                <a:srgbClr val="FF9933"/>
              </a:solidFill>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130"/>
                                        </p:tgtEl>
                                        <p:attrNameLst>
                                          <p:attrName>style.visibility</p:attrName>
                                        </p:attrNameLst>
                                      </p:cBhvr>
                                      <p:to>
                                        <p:strVal val="visible"/>
                                      </p:to>
                                    </p:set>
                                    <p:anim calcmode="lin" valueType="num">
                                      <p:cBhvr>
                                        <p:cTn id="7" dur="500" fill="hold"/>
                                        <p:tgtEl>
                                          <p:spTgt spid="5130"/>
                                        </p:tgtEl>
                                        <p:attrNameLst>
                                          <p:attrName>ppt_w</p:attrName>
                                        </p:attrNameLst>
                                      </p:cBhvr>
                                      <p:tavLst>
                                        <p:tav tm="0">
                                          <p:val>
                                            <p:fltVal val="0"/>
                                          </p:val>
                                        </p:tav>
                                        <p:tav tm="100000">
                                          <p:val>
                                            <p:strVal val="#ppt_w"/>
                                          </p:val>
                                        </p:tav>
                                      </p:tavLst>
                                    </p:anim>
                                    <p:anim calcmode="lin" valueType="num">
                                      <p:cBhvr>
                                        <p:cTn id="8" dur="500" fill="hold"/>
                                        <p:tgtEl>
                                          <p:spTgt spid="51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ço Reservado para Data 1"/>
          <p:cNvSpPr>
            <a:spLocks noGrp="1"/>
          </p:cNvSpPr>
          <p:nvPr>
            <p:ph type="dt" sz="half" idx="10"/>
          </p:nvPr>
        </p:nvSpPr>
        <p:spPr/>
        <p:txBody>
          <a:bodyPr/>
          <a:lstStyle/>
          <a:p>
            <a:r>
              <a:rPr lang="pt-BR" altLang="pt-BR"/>
              <a:t>Maria Bernardete M. Alves e Marili I. Lopes</a:t>
            </a:r>
          </a:p>
        </p:txBody>
      </p:sp>
      <p:sp>
        <p:nvSpPr>
          <p:cNvPr id="19" name="Espaço Reservado para Rodapé 2"/>
          <p:cNvSpPr>
            <a:spLocks noGrp="1"/>
          </p:cNvSpPr>
          <p:nvPr>
            <p:ph type="ftr" sz="quarter" idx="11"/>
          </p:nvPr>
        </p:nvSpPr>
        <p:spPr/>
        <p:txBody>
          <a:bodyPr/>
          <a:lstStyle/>
          <a:p>
            <a:r>
              <a:rPr lang="pt-BR" altLang="pt-BR"/>
              <a:t>UFSC/2006</a:t>
            </a:r>
          </a:p>
        </p:txBody>
      </p:sp>
      <p:graphicFrame>
        <p:nvGraphicFramePr>
          <p:cNvPr id="33817" name="Object 25"/>
          <p:cNvGraphicFramePr>
            <a:graphicFrameLocks noChangeAspect="1"/>
          </p:cNvGraphicFramePr>
          <p:nvPr/>
        </p:nvGraphicFramePr>
        <p:xfrm>
          <a:off x="1295400" y="1066800"/>
          <a:ext cx="3884613" cy="5029200"/>
        </p:xfrm>
        <a:graphic>
          <a:graphicData uri="http://schemas.openxmlformats.org/presentationml/2006/ole">
            <mc:AlternateContent xmlns:mc="http://schemas.openxmlformats.org/markup-compatibility/2006">
              <mc:Choice xmlns:v="urn:schemas-microsoft-com:vml" Requires="v">
                <p:oleObj spid="_x0000_s65536" name="Imagem de bitmap" r:id="rId4" imgW="2600000" imgH="3572374" progId="Paint.Picture">
                  <p:embed/>
                </p:oleObj>
              </mc:Choice>
              <mc:Fallback>
                <p:oleObj name="Imagem de bitmap" r:id="rId4" imgW="2600000" imgH="3572374" progId="Paint.Picture">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066800"/>
                        <a:ext cx="388461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2" name="AutoShape 10"/>
          <p:cNvSpPr>
            <a:spLocks noChangeArrowheads="1"/>
          </p:cNvSpPr>
          <p:nvPr/>
        </p:nvSpPr>
        <p:spPr bwMode="auto">
          <a:xfrm>
            <a:off x="2895600" y="5715000"/>
            <a:ext cx="838200" cy="457200"/>
          </a:xfrm>
          <a:prstGeom prst="flowChartAlternateProcess">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33804" name="AutoShape 12"/>
          <p:cNvSpPr>
            <a:spLocks noChangeArrowheads="1"/>
          </p:cNvSpPr>
          <p:nvPr/>
        </p:nvSpPr>
        <p:spPr bwMode="auto">
          <a:xfrm>
            <a:off x="1905000" y="304800"/>
            <a:ext cx="2133600" cy="609600"/>
          </a:xfrm>
          <a:prstGeom prst="flowChartAlternateProcess">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800"/>
              <a:t>CAPA</a:t>
            </a:r>
          </a:p>
        </p:txBody>
      </p:sp>
      <p:sp>
        <p:nvSpPr>
          <p:cNvPr id="33805" name="Line 13"/>
          <p:cNvSpPr>
            <a:spLocks noChangeShapeType="1"/>
          </p:cNvSpPr>
          <p:nvPr/>
        </p:nvSpPr>
        <p:spPr bwMode="auto">
          <a:xfrm>
            <a:off x="6629400" y="388938"/>
            <a:ext cx="0" cy="6019800"/>
          </a:xfrm>
          <a:prstGeom prst="line">
            <a:avLst/>
          </a:prstGeom>
          <a:noFill/>
          <a:ln w="38100">
            <a:solidFill>
              <a:schemeClr val="accent2"/>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pt-BR"/>
          </a:p>
        </p:txBody>
      </p:sp>
      <p:sp>
        <p:nvSpPr>
          <p:cNvPr id="33806" name="Line 14"/>
          <p:cNvSpPr>
            <a:spLocks noChangeShapeType="1"/>
          </p:cNvSpPr>
          <p:nvPr/>
        </p:nvSpPr>
        <p:spPr bwMode="auto">
          <a:xfrm>
            <a:off x="7848600" y="381000"/>
            <a:ext cx="0" cy="6019800"/>
          </a:xfrm>
          <a:prstGeom prst="line">
            <a:avLst/>
          </a:prstGeom>
          <a:noFill/>
          <a:ln w="38100">
            <a:solidFill>
              <a:schemeClr val="accent2"/>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pt-BR"/>
          </a:p>
        </p:txBody>
      </p:sp>
      <p:sp>
        <p:nvSpPr>
          <p:cNvPr id="33807" name="Freeform 15"/>
          <p:cNvSpPr>
            <a:spLocks/>
          </p:cNvSpPr>
          <p:nvPr/>
        </p:nvSpPr>
        <p:spPr bwMode="auto">
          <a:xfrm>
            <a:off x="6553200" y="388938"/>
            <a:ext cx="1343025" cy="85725"/>
          </a:xfrm>
          <a:custGeom>
            <a:avLst/>
            <a:gdLst>
              <a:gd name="T0" fmla="*/ 0 w 20000"/>
              <a:gd name="T1" fmla="*/ 0 h 20000"/>
              <a:gd name="T2" fmla="*/ 9994 w 20000"/>
              <a:gd name="T3" fmla="*/ 19862 h 20000"/>
              <a:gd name="T4" fmla="*/ 19988 w 20000"/>
              <a:gd name="T5" fmla="*/ 0 h 20000"/>
            </a:gdLst>
            <a:ahLst/>
            <a:cxnLst>
              <a:cxn ang="0">
                <a:pos x="T0" y="T1"/>
              </a:cxn>
              <a:cxn ang="0">
                <a:pos x="T2" y="T3"/>
              </a:cxn>
              <a:cxn ang="0">
                <a:pos x="T4" y="T5"/>
              </a:cxn>
            </a:cxnLst>
            <a:rect l="0" t="0" r="r" b="b"/>
            <a:pathLst>
              <a:path w="20000" h="20000">
                <a:moveTo>
                  <a:pt x="0" y="0"/>
                </a:moveTo>
                <a:lnTo>
                  <a:pt x="9994" y="19862"/>
                </a:lnTo>
                <a:lnTo>
                  <a:pt x="19988" y="0"/>
                </a:lnTo>
              </a:path>
            </a:pathLst>
          </a:custGeom>
          <a:noFill/>
          <a:ln w="38100" cmpd="sng">
            <a:solidFill>
              <a:schemeClr val="accent2"/>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33808" name="Freeform 16"/>
          <p:cNvSpPr>
            <a:spLocks/>
          </p:cNvSpPr>
          <p:nvPr/>
        </p:nvSpPr>
        <p:spPr bwMode="auto">
          <a:xfrm>
            <a:off x="6629400" y="6332538"/>
            <a:ext cx="1250950" cy="220662"/>
          </a:xfrm>
          <a:custGeom>
            <a:avLst/>
            <a:gdLst>
              <a:gd name="T0" fmla="*/ 0 w 20000"/>
              <a:gd name="T1" fmla="*/ 0 h 20000"/>
              <a:gd name="T2" fmla="*/ 9994 w 20000"/>
              <a:gd name="T3" fmla="*/ 19862 h 20000"/>
              <a:gd name="T4" fmla="*/ 19988 w 20000"/>
              <a:gd name="T5" fmla="*/ 0 h 20000"/>
            </a:gdLst>
            <a:ahLst/>
            <a:cxnLst>
              <a:cxn ang="0">
                <a:pos x="T0" y="T1"/>
              </a:cxn>
              <a:cxn ang="0">
                <a:pos x="T2" y="T3"/>
              </a:cxn>
              <a:cxn ang="0">
                <a:pos x="T4" y="T5"/>
              </a:cxn>
            </a:cxnLst>
            <a:rect l="0" t="0" r="r" b="b"/>
            <a:pathLst>
              <a:path w="20000" h="20000">
                <a:moveTo>
                  <a:pt x="0" y="0"/>
                </a:moveTo>
                <a:lnTo>
                  <a:pt x="9994" y="19862"/>
                </a:lnTo>
                <a:lnTo>
                  <a:pt x="19988" y="0"/>
                </a:lnTo>
              </a:path>
            </a:pathLst>
          </a:custGeom>
          <a:noFill/>
          <a:ln w="38100" cmpd="sng">
            <a:solidFill>
              <a:schemeClr val="accent2"/>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33809" name="Rectangle 17"/>
          <p:cNvSpPr>
            <a:spLocks noChangeArrowheads="1"/>
          </p:cNvSpPr>
          <p:nvPr/>
        </p:nvSpPr>
        <p:spPr bwMode="auto">
          <a:xfrm rot="5400000" flipH="1">
            <a:off x="6704807" y="991393"/>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p>
            <a:pPr algn="ctr"/>
            <a:r>
              <a:rPr lang="pt-BR" altLang="pt-BR" sz="2000">
                <a:solidFill>
                  <a:srgbClr val="FF6600"/>
                </a:solidFill>
                <a:effectLst>
                  <a:outerShdw blurRad="38100" dist="38100" dir="2700000" algn="tl">
                    <a:srgbClr val="000000"/>
                  </a:outerShdw>
                </a:effectLst>
                <a:cs typeface="Times New Roman" panose="02020603050405020304" pitchFamily="18" charset="0"/>
              </a:rPr>
              <a:t>AUTOR</a:t>
            </a:r>
            <a:endParaRPr lang="pt-BR" altLang="pt-BR" sz="2000">
              <a:solidFill>
                <a:srgbClr val="FF6600"/>
              </a:solidFill>
              <a:effectLst>
                <a:outerShdw blurRad="38100" dist="38100" dir="2700000" algn="tl">
                  <a:srgbClr val="000000"/>
                </a:outerShdw>
              </a:effectLst>
              <a:latin typeface="Courier" charset="0"/>
              <a:cs typeface="Times New Roman" panose="02020603050405020304" pitchFamily="18" charset="0"/>
            </a:endParaRPr>
          </a:p>
          <a:p>
            <a:pPr eaLnBrk="0" hangingPunct="0"/>
            <a:endParaRPr lang="pt-BR" altLang="pt-BR" sz="2000" b="0"/>
          </a:p>
        </p:txBody>
      </p:sp>
      <p:sp>
        <p:nvSpPr>
          <p:cNvPr id="33810" name="Rectangle 18"/>
          <p:cNvSpPr>
            <a:spLocks noChangeArrowheads="1"/>
          </p:cNvSpPr>
          <p:nvPr/>
        </p:nvSpPr>
        <p:spPr bwMode="auto">
          <a:xfrm rot="5400000">
            <a:off x="6240462" y="3055938"/>
            <a:ext cx="18446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p>
            <a:pPr algn="ctr"/>
            <a:r>
              <a:rPr lang="pt-BR" altLang="pt-BR" sz="2000">
                <a:solidFill>
                  <a:srgbClr val="FF6600"/>
                </a:solidFill>
                <a:effectLst>
                  <a:outerShdw blurRad="38100" dist="38100" dir="2700000" algn="tl">
                    <a:srgbClr val="000000"/>
                  </a:outerShdw>
                </a:effectLst>
                <a:cs typeface="Times New Roman" panose="02020603050405020304" pitchFamily="18" charset="0"/>
              </a:rPr>
              <a:t>TÍTULO DA TESE</a:t>
            </a:r>
            <a:endParaRPr lang="pt-BR" altLang="pt-BR" sz="2000">
              <a:solidFill>
                <a:srgbClr val="FF6600"/>
              </a:solidFill>
              <a:effectLst>
                <a:outerShdw blurRad="38100" dist="38100" dir="2700000" algn="tl">
                  <a:srgbClr val="000000"/>
                </a:outerShdw>
              </a:effectLst>
              <a:latin typeface="Courier" charset="0"/>
              <a:cs typeface="Times New Roman" panose="02020603050405020304" pitchFamily="18" charset="0"/>
            </a:endParaRPr>
          </a:p>
          <a:p>
            <a:pPr eaLnBrk="0" hangingPunct="0"/>
            <a:endParaRPr lang="pt-BR" altLang="pt-BR" sz="2000">
              <a:solidFill>
                <a:srgbClr val="FF6600"/>
              </a:solidFill>
              <a:effectLst>
                <a:outerShdw blurRad="38100" dist="38100" dir="2700000" algn="tl">
                  <a:srgbClr val="000000"/>
                </a:outerShdw>
              </a:effectLst>
            </a:endParaRPr>
          </a:p>
        </p:txBody>
      </p:sp>
      <p:sp>
        <p:nvSpPr>
          <p:cNvPr id="33811" name="Rectangle 19"/>
          <p:cNvSpPr>
            <a:spLocks noChangeArrowheads="1"/>
          </p:cNvSpPr>
          <p:nvPr/>
        </p:nvSpPr>
        <p:spPr bwMode="auto">
          <a:xfrm>
            <a:off x="6705600" y="5562600"/>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p>
            <a:pPr algn="ctr"/>
            <a:r>
              <a:rPr lang="pt-BR" altLang="pt-BR" sz="1600" b="0">
                <a:solidFill>
                  <a:srgbClr val="FF6600"/>
                </a:solidFill>
                <a:effectLst>
                  <a:outerShdw blurRad="38100" dist="38100" dir="2700000" algn="tl">
                    <a:srgbClr val="000000"/>
                  </a:outerShdw>
                </a:effectLst>
                <a:cs typeface="Times New Roman" panose="02020603050405020304" pitchFamily="18" charset="0"/>
              </a:rPr>
              <a:t>UFSC</a:t>
            </a:r>
          </a:p>
          <a:p>
            <a:pPr algn="ctr"/>
            <a:r>
              <a:rPr lang="pt-BR" altLang="pt-BR" sz="1600" b="0">
                <a:solidFill>
                  <a:srgbClr val="FF6600"/>
                </a:solidFill>
                <a:effectLst>
                  <a:outerShdw blurRad="38100" dist="38100" dir="2700000" algn="tl">
                    <a:srgbClr val="000000"/>
                  </a:outerShdw>
                </a:effectLst>
                <a:cs typeface="Times New Roman" panose="02020603050405020304" pitchFamily="18" charset="0"/>
              </a:rPr>
              <a:t>2002</a:t>
            </a:r>
            <a:endParaRPr lang="pt-BR" altLang="pt-BR" sz="1600" b="0">
              <a:solidFill>
                <a:srgbClr val="FF6600"/>
              </a:solidFill>
              <a:effectLst>
                <a:outerShdw blurRad="38100" dist="38100" dir="2700000" algn="tl">
                  <a:srgbClr val="000000"/>
                </a:outerShdw>
              </a:effectLst>
            </a:endParaRPr>
          </a:p>
        </p:txBody>
      </p:sp>
      <p:sp>
        <p:nvSpPr>
          <p:cNvPr id="33812" name="Rectangle 20"/>
          <p:cNvSpPr>
            <a:spLocks noChangeArrowheads="1"/>
          </p:cNvSpPr>
          <p:nvPr/>
        </p:nvSpPr>
        <p:spPr bwMode="auto">
          <a:xfrm>
            <a:off x="4419600" y="0"/>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pt-BR" altLang="pt-BR" sz="1200" b="0">
                <a:latin typeface="Arrus BT" charset="0"/>
                <a:cs typeface="Times New Roman" panose="02020603050405020304" pitchFamily="18" charset="0"/>
              </a:rPr>
              <a:t> </a:t>
            </a:r>
            <a:endParaRPr lang="pt-BR" altLang="pt-BR" sz="1200" b="0">
              <a:latin typeface="Courier" charset="0"/>
              <a:cs typeface="Times New Roman" panose="02020603050405020304" pitchFamily="18" charset="0"/>
            </a:endParaRPr>
          </a:p>
          <a:p>
            <a:pPr eaLnBrk="0" hangingPunct="0"/>
            <a:endParaRPr lang="pt-BR" altLang="pt-BR" b="0"/>
          </a:p>
        </p:txBody>
      </p:sp>
      <p:sp>
        <p:nvSpPr>
          <p:cNvPr id="33813" name="AutoShape 21"/>
          <p:cNvSpPr>
            <a:spLocks noChangeArrowheads="1"/>
          </p:cNvSpPr>
          <p:nvPr/>
        </p:nvSpPr>
        <p:spPr bwMode="auto">
          <a:xfrm>
            <a:off x="7543800" y="4572000"/>
            <a:ext cx="1600200" cy="609600"/>
          </a:xfrm>
          <a:prstGeom prst="flowChartAlternateProcess">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LOMBADA</a:t>
            </a:r>
          </a:p>
        </p:txBody>
      </p:sp>
      <p:sp>
        <p:nvSpPr>
          <p:cNvPr id="33816" name="AutoShape 24"/>
          <p:cNvSpPr>
            <a:spLocks noChangeArrowheads="1"/>
          </p:cNvSpPr>
          <p:nvPr/>
        </p:nvSpPr>
        <p:spPr bwMode="auto">
          <a:xfrm>
            <a:off x="304800" y="228600"/>
            <a:ext cx="614363" cy="484188"/>
          </a:xfrm>
          <a:prstGeom prst="bevel">
            <a:avLst>
              <a:gd name="adj" fmla="val 12500"/>
            </a:avLst>
          </a:prstGeom>
          <a:solidFill>
            <a:srgbClr val="DD97BA">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000000"/>
                  </a:outerShdw>
                </a:effectLst>
                <a:latin typeface="Tahoma" panose="020B0604030504040204" pitchFamily="34" charset="0"/>
              </a:rPr>
              <a:t>06</a:t>
            </a:r>
          </a:p>
        </p:txBody>
      </p:sp>
      <p:sp>
        <p:nvSpPr>
          <p:cNvPr id="33803" name="AutoShape 11"/>
          <p:cNvSpPr>
            <a:spLocks noChangeArrowheads="1"/>
          </p:cNvSpPr>
          <p:nvPr/>
        </p:nvSpPr>
        <p:spPr bwMode="auto">
          <a:xfrm>
            <a:off x="4648200" y="3200400"/>
            <a:ext cx="838200" cy="457200"/>
          </a:xfrm>
          <a:prstGeom prst="flowChartAlternateProcess">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33801" name="AutoShape 9"/>
          <p:cNvSpPr>
            <a:spLocks noChangeArrowheads="1"/>
          </p:cNvSpPr>
          <p:nvPr/>
        </p:nvSpPr>
        <p:spPr bwMode="auto">
          <a:xfrm>
            <a:off x="1143000" y="3200400"/>
            <a:ext cx="838200" cy="4572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33800" name="AutoShape 8"/>
          <p:cNvSpPr>
            <a:spLocks noChangeArrowheads="1"/>
          </p:cNvSpPr>
          <p:nvPr/>
        </p:nvSpPr>
        <p:spPr bwMode="auto">
          <a:xfrm>
            <a:off x="2743200" y="1066800"/>
            <a:ext cx="838200" cy="3810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pt-BR" altLang="pt-BR"/>
              <a:t>Maria Bernardete M. Alves e Marili I. Lopes</a:t>
            </a:r>
          </a:p>
        </p:txBody>
      </p:sp>
      <p:sp>
        <p:nvSpPr>
          <p:cNvPr id="6" name="Espaço Reservado para Rodapé 4"/>
          <p:cNvSpPr>
            <a:spLocks noGrp="1"/>
          </p:cNvSpPr>
          <p:nvPr>
            <p:ph type="ftr" sz="quarter" idx="11"/>
          </p:nvPr>
        </p:nvSpPr>
        <p:spPr/>
        <p:txBody>
          <a:bodyPr/>
          <a:lstStyle/>
          <a:p>
            <a:r>
              <a:rPr lang="pt-BR" altLang="pt-BR"/>
              <a:t>UFSC/2006</a:t>
            </a:r>
          </a:p>
        </p:txBody>
      </p:sp>
      <p:sp>
        <p:nvSpPr>
          <p:cNvPr id="23556" name="AutoShape 1028"/>
          <p:cNvSpPr>
            <a:spLocks noChangeArrowheads="1"/>
          </p:cNvSpPr>
          <p:nvPr/>
        </p:nvSpPr>
        <p:spPr bwMode="auto">
          <a:xfrm>
            <a:off x="228600" y="228600"/>
            <a:ext cx="614363" cy="484188"/>
          </a:xfrm>
          <a:prstGeom prst="bevel">
            <a:avLst>
              <a:gd name="adj" fmla="val 12500"/>
            </a:avLst>
          </a:prstGeom>
          <a:solidFill>
            <a:srgbClr val="DD97BA">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000000"/>
                  </a:outerShdw>
                </a:effectLst>
                <a:latin typeface="Tahoma" panose="020B0604030504040204" pitchFamily="34" charset="0"/>
              </a:rPr>
              <a:t>07</a:t>
            </a:r>
          </a:p>
        </p:txBody>
      </p:sp>
      <p:sp>
        <p:nvSpPr>
          <p:cNvPr id="23561" name="AutoShape 1033"/>
          <p:cNvSpPr>
            <a:spLocks noChangeArrowheads="1"/>
          </p:cNvSpPr>
          <p:nvPr>
            <p:ph type="title"/>
          </p:nvPr>
        </p:nvSpPr>
        <p:spPr>
          <a:xfrm>
            <a:off x="2438400" y="533400"/>
            <a:ext cx="4724400" cy="1143000"/>
          </a:xfrm>
          <a:prstGeom prst="flowChartAlternateProcess">
            <a:avLst/>
          </a:prstGeom>
          <a:solidFill>
            <a:srgbClr val="FF99CC"/>
          </a:solidFill>
          <a:ln>
            <a:solidFill>
              <a:schemeClr val="tx1"/>
            </a:solidFill>
            <a:miter lim="800000"/>
            <a:headEnd/>
            <a:tailEnd/>
          </a:ln>
        </p:spPr>
        <p:txBody>
          <a:bodyPr/>
          <a:lstStyle/>
          <a:p>
            <a:r>
              <a:rPr lang="pt-BR" altLang="pt-BR" sz="3800" b="1">
                <a:solidFill>
                  <a:srgbClr val="FFFFFF"/>
                </a:solidFill>
                <a:effectLst>
                  <a:outerShdw blurRad="38100" dist="38100" dir="2700000" algn="tl">
                    <a:srgbClr val="000000"/>
                  </a:outerShdw>
                </a:effectLst>
                <a:latin typeface="Tahoma" panose="020B0604030504040204" pitchFamily="34" charset="0"/>
              </a:rPr>
              <a:t>Lombada</a:t>
            </a:r>
            <a:r>
              <a:rPr lang="pt-BR" altLang="pt-BR" sz="4000" b="1">
                <a:solidFill>
                  <a:srgbClr val="FFFFFF"/>
                </a:solidFill>
                <a:effectLst>
                  <a:outerShdw blurRad="38100" dist="38100" dir="2700000" algn="tl">
                    <a:srgbClr val="000000"/>
                  </a:outerShdw>
                </a:effectLst>
                <a:latin typeface="Tahoma" panose="020B0604030504040204" pitchFamily="34" charset="0"/>
              </a:rPr>
              <a:t/>
            </a:r>
            <a:br>
              <a:rPr lang="pt-BR" altLang="pt-BR" sz="4000" b="1">
                <a:solidFill>
                  <a:srgbClr val="FFFFFF"/>
                </a:solidFill>
                <a:effectLst>
                  <a:outerShdw blurRad="38100" dist="38100" dir="2700000" algn="tl">
                    <a:srgbClr val="000000"/>
                  </a:outerShdw>
                </a:effectLst>
                <a:latin typeface="Tahoma" panose="020B0604030504040204" pitchFamily="34" charset="0"/>
              </a:rPr>
            </a:br>
            <a:r>
              <a:rPr lang="pt-BR" altLang="pt-BR" sz="2400" b="1">
                <a:solidFill>
                  <a:srgbClr val="FFFFFF"/>
                </a:solidFill>
                <a:effectLst>
                  <a:outerShdw blurRad="38100" dist="38100" dir="2700000" algn="tl">
                    <a:srgbClr val="000000"/>
                  </a:outerShdw>
                </a:effectLst>
                <a:latin typeface="Tahoma" panose="020B0604030504040204" pitchFamily="34" charset="0"/>
              </a:rPr>
              <a:t>(NBR12225, 1994)</a:t>
            </a:r>
          </a:p>
        </p:txBody>
      </p:sp>
      <p:sp>
        <p:nvSpPr>
          <p:cNvPr id="23562" name="Rectangle 1034"/>
          <p:cNvSpPr>
            <a:spLocks noChangeArrowheads="1"/>
          </p:cNvSpPr>
          <p:nvPr>
            <p:ph type="body" idx="1"/>
          </p:nvPr>
        </p:nvSpPr>
        <p:spPr>
          <a:xfrm>
            <a:off x="838200" y="1905000"/>
            <a:ext cx="7772400" cy="4114800"/>
          </a:xfrm>
          <a:solidFill>
            <a:srgbClr val="FFCCCC"/>
          </a:solidFill>
          <a:ln>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lstStyle/>
          <a:p>
            <a:pPr marL="457200" indent="-457200" algn="just">
              <a:lnSpc>
                <a:spcPct val="90000"/>
              </a:lnSpc>
              <a:buFont typeface="Wingdings" panose="05000000000000000000" pitchFamily="2" charset="2"/>
              <a:buNone/>
            </a:pPr>
            <a:r>
              <a:rPr lang="pt-BR" altLang="pt-BR" sz="2400" b="1">
                <a:solidFill>
                  <a:schemeClr val="accent1"/>
                </a:solidFill>
                <a:effectLst>
                  <a:outerShdw blurRad="38100" dist="38100" dir="2700000" algn="tl">
                    <a:srgbClr val="000000"/>
                  </a:outerShdw>
                </a:effectLst>
                <a:latin typeface="Tahoma" panose="020B0604030504040204" pitchFamily="34" charset="0"/>
                <a:cs typeface="Times New Roman" panose="02020603050405020304" pitchFamily="18" charset="0"/>
              </a:rPr>
              <a:t>Deve constar as seguintes informações</a:t>
            </a:r>
            <a:r>
              <a:rPr lang="pt-BR" altLang="pt-BR" sz="2400" b="1">
                <a:effectLst>
                  <a:outerShdw blurRad="38100" dist="38100" dir="2700000" algn="tl">
                    <a:srgbClr val="FFFFFF"/>
                  </a:outerShdw>
                </a:effectLst>
                <a:latin typeface="Tahoma" panose="020B0604030504040204" pitchFamily="34" charset="0"/>
                <a:cs typeface="Times New Roman" panose="02020603050405020304" pitchFamily="18" charset="0"/>
              </a:rPr>
              <a:t>:</a:t>
            </a:r>
          </a:p>
          <a:p>
            <a:pPr marL="457200" indent="-457200" algn="just">
              <a:lnSpc>
                <a:spcPct val="90000"/>
              </a:lnSpc>
              <a:buFont typeface="Wingdings" panose="05000000000000000000" pitchFamily="2" charset="2"/>
              <a:buNone/>
            </a:pPr>
            <a:r>
              <a:rPr lang="pt-BR" altLang="pt-BR" sz="1800" b="1">
                <a:solidFill>
                  <a:srgbClr val="00CC00"/>
                </a:solidFill>
                <a:effectLst>
                  <a:outerShdw blurRad="38100" dist="38100" dir="2700000" algn="tl">
                    <a:srgbClr val="000000"/>
                  </a:outerShdw>
                </a:effectLst>
                <a:latin typeface="Tahoma" panose="020B0604030504040204" pitchFamily="34" charset="0"/>
                <a:cs typeface="Times New Roman" panose="02020603050405020304" pitchFamily="18" charset="0"/>
              </a:rPr>
              <a:t> </a:t>
            </a:r>
          </a:p>
          <a:p>
            <a:pPr marL="457200" indent="-457200" algn="just">
              <a:lnSpc>
                <a:spcPct val="90000"/>
              </a:lnSpc>
              <a:buFont typeface="Wingdings" panose="05000000000000000000" pitchFamily="2" charset="2"/>
              <a:buAutoNum type="alphaLcParenR"/>
            </a:pPr>
            <a:r>
              <a:rPr lang="pt-BR" altLang="pt-BR" sz="2400" b="1">
                <a:effectLst>
                  <a:outerShdw blurRad="38100" dist="38100" dir="2700000" algn="tl">
                    <a:srgbClr val="FFFFFF"/>
                  </a:outerShdw>
                </a:effectLst>
                <a:latin typeface="Tahoma" panose="020B0604030504040204" pitchFamily="34" charset="0"/>
                <a:cs typeface="Times New Roman" panose="02020603050405020304" pitchFamily="18" charset="0"/>
              </a:rPr>
              <a:t>Nome do autor, impresso de cima </a:t>
            </a:r>
          </a:p>
          <a:p>
            <a:pPr marL="457200" indent="-457200" algn="just">
              <a:lnSpc>
                <a:spcPct val="90000"/>
              </a:lnSpc>
              <a:buFont typeface="Wingdings" panose="05000000000000000000" pitchFamily="2" charset="2"/>
              <a:buNone/>
            </a:pPr>
            <a:r>
              <a:rPr lang="pt-BR" altLang="pt-BR" sz="2400" b="1">
                <a:effectLst>
                  <a:outerShdw blurRad="38100" dist="38100" dir="2700000" algn="tl">
                    <a:srgbClr val="FFFFFF"/>
                  </a:outerShdw>
                </a:effectLst>
                <a:latin typeface="Tahoma" panose="020B0604030504040204" pitchFamily="34" charset="0"/>
                <a:cs typeface="Times New Roman" panose="02020603050405020304" pitchFamily="18" charset="0"/>
              </a:rPr>
              <a:t>	para baixo, longitudinalmente;</a:t>
            </a:r>
          </a:p>
          <a:p>
            <a:pPr marL="457200" indent="-457200" algn="just">
              <a:lnSpc>
                <a:spcPct val="90000"/>
              </a:lnSpc>
              <a:buFont typeface="Wingdings" panose="05000000000000000000" pitchFamily="2" charset="2"/>
              <a:buAutoNum type="alphaLcParenR"/>
            </a:pPr>
            <a:r>
              <a:rPr lang="pt-BR" altLang="pt-BR" sz="2400" b="1">
                <a:effectLst>
                  <a:outerShdw blurRad="38100" dist="38100" dir="2700000" algn="tl">
                    <a:srgbClr val="FFFFFF"/>
                  </a:outerShdw>
                </a:effectLst>
                <a:latin typeface="Tahoma" panose="020B0604030504040204" pitchFamily="34" charset="0"/>
                <a:cs typeface="Times New Roman" panose="02020603050405020304" pitchFamily="18" charset="0"/>
              </a:rPr>
              <a:t>Título do trabalho impresso da mesma forma que o autor</a:t>
            </a:r>
          </a:p>
          <a:p>
            <a:pPr marL="457200" indent="-457200" algn="just">
              <a:lnSpc>
                <a:spcPct val="90000"/>
              </a:lnSpc>
              <a:buFont typeface="Wingdings" panose="05000000000000000000" pitchFamily="2" charset="2"/>
              <a:buAutoNum type="alphaLcParenR"/>
            </a:pPr>
            <a:r>
              <a:rPr lang="pt-BR" altLang="pt-BR" sz="2400" b="1">
                <a:effectLst>
                  <a:outerShdw blurRad="38100" dist="38100" dir="2700000" algn="tl">
                    <a:srgbClr val="FFFFFF"/>
                  </a:outerShdw>
                </a:effectLst>
                <a:latin typeface="Tahoma" panose="020B0604030504040204" pitchFamily="34" charset="0"/>
                <a:cs typeface="Times New Roman" panose="02020603050405020304" pitchFamily="18" charset="0"/>
              </a:rPr>
              <a:t>Elementos alfanuméricos de identificação, por exemplo: v.2</a:t>
            </a:r>
          </a:p>
          <a:p>
            <a:pPr marL="457200" indent="-457200" algn="just">
              <a:lnSpc>
                <a:spcPct val="90000"/>
              </a:lnSpc>
              <a:buFont typeface="Wingdings" panose="05000000000000000000" pitchFamily="2" charset="2"/>
              <a:buNone/>
            </a:pPr>
            <a:r>
              <a:rPr lang="pt-BR" altLang="pt-BR" sz="2400" b="1">
                <a:effectLst>
                  <a:outerShdw blurRad="38100" dist="38100" dir="2700000" algn="tl">
                    <a:srgbClr val="FFFFFF"/>
                  </a:outerShdw>
                </a:effectLst>
                <a:latin typeface="Tahoma" panose="020B0604030504040204" pitchFamily="34" charset="0"/>
                <a:cs typeface="Times New Roman" panose="02020603050405020304" pitchFamily="18" charset="0"/>
              </a:rPr>
              <a:t>		</a:t>
            </a:r>
          </a:p>
          <a:p>
            <a:pPr marL="457200" indent="-457200" algn="just">
              <a:lnSpc>
                <a:spcPct val="90000"/>
              </a:lnSpc>
              <a:buFont typeface="Wingdings" panose="05000000000000000000" pitchFamily="2" charset="2"/>
              <a:buNone/>
            </a:pPr>
            <a:r>
              <a:rPr lang="pt-BR" altLang="pt-BR" sz="2400" b="1">
                <a:effectLst>
                  <a:outerShdw blurRad="38100" dist="38100" dir="2700000" algn="tl">
                    <a:srgbClr val="FFFFFF"/>
                  </a:outerShdw>
                </a:effectLst>
                <a:latin typeface="Tahoma" panose="020B0604030504040204" pitchFamily="34" charset="0"/>
                <a:cs typeface="Times New Roman" panose="02020603050405020304" pitchFamily="18" charset="0"/>
              </a:rPr>
              <a:t>		 (NBR 14724, 2005).</a:t>
            </a:r>
          </a:p>
          <a:p>
            <a:pPr marL="457200" indent="-457200" algn="just">
              <a:lnSpc>
                <a:spcPct val="90000"/>
              </a:lnSpc>
              <a:buFontTx/>
              <a:buNone/>
            </a:pPr>
            <a:endParaRPr lang="pt-BR" altLang="pt-BR" sz="2400">
              <a:solidFill>
                <a:srgbClr val="CC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562"/>
                                        </p:tgtEl>
                                        <p:attrNameLst>
                                          <p:attrName>style.visibility</p:attrName>
                                        </p:attrNameLst>
                                      </p:cBhvr>
                                      <p:to>
                                        <p:strVal val="visible"/>
                                      </p:to>
                                    </p:set>
                                    <p:animEffect transition="in" filter="strips(downLeft)">
                                      <p:cBhvr>
                                        <p:cTn id="7"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pt-BR" altLang="pt-BR"/>
              <a:t>Maria Bernardete M. Alves e Marili I. Lopes</a:t>
            </a:r>
          </a:p>
        </p:txBody>
      </p:sp>
      <p:sp>
        <p:nvSpPr>
          <p:cNvPr id="6" name="Espaço Reservado para Rodapé 4"/>
          <p:cNvSpPr>
            <a:spLocks noGrp="1"/>
          </p:cNvSpPr>
          <p:nvPr>
            <p:ph type="ftr" sz="quarter" idx="11"/>
          </p:nvPr>
        </p:nvSpPr>
        <p:spPr/>
        <p:txBody>
          <a:bodyPr/>
          <a:lstStyle/>
          <a:p>
            <a:r>
              <a:rPr lang="pt-BR" altLang="pt-BR"/>
              <a:t>UFSC/2006</a:t>
            </a:r>
          </a:p>
        </p:txBody>
      </p:sp>
      <p:sp>
        <p:nvSpPr>
          <p:cNvPr id="6147" name="AutoShape 3"/>
          <p:cNvSpPr>
            <a:spLocks noChangeArrowheads="1"/>
          </p:cNvSpPr>
          <p:nvPr/>
        </p:nvSpPr>
        <p:spPr bwMode="auto">
          <a:xfrm>
            <a:off x="228600" y="228600"/>
            <a:ext cx="6143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C0C0C0"/>
                  </a:outerShdw>
                </a:effectLst>
                <a:latin typeface="Tahoma" panose="020B0604030504040204" pitchFamily="34" charset="0"/>
              </a:rPr>
              <a:t>08</a:t>
            </a:r>
          </a:p>
        </p:txBody>
      </p:sp>
      <p:sp>
        <p:nvSpPr>
          <p:cNvPr id="6152" name="AutoShape 8"/>
          <p:cNvSpPr>
            <a:spLocks noChangeArrowheads="1"/>
          </p:cNvSpPr>
          <p:nvPr>
            <p:ph type="title"/>
          </p:nvPr>
        </p:nvSpPr>
        <p:spPr>
          <a:xfrm>
            <a:off x="1752600" y="381000"/>
            <a:ext cx="6096000" cy="838200"/>
          </a:xfrm>
          <a:prstGeom prst="flowChartAlternateProcess">
            <a:avLst/>
          </a:prstGeom>
          <a:solidFill>
            <a:srgbClr val="FF99CC"/>
          </a:solidFill>
          <a:ln>
            <a:solidFill>
              <a:schemeClr val="tx1"/>
            </a:solidFill>
            <a:miter lim="800000"/>
            <a:headEnd/>
            <a:tailEnd/>
          </a:ln>
        </p:spPr>
        <p:txBody>
          <a:bodyPr/>
          <a:lstStyle/>
          <a:p>
            <a:r>
              <a:rPr lang="pt-BR" altLang="pt-BR" sz="3800" b="1">
                <a:solidFill>
                  <a:srgbClr val="FFFFFF"/>
                </a:solidFill>
                <a:effectLst>
                  <a:outerShdw blurRad="38100" dist="38100" dir="2700000" algn="tl">
                    <a:srgbClr val="000000"/>
                  </a:outerShdw>
                </a:effectLst>
                <a:latin typeface="Tahoma" panose="020B0604030504040204" pitchFamily="34" charset="0"/>
              </a:rPr>
              <a:t>Folha de rosto</a:t>
            </a:r>
            <a:endParaRPr lang="pt-BR" altLang="pt-BR" sz="2400" b="1">
              <a:solidFill>
                <a:srgbClr val="FFFFFF"/>
              </a:solidFill>
              <a:effectLst>
                <a:outerShdw blurRad="38100" dist="38100" dir="2700000" algn="tl">
                  <a:srgbClr val="000000"/>
                </a:outerShdw>
              </a:effectLst>
              <a:latin typeface="Tahoma" panose="020B0604030504040204" pitchFamily="34" charset="0"/>
            </a:endParaRPr>
          </a:p>
        </p:txBody>
      </p:sp>
      <p:sp>
        <p:nvSpPr>
          <p:cNvPr id="6153" name="Rectangle 9"/>
          <p:cNvSpPr>
            <a:spLocks noChangeArrowheads="1"/>
          </p:cNvSpPr>
          <p:nvPr>
            <p:ph type="body" idx="1"/>
          </p:nvPr>
        </p:nvSpPr>
        <p:spPr>
          <a:xfrm>
            <a:off x="0" y="1295400"/>
            <a:ext cx="9144000" cy="4876800"/>
          </a:xfrm>
          <a:solidFill>
            <a:srgbClr val="BCEFEE"/>
          </a:solidFill>
          <a:ln>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lstStyle/>
          <a:p>
            <a:pPr>
              <a:lnSpc>
                <a:spcPct val="90000"/>
              </a:lnSpc>
              <a:buFontTx/>
              <a:buNone/>
            </a:pPr>
            <a:r>
              <a:rPr lang="pt-BR" altLang="pt-BR" sz="2400">
                <a:latin typeface="Tahoma" panose="020B0604030504040204" pitchFamily="34" charset="0"/>
                <a:cs typeface="Times New Roman" panose="02020603050405020304" pitchFamily="18" charset="0"/>
              </a:rPr>
              <a:t>Elemento obrigatório, deve conter as seguintes informações:</a:t>
            </a:r>
          </a:p>
          <a:p>
            <a:pPr>
              <a:lnSpc>
                <a:spcPct val="90000"/>
              </a:lnSpc>
              <a:buFontTx/>
              <a:buNone/>
            </a:pPr>
            <a:r>
              <a:rPr lang="pt-BR" altLang="pt-BR" sz="2200" b="1">
                <a:solidFill>
                  <a:srgbClr val="FF6600"/>
                </a:solidFill>
                <a:latin typeface="Tahoma" panose="020B0604030504040204" pitchFamily="34" charset="0"/>
                <a:cs typeface="Times New Roman" panose="02020603050405020304" pitchFamily="18" charset="0"/>
              </a:rPr>
              <a:t>a) Anverso da folha</a:t>
            </a:r>
          </a:p>
          <a:p>
            <a:pPr lvl="2">
              <a:lnSpc>
                <a:spcPct val="90000"/>
              </a:lnSpc>
              <a:buFont typeface="Wingdings" panose="05000000000000000000" pitchFamily="2" charset="2"/>
              <a:buChar char="v"/>
            </a:pPr>
            <a:r>
              <a:rPr lang="pt-BR" altLang="pt-BR" sz="1800">
                <a:latin typeface="Tahoma" panose="020B0604030504040204" pitchFamily="34" charset="0"/>
                <a:cs typeface="Times New Roman" panose="02020603050405020304" pitchFamily="18" charset="0"/>
              </a:rPr>
              <a:t> Nome do autor</a:t>
            </a:r>
          </a:p>
          <a:p>
            <a:pPr lvl="2">
              <a:lnSpc>
                <a:spcPct val="90000"/>
              </a:lnSpc>
              <a:buFont typeface="Wingdings" panose="05000000000000000000" pitchFamily="2" charset="2"/>
              <a:buChar char="v"/>
            </a:pPr>
            <a:r>
              <a:rPr lang="pt-BR" altLang="pt-BR" sz="1800">
                <a:latin typeface="Tahoma" panose="020B0604030504040204" pitchFamily="34" charset="0"/>
                <a:cs typeface="Times New Roman" panose="02020603050405020304" pitchFamily="18" charset="0"/>
              </a:rPr>
              <a:t> Título do trabalho</a:t>
            </a:r>
          </a:p>
          <a:p>
            <a:pPr lvl="2">
              <a:lnSpc>
                <a:spcPct val="90000"/>
              </a:lnSpc>
              <a:buFont typeface="Wingdings" panose="05000000000000000000" pitchFamily="2" charset="2"/>
              <a:buChar char="v"/>
            </a:pPr>
            <a:r>
              <a:rPr lang="pt-BR" altLang="pt-BR" sz="1800">
                <a:latin typeface="Tahoma" panose="020B0604030504040204" pitchFamily="34" charset="0"/>
                <a:cs typeface="Times New Roman" panose="02020603050405020304" pitchFamily="18" charset="0"/>
              </a:rPr>
              <a:t> Subtítulo, se houver (precedido de dois pontos, evidenciando sua subordinação ao título principal)</a:t>
            </a:r>
          </a:p>
          <a:p>
            <a:pPr lvl="2">
              <a:lnSpc>
                <a:spcPct val="90000"/>
              </a:lnSpc>
              <a:buFont typeface="Wingdings" panose="05000000000000000000" pitchFamily="2" charset="2"/>
              <a:buChar char="v"/>
            </a:pPr>
            <a:r>
              <a:rPr lang="pt-BR" altLang="pt-BR" sz="1800">
                <a:latin typeface="Tahoma" panose="020B0604030504040204" pitchFamily="34" charset="0"/>
                <a:cs typeface="Times New Roman" panose="02020603050405020304" pitchFamily="18" charset="0"/>
              </a:rPr>
              <a:t> Número de volume (se houver mais de um, constando em cada folha de rosto o respectivo volume</a:t>
            </a:r>
          </a:p>
          <a:p>
            <a:pPr lvl="2">
              <a:lnSpc>
                <a:spcPct val="90000"/>
              </a:lnSpc>
              <a:buFont typeface="Wingdings" panose="05000000000000000000" pitchFamily="2" charset="2"/>
              <a:buChar char="v"/>
            </a:pPr>
            <a:r>
              <a:rPr lang="pt-BR" altLang="pt-BR" sz="1800">
                <a:latin typeface="Tahoma" panose="020B0604030504040204" pitchFamily="34" charset="0"/>
                <a:cs typeface="Times New Roman" panose="02020603050405020304" pitchFamily="18" charset="0"/>
              </a:rPr>
              <a:t> Natureza do trabalho (tese, dissertação, monografia, TCC...), objetivo (aprovação em disciplina, grau pretendido e outros); nome da Instituição; área de concentração</a:t>
            </a:r>
          </a:p>
          <a:p>
            <a:pPr lvl="2">
              <a:lnSpc>
                <a:spcPct val="90000"/>
              </a:lnSpc>
              <a:buFont typeface="Wingdings" panose="05000000000000000000" pitchFamily="2" charset="2"/>
              <a:buChar char="v"/>
            </a:pPr>
            <a:r>
              <a:rPr lang="pt-BR" altLang="pt-BR" sz="1800">
                <a:latin typeface="Tahoma" panose="020B0604030504040204" pitchFamily="34" charset="0"/>
                <a:cs typeface="Times New Roman" panose="02020603050405020304" pitchFamily="18" charset="0"/>
              </a:rPr>
              <a:t> Nome do orientador e co-orientador, se houver</a:t>
            </a:r>
          </a:p>
          <a:p>
            <a:pPr lvl="2">
              <a:lnSpc>
                <a:spcPct val="90000"/>
              </a:lnSpc>
              <a:buFont typeface="Wingdings" panose="05000000000000000000" pitchFamily="2" charset="2"/>
              <a:buChar char="v"/>
            </a:pPr>
            <a:r>
              <a:rPr lang="pt-BR" altLang="pt-BR" sz="1800">
                <a:latin typeface="Tahoma" panose="020B0604030504040204" pitchFamily="34" charset="0"/>
                <a:cs typeface="Times New Roman" panose="02020603050405020304" pitchFamily="18" charset="0"/>
              </a:rPr>
              <a:t> Local (cidade) da instituição onde será apresentado o trabalho</a:t>
            </a:r>
          </a:p>
          <a:p>
            <a:pPr lvl="2">
              <a:lnSpc>
                <a:spcPct val="90000"/>
              </a:lnSpc>
              <a:buFont typeface="Wingdings" panose="05000000000000000000" pitchFamily="2" charset="2"/>
              <a:buChar char="v"/>
            </a:pPr>
            <a:r>
              <a:rPr lang="pt-BR" altLang="pt-BR" sz="1800">
                <a:latin typeface="Tahoma" panose="020B0604030504040204" pitchFamily="34" charset="0"/>
                <a:cs typeface="Times New Roman" panose="02020603050405020304" pitchFamily="18" charset="0"/>
              </a:rPr>
              <a:t> Ano de depósito (entrega)</a:t>
            </a:r>
          </a:p>
          <a:p>
            <a:pPr lvl="1" algn="just">
              <a:lnSpc>
                <a:spcPct val="90000"/>
              </a:lnSpc>
              <a:buFontTx/>
              <a:buNone/>
            </a:pPr>
            <a:r>
              <a:rPr lang="pt-BR" altLang="pt-BR" sz="2200" b="1">
                <a:solidFill>
                  <a:srgbClr val="FF6600"/>
                </a:solidFill>
                <a:latin typeface="Tahoma" panose="020B0604030504040204" pitchFamily="34" charset="0"/>
                <a:cs typeface="Times New Roman" panose="02020603050405020304" pitchFamily="18" charset="0"/>
              </a:rPr>
              <a:t>b) Verso da folha</a:t>
            </a:r>
            <a:r>
              <a:rPr lang="pt-BR" altLang="pt-BR" sz="2200">
                <a:solidFill>
                  <a:srgbClr val="FF6600"/>
                </a:solidFill>
                <a:latin typeface="Tahoma" panose="020B0604030504040204" pitchFamily="34" charset="0"/>
                <a:cs typeface="Times New Roman" panose="02020603050405020304" pitchFamily="18" charset="0"/>
              </a:rPr>
              <a:t>:</a:t>
            </a:r>
            <a:r>
              <a:rPr lang="pt-BR" altLang="pt-BR" sz="1800">
                <a:latin typeface="Tahoma" panose="020B0604030504040204" pitchFamily="34" charset="0"/>
                <a:cs typeface="Times New Roman" panose="02020603050405020304" pitchFamily="18" charset="0"/>
              </a:rPr>
              <a:t> parte posterior da página deve conter a ficha catalográfica, de acordo com o CCAA2 – Código de Catalogação Anglo Americano</a:t>
            </a:r>
            <a:endParaRPr lang="pt-BR" altLang="pt-BR" sz="16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blinds(horizontal)">
                                      <p:cBhvr>
                                        <p:cTn id="7"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Data 1"/>
          <p:cNvSpPr>
            <a:spLocks noGrp="1"/>
          </p:cNvSpPr>
          <p:nvPr>
            <p:ph type="dt" sz="half" idx="10"/>
          </p:nvPr>
        </p:nvSpPr>
        <p:spPr/>
        <p:txBody>
          <a:bodyPr/>
          <a:lstStyle/>
          <a:p>
            <a:r>
              <a:rPr lang="pt-BR" altLang="pt-BR"/>
              <a:t>Maria Bernardete M. Alves e Marili I. Lopes</a:t>
            </a:r>
          </a:p>
        </p:txBody>
      </p:sp>
      <p:sp>
        <p:nvSpPr>
          <p:cNvPr id="12" name="Espaço Reservado para Rodapé 2"/>
          <p:cNvSpPr>
            <a:spLocks noGrp="1"/>
          </p:cNvSpPr>
          <p:nvPr>
            <p:ph type="ftr" sz="quarter" idx="11"/>
          </p:nvPr>
        </p:nvSpPr>
        <p:spPr/>
        <p:txBody>
          <a:bodyPr/>
          <a:lstStyle/>
          <a:p>
            <a:r>
              <a:rPr lang="pt-BR" altLang="pt-BR"/>
              <a:t>UFSC/2006</a:t>
            </a:r>
          </a:p>
        </p:txBody>
      </p:sp>
      <p:sp>
        <p:nvSpPr>
          <p:cNvPr id="40963" name="AutoShape 1027"/>
          <p:cNvSpPr>
            <a:spLocks noChangeArrowheads="1"/>
          </p:cNvSpPr>
          <p:nvPr/>
        </p:nvSpPr>
        <p:spPr bwMode="auto">
          <a:xfrm>
            <a:off x="2057400" y="304800"/>
            <a:ext cx="5105400" cy="685800"/>
          </a:xfrm>
          <a:prstGeom prst="flowChartAlternateProcess">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a:latin typeface="Tahoma" panose="020B0604030504040204" pitchFamily="34" charset="0"/>
              </a:rPr>
              <a:t>CAPA E FOLHA DE ROSTO</a:t>
            </a:r>
          </a:p>
        </p:txBody>
      </p:sp>
      <p:sp>
        <p:nvSpPr>
          <p:cNvPr id="40964" name="AutoShape 1028"/>
          <p:cNvSpPr>
            <a:spLocks noChangeArrowheads="1"/>
          </p:cNvSpPr>
          <p:nvPr/>
        </p:nvSpPr>
        <p:spPr bwMode="auto">
          <a:xfrm>
            <a:off x="228600" y="228600"/>
            <a:ext cx="614363" cy="484188"/>
          </a:xfrm>
          <a:prstGeom prst="bevel">
            <a:avLst>
              <a:gd name="adj" fmla="val 12500"/>
            </a:avLst>
          </a:prstGeom>
          <a:solidFill>
            <a:srgbClr val="FFFFFF">
              <a:alpha val="50000"/>
            </a:srgb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lnSpc>
                <a:spcPct val="120000"/>
              </a:lnSpc>
            </a:pPr>
            <a:r>
              <a:rPr lang="pt-BR" altLang="pt-BR" sz="1600">
                <a:solidFill>
                  <a:srgbClr val="CC3300"/>
                </a:solidFill>
                <a:effectLst>
                  <a:outerShdw blurRad="38100" dist="38100" dir="2700000" algn="tl">
                    <a:srgbClr val="C0C0C0"/>
                  </a:outerShdw>
                </a:effectLst>
                <a:latin typeface="Tahoma" panose="020B0604030504040204" pitchFamily="34" charset="0"/>
              </a:rPr>
              <a:t>09</a:t>
            </a:r>
          </a:p>
        </p:txBody>
      </p:sp>
      <p:graphicFrame>
        <p:nvGraphicFramePr>
          <p:cNvPr id="40965" name="Object 1029"/>
          <p:cNvGraphicFramePr>
            <a:graphicFrameLocks noChangeAspect="1"/>
          </p:cNvGraphicFramePr>
          <p:nvPr/>
        </p:nvGraphicFramePr>
        <p:xfrm>
          <a:off x="1524000" y="1081088"/>
          <a:ext cx="6019800" cy="4862512"/>
        </p:xfrm>
        <a:graphic>
          <a:graphicData uri="http://schemas.openxmlformats.org/presentationml/2006/ole">
            <mc:AlternateContent xmlns:mc="http://schemas.openxmlformats.org/markup-compatibility/2006">
              <mc:Choice xmlns:v="urn:schemas-microsoft-com:vml" Requires="v">
                <p:oleObj spid="_x0000_s40972" name="Imagem de bitmap" r:id="rId4" imgW="4990476" imgH="3381847" progId="Paint.Picture">
                  <p:embed/>
                </p:oleObj>
              </mc:Choice>
              <mc:Fallback>
                <p:oleObj name="Imagem de bitmap" r:id="rId4" imgW="4990476" imgH="3381847" progId="Paint.Picture">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081088"/>
                        <a:ext cx="6019800"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6" name="AutoShape 1030"/>
          <p:cNvSpPr>
            <a:spLocks noChangeArrowheads="1"/>
          </p:cNvSpPr>
          <p:nvPr/>
        </p:nvSpPr>
        <p:spPr bwMode="auto">
          <a:xfrm>
            <a:off x="914400" y="3200400"/>
            <a:ext cx="990600" cy="4572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40967" name="AutoShape 1031"/>
          <p:cNvSpPr>
            <a:spLocks noChangeArrowheads="1"/>
          </p:cNvSpPr>
          <p:nvPr/>
        </p:nvSpPr>
        <p:spPr bwMode="auto">
          <a:xfrm>
            <a:off x="5867400" y="5791200"/>
            <a:ext cx="838200" cy="457200"/>
          </a:xfrm>
          <a:prstGeom prst="flowChartAlternate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40968" name="AutoShape 1032"/>
          <p:cNvSpPr>
            <a:spLocks noChangeArrowheads="1"/>
          </p:cNvSpPr>
          <p:nvPr/>
        </p:nvSpPr>
        <p:spPr bwMode="auto">
          <a:xfrm>
            <a:off x="2438400" y="5791200"/>
            <a:ext cx="838200" cy="457200"/>
          </a:xfrm>
          <a:prstGeom prst="flowChartAlternate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40969" name="AutoShape 1033"/>
          <p:cNvSpPr>
            <a:spLocks noChangeArrowheads="1"/>
          </p:cNvSpPr>
          <p:nvPr/>
        </p:nvSpPr>
        <p:spPr bwMode="auto">
          <a:xfrm>
            <a:off x="7315200" y="3276600"/>
            <a:ext cx="838200" cy="457200"/>
          </a:xfrm>
          <a:prstGeom prst="flowChartAlternate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2cm</a:t>
            </a:r>
          </a:p>
        </p:txBody>
      </p:sp>
      <p:sp>
        <p:nvSpPr>
          <p:cNvPr id="40970" name="AutoShape 1034"/>
          <p:cNvSpPr>
            <a:spLocks noChangeArrowheads="1"/>
          </p:cNvSpPr>
          <p:nvPr/>
        </p:nvSpPr>
        <p:spPr bwMode="auto">
          <a:xfrm>
            <a:off x="2590800" y="1066800"/>
            <a:ext cx="838200" cy="4572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
        <p:nvSpPr>
          <p:cNvPr id="40971" name="AutoShape 1035"/>
          <p:cNvSpPr>
            <a:spLocks noChangeArrowheads="1"/>
          </p:cNvSpPr>
          <p:nvPr/>
        </p:nvSpPr>
        <p:spPr bwMode="auto">
          <a:xfrm>
            <a:off x="5562600" y="1066800"/>
            <a:ext cx="838200" cy="381000"/>
          </a:xfrm>
          <a:prstGeom prst="flowChartAlternate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2000"/>
              <a:t>3cm</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strutura padrã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BR" altLang="pt-BR"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BR" altLang="pt-BR"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99CCFF"/>
    </a:lt1>
    <a:dk2>
      <a:srgbClr val="000000"/>
    </a:dk2>
    <a:lt2>
      <a:srgbClr val="808080"/>
    </a:lt2>
    <a:accent1>
      <a:srgbClr val="00CC99"/>
    </a:accent1>
    <a:accent2>
      <a:srgbClr val="3333CC"/>
    </a:accent2>
    <a:accent3>
      <a:srgbClr val="CAE2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99CCFF"/>
    </a:lt1>
    <a:dk2>
      <a:srgbClr val="000000"/>
    </a:dk2>
    <a:lt2>
      <a:srgbClr val="808080"/>
    </a:lt2>
    <a:accent1>
      <a:srgbClr val="00CC99"/>
    </a:accent1>
    <a:accent2>
      <a:srgbClr val="3333CC"/>
    </a:accent2>
    <a:accent3>
      <a:srgbClr val="CAE2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E5E5"/>
    </a:lt1>
    <a:dk2>
      <a:srgbClr val="000000"/>
    </a:dk2>
    <a:lt2>
      <a:srgbClr val="808080"/>
    </a:lt2>
    <a:accent1>
      <a:srgbClr val="00CC99"/>
    </a:accent1>
    <a:accent2>
      <a:srgbClr val="3333CC"/>
    </a:accent2>
    <a:accent3>
      <a:srgbClr val="FFF0F0"/>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99CCFF"/>
    </a:lt1>
    <a:dk2>
      <a:srgbClr val="000000"/>
    </a:dk2>
    <a:lt2>
      <a:srgbClr val="808080"/>
    </a:lt2>
    <a:accent1>
      <a:srgbClr val="00CC99"/>
    </a:accent1>
    <a:accent2>
      <a:srgbClr val="3333CC"/>
    </a:accent2>
    <a:accent3>
      <a:srgbClr val="CAE2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99CCFF"/>
    </a:lt1>
    <a:dk2>
      <a:srgbClr val="000000"/>
    </a:dk2>
    <a:lt2>
      <a:srgbClr val="808080"/>
    </a:lt2>
    <a:accent1>
      <a:srgbClr val="00CC99"/>
    </a:accent1>
    <a:accent2>
      <a:srgbClr val="3333CC"/>
    </a:accent2>
    <a:accent3>
      <a:srgbClr val="CAE2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CCFF"/>
    </a:lt1>
    <a:dk2>
      <a:srgbClr val="000000"/>
    </a:dk2>
    <a:lt2>
      <a:srgbClr val="808080"/>
    </a:lt2>
    <a:accent1>
      <a:srgbClr val="00CC99"/>
    </a:accent1>
    <a:accent2>
      <a:srgbClr val="3333CC"/>
    </a:accent2>
    <a:accent3>
      <a:srgbClr val="FFE2FF"/>
    </a:accent3>
    <a:accent4>
      <a:srgbClr val="000000"/>
    </a:accent4>
    <a:accent5>
      <a:srgbClr val="AAE2CA"/>
    </a:accent5>
    <a:accent6>
      <a:srgbClr val="2D2DB9"/>
    </a:accent6>
    <a:hlink>
      <a:srgbClr val="3399FF"/>
    </a:hlink>
    <a:folHlink>
      <a:srgbClr val="0066FF"/>
    </a:folHlink>
  </a:clrScheme>
</a:themeOverride>
</file>

<file path=ppt/theme/themeOverride15.xml><?xml version="1.0" encoding="utf-8"?>
<a:themeOverride xmlns:a="http://schemas.openxmlformats.org/drawingml/2006/main">
  <a:clrScheme name="">
    <a:dk1>
      <a:srgbClr val="000000"/>
    </a:dk1>
    <a:lt1>
      <a:srgbClr val="FFCCFF"/>
    </a:lt1>
    <a:dk2>
      <a:srgbClr val="000000"/>
    </a:dk2>
    <a:lt2>
      <a:srgbClr val="808080"/>
    </a:lt2>
    <a:accent1>
      <a:srgbClr val="00CC99"/>
    </a:accent1>
    <a:accent2>
      <a:srgbClr val="3333CC"/>
    </a:accent2>
    <a:accent3>
      <a:srgbClr val="FFE2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CC"/>
    </a:lt1>
    <a:dk2>
      <a:srgbClr val="000000"/>
    </a:dk2>
    <a:lt2>
      <a:srgbClr val="808080"/>
    </a:lt2>
    <a:accent1>
      <a:srgbClr val="00CC99"/>
    </a:accent1>
    <a:accent2>
      <a:srgbClr val="3333CC"/>
    </a:accent2>
    <a:accent3>
      <a:srgbClr val="FFFFE2"/>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CC"/>
    </a:lt1>
    <a:dk2>
      <a:srgbClr val="000000"/>
    </a:dk2>
    <a:lt2>
      <a:srgbClr val="808080"/>
    </a:lt2>
    <a:accent1>
      <a:srgbClr val="00CC99"/>
    </a:accent1>
    <a:accent2>
      <a:srgbClr val="3333CC"/>
    </a:accent2>
    <a:accent3>
      <a:srgbClr val="FFFFE2"/>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FDFDF"/>
    </a:lt1>
    <a:dk2>
      <a:srgbClr val="000000"/>
    </a:dk2>
    <a:lt2>
      <a:srgbClr val="808080"/>
    </a:lt2>
    <a:accent1>
      <a:srgbClr val="00CC99"/>
    </a:accent1>
    <a:accent2>
      <a:srgbClr val="3333CC"/>
    </a:accent2>
    <a:accent3>
      <a:srgbClr val="ECECEC"/>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CCFFFF"/>
    </a:lt1>
    <a:dk2>
      <a:srgbClr val="000000"/>
    </a:dk2>
    <a:lt2>
      <a:srgbClr val="808080"/>
    </a:lt2>
    <a:accent1>
      <a:srgbClr val="00CC99"/>
    </a:accent1>
    <a:accent2>
      <a:srgbClr val="3333CC"/>
    </a:accent2>
    <a:accent3>
      <a:srgbClr val="E2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CCFF"/>
    </a:lt1>
    <a:dk2>
      <a:srgbClr val="808000"/>
    </a:dk2>
    <a:lt2>
      <a:srgbClr val="666633"/>
    </a:lt2>
    <a:accent1>
      <a:srgbClr val="339933"/>
    </a:accent1>
    <a:accent2>
      <a:srgbClr val="800000"/>
    </a:accent2>
    <a:accent3>
      <a:srgbClr val="FFE2FF"/>
    </a:accent3>
    <a:accent4>
      <a:srgbClr val="000000"/>
    </a:accent4>
    <a:accent5>
      <a:srgbClr val="ADCAAD"/>
    </a:accent5>
    <a:accent6>
      <a:srgbClr val="730000"/>
    </a:accent6>
    <a:hlink>
      <a:srgbClr val="FF0066"/>
    </a:hlink>
    <a:folHlink>
      <a:srgbClr val="FF0066"/>
    </a:folHlink>
  </a:clrScheme>
</a:themeOverride>
</file>

<file path=ppt/theme/themeOverride4.xml><?xml version="1.0" encoding="utf-8"?>
<a:themeOverride xmlns:a="http://schemas.openxmlformats.org/drawingml/2006/main">
  <a:clrScheme name="">
    <a:dk1>
      <a:srgbClr val="000000"/>
    </a:dk1>
    <a:lt1>
      <a:srgbClr val="66CCFF"/>
    </a:lt1>
    <a:dk2>
      <a:srgbClr val="000000"/>
    </a:dk2>
    <a:lt2>
      <a:srgbClr val="808080"/>
    </a:lt2>
    <a:accent1>
      <a:srgbClr val="00CC99"/>
    </a:accent1>
    <a:accent2>
      <a:srgbClr val="3333CC"/>
    </a:accent2>
    <a:accent3>
      <a:srgbClr val="B8E2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CCECFF"/>
    </a:lt1>
    <a:dk2>
      <a:srgbClr val="000000"/>
    </a:dk2>
    <a:lt2>
      <a:srgbClr val="808080"/>
    </a:lt2>
    <a:accent1>
      <a:srgbClr val="00CC99"/>
    </a:accent1>
    <a:accent2>
      <a:srgbClr val="3333CC"/>
    </a:accent2>
    <a:accent3>
      <a:srgbClr val="E2F4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99CCFF"/>
    </a:lt1>
    <a:dk2>
      <a:srgbClr val="000000"/>
    </a:dk2>
    <a:lt2>
      <a:srgbClr val="808080"/>
    </a:lt2>
    <a:accent1>
      <a:srgbClr val="00CC99"/>
    </a:accent1>
    <a:accent2>
      <a:srgbClr val="3333CC"/>
    </a:accent2>
    <a:accent3>
      <a:srgbClr val="CAE2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CC99"/>
    </a:lt1>
    <a:dk2>
      <a:srgbClr val="000000"/>
    </a:dk2>
    <a:lt2>
      <a:srgbClr val="808080"/>
    </a:lt2>
    <a:accent1>
      <a:srgbClr val="00CC99"/>
    </a:accent1>
    <a:accent2>
      <a:srgbClr val="3333CC"/>
    </a:accent2>
    <a:accent3>
      <a:srgbClr val="FFE2CA"/>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99CCFF"/>
    </a:lt1>
    <a:dk2>
      <a:srgbClr val="000000"/>
    </a:dk2>
    <a:lt2>
      <a:srgbClr val="808080"/>
    </a:lt2>
    <a:accent1>
      <a:srgbClr val="00CC99"/>
    </a:accent1>
    <a:accent2>
      <a:srgbClr val="3333CC"/>
    </a:accent2>
    <a:accent3>
      <a:srgbClr val="CAE2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EEA7"/>
    </a:lt1>
    <a:dk2>
      <a:srgbClr val="000000"/>
    </a:dk2>
    <a:lt2>
      <a:srgbClr val="808080"/>
    </a:lt2>
    <a:accent1>
      <a:srgbClr val="00CC99"/>
    </a:accent1>
    <a:accent2>
      <a:srgbClr val="3333CC"/>
    </a:accent2>
    <a:accent3>
      <a:srgbClr val="FFF5D0"/>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1592</TotalTime>
  <Words>1451</Words>
  <Application>Microsoft Office PowerPoint</Application>
  <PresentationFormat>Apresentação na tela (4:3)</PresentationFormat>
  <Paragraphs>242</Paragraphs>
  <Slides>23</Slides>
  <Notes>0</Notes>
  <HiddenSlides>0</HiddenSlides>
  <MMClips>0</MMClips>
  <ScaleCrop>false</ScaleCrop>
  <HeadingPairs>
    <vt:vector size="8" baseType="variant">
      <vt:variant>
        <vt:lpstr>Fontes usadas</vt:lpstr>
      </vt:variant>
      <vt:variant>
        <vt:i4>9</vt:i4>
      </vt:variant>
      <vt:variant>
        <vt:lpstr>Tema</vt:lpstr>
      </vt:variant>
      <vt:variant>
        <vt:i4>1</vt:i4>
      </vt:variant>
      <vt:variant>
        <vt:lpstr>Servidores OLE inseridos</vt:lpstr>
      </vt:variant>
      <vt:variant>
        <vt:i4>2</vt:i4>
      </vt:variant>
      <vt:variant>
        <vt:lpstr>Títulos de slides</vt:lpstr>
      </vt:variant>
      <vt:variant>
        <vt:i4>23</vt:i4>
      </vt:variant>
    </vt:vector>
  </HeadingPairs>
  <TitlesOfParts>
    <vt:vector size="35" baseType="lpstr">
      <vt:lpstr>Times New Roman</vt:lpstr>
      <vt:lpstr>Tahoma</vt:lpstr>
      <vt:lpstr>Verdana</vt:lpstr>
      <vt:lpstr>Arial</vt:lpstr>
      <vt:lpstr>Wingdings</vt:lpstr>
      <vt:lpstr>Courier</vt:lpstr>
      <vt:lpstr>Arrus BT</vt:lpstr>
      <vt:lpstr>Boink LET</vt:lpstr>
      <vt:lpstr>Bookman Old Style</vt:lpstr>
      <vt:lpstr>Estrutura padrão</vt:lpstr>
      <vt:lpstr>Microsoft Clip Gallery</vt:lpstr>
      <vt:lpstr>Imagem de bitmap</vt:lpstr>
      <vt:lpstr>Apresentação do PowerPoint</vt:lpstr>
      <vt:lpstr>Apresentação do PowerPoint</vt:lpstr>
      <vt:lpstr>Estrutura do trabalho Acadêmico:  teses, dissertações, monografias, etc.</vt:lpstr>
      <vt:lpstr> Elementos Pré-Textuais:  são aqueles que ajudam  na identificação da obra</vt:lpstr>
      <vt:lpstr>CAPA</vt:lpstr>
      <vt:lpstr>Apresentação do PowerPoint</vt:lpstr>
      <vt:lpstr>Lombada (NBR12225, 1994)</vt:lpstr>
      <vt:lpstr>Folha de rosto</vt:lpstr>
      <vt:lpstr>Apresentação do PowerPoint</vt:lpstr>
      <vt:lpstr> Errata,  Folha de  Aprovação</vt:lpstr>
      <vt:lpstr>Apresentação do PowerPoint</vt:lpstr>
      <vt:lpstr>  Dedicatória, Agradecimentos Epígrafe  </vt:lpstr>
      <vt:lpstr>Elementos obrigatórios: Resumo e Abstract</vt:lpstr>
      <vt:lpstr>Apresentação do PowerPoint</vt:lpstr>
      <vt:lpstr>  Elementos opcionais: Lista de ilustrações, de Tabelas, siglas e Abreviaturas  </vt:lpstr>
      <vt:lpstr>Apresentação do PowerPoint</vt:lpstr>
      <vt:lpstr>Lista de símbolos e Sumário</vt:lpstr>
      <vt:lpstr>Apresentação do PowerPoint</vt:lpstr>
      <vt:lpstr>Elementos Textuais: “parte do trabalho em que se expõe a matéria” NBR, 14724, 2005</vt:lpstr>
      <vt:lpstr>Apresentação do PowerPoint</vt:lpstr>
      <vt:lpstr>Elementos Pós-Textuais</vt:lpstr>
      <vt:lpstr>Elementos Pós-Textuais</vt:lpstr>
      <vt:lpstr>Apresentação do PowerPoint</vt:lpstr>
    </vt:vector>
  </TitlesOfParts>
  <Company>JBRA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JBRA</dc:creator>
  <cp:lastModifiedBy>Microsoft Windows</cp:lastModifiedBy>
  <cp:revision>261</cp:revision>
  <dcterms:created xsi:type="dcterms:W3CDTF">2001-10-12T14:54:18Z</dcterms:created>
  <dcterms:modified xsi:type="dcterms:W3CDTF">2016-07-28T18:42:07Z</dcterms:modified>
</cp:coreProperties>
</file>