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– Sans cluster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491280"/>
        <c:axId val="1999489648"/>
      </c:scatterChart>
      <c:valAx>
        <c:axId val="199949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89648"/>
        <c:crosses val="autoZero"/>
        <c:crossBetween val="midCat"/>
      </c:valAx>
      <c:valAx>
        <c:axId val="19994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91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9428528"/>
        <c:axId val="1919426896"/>
      </c:scatterChart>
      <c:valAx>
        <c:axId val="1919428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26896"/>
        <c:crosses val="autoZero"/>
        <c:crossBetween val="midCat"/>
      </c:valAx>
      <c:valAx>
        <c:axId val="191942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2 – Avec cluster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Scores!$C$150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Scores!$C$151:$C$171</c:f>
              <c:numCache>
                <c:formatCode>0.00</c:formatCode>
                <c:ptCount val="21"/>
                <c:pt idx="0">
                  <c:v>0.97169581481513101</c:v>
                </c:pt>
                <c:pt idx="1">
                  <c:v>0.97169581481513101</c:v>
                </c:pt>
                <c:pt idx="2">
                  <c:v>0.97169581481513101</c:v>
                </c:pt>
                <c:pt idx="3">
                  <c:v>0.97169581481513101</c:v>
                </c:pt>
                <c:pt idx="4">
                  <c:v>0.97169581481513101</c:v>
                </c:pt>
                <c:pt idx="5">
                  <c:v>0.97169581481513101</c:v>
                </c:pt>
                <c:pt idx="6">
                  <c:v>0.99035243967690401</c:v>
                </c:pt>
                <c:pt idx="7">
                  <c:v>0.99035243967690401</c:v>
                </c:pt>
                <c:pt idx="8">
                  <c:v>0.99035243967690401</c:v>
                </c:pt>
                <c:pt idx="9">
                  <c:v>0.908285848693133</c:v>
                </c:pt>
                <c:pt idx="10">
                  <c:v>0.908285848693133</c:v>
                </c:pt>
                <c:pt idx="11">
                  <c:v>0.908285848693133</c:v>
                </c:pt>
                <c:pt idx="12">
                  <c:v>0.908285848693133</c:v>
                </c:pt>
                <c:pt idx="13">
                  <c:v>0.75972487436386404</c:v>
                </c:pt>
                <c:pt idx="14">
                  <c:v>0.75972487436386404</c:v>
                </c:pt>
                <c:pt idx="15">
                  <c:v>0.75972487436386404</c:v>
                </c:pt>
                <c:pt idx="16">
                  <c:v>0.75972487436386404</c:v>
                </c:pt>
                <c:pt idx="17">
                  <c:v>0.75972487436386404</c:v>
                </c:pt>
                <c:pt idx="18">
                  <c:v>0.75972487436386404</c:v>
                </c:pt>
                <c:pt idx="19">
                  <c:v>0.75972487436386404</c:v>
                </c:pt>
                <c:pt idx="20">
                  <c:v>0.75972487436386404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Scores!$D$150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Scores!$D$151:$D$171</c:f>
              <c:numCache>
                <c:formatCode>0.00</c:formatCode>
                <c:ptCount val="21"/>
                <c:pt idx="0">
                  <c:v>0.98271960514234302</c:v>
                </c:pt>
                <c:pt idx="1">
                  <c:v>0.98271960514234302</c:v>
                </c:pt>
                <c:pt idx="2">
                  <c:v>0.98271960514234302</c:v>
                </c:pt>
                <c:pt idx="3">
                  <c:v>0.98271960514234302</c:v>
                </c:pt>
                <c:pt idx="4">
                  <c:v>0.98271960514234302</c:v>
                </c:pt>
                <c:pt idx="5">
                  <c:v>0.98271960514234302</c:v>
                </c:pt>
                <c:pt idx="6">
                  <c:v>0.97900975659721801</c:v>
                </c:pt>
                <c:pt idx="7">
                  <c:v>0.97900975659721801</c:v>
                </c:pt>
                <c:pt idx="8">
                  <c:v>0.97900975659721801</c:v>
                </c:pt>
                <c:pt idx="9">
                  <c:v>0.93461905705690396</c:v>
                </c:pt>
                <c:pt idx="10">
                  <c:v>0.93461905705690396</c:v>
                </c:pt>
                <c:pt idx="11">
                  <c:v>0.93461905705690396</c:v>
                </c:pt>
                <c:pt idx="12">
                  <c:v>0.93461905705690396</c:v>
                </c:pt>
                <c:pt idx="13">
                  <c:v>0.96666858756792096</c:v>
                </c:pt>
                <c:pt idx="14">
                  <c:v>0.96666858756792096</c:v>
                </c:pt>
                <c:pt idx="15">
                  <c:v>0.96666858756792096</c:v>
                </c:pt>
                <c:pt idx="16">
                  <c:v>0.96666858756792096</c:v>
                </c:pt>
                <c:pt idx="17">
                  <c:v>0.96666858756792096</c:v>
                </c:pt>
                <c:pt idx="18">
                  <c:v>0.96666858756792096</c:v>
                </c:pt>
                <c:pt idx="19">
                  <c:v>0.96666858756792096</c:v>
                </c:pt>
                <c:pt idx="20">
                  <c:v>0.96666858756792096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Scores!$E$150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Scores!$E$151:$E$171</c:f>
              <c:numCache>
                <c:formatCode>0.000</c:formatCode>
                <c:ptCount val="21"/>
                <c:pt idx="0">
                  <c:v>0.99655700000000003</c:v>
                </c:pt>
                <c:pt idx="1">
                  <c:v>0.99655700000000003</c:v>
                </c:pt>
                <c:pt idx="2">
                  <c:v>0.99655700000000003</c:v>
                </c:pt>
                <c:pt idx="3">
                  <c:v>0.99655700000000003</c:v>
                </c:pt>
                <c:pt idx="4">
                  <c:v>0.99655700000000003</c:v>
                </c:pt>
                <c:pt idx="5">
                  <c:v>0.99655700000000003</c:v>
                </c:pt>
                <c:pt idx="6">
                  <c:v>0.94454499999999997</c:v>
                </c:pt>
                <c:pt idx="7">
                  <c:v>0.94454499999999997</c:v>
                </c:pt>
                <c:pt idx="8">
                  <c:v>0.94454499999999997</c:v>
                </c:pt>
                <c:pt idx="9">
                  <c:v>0.94282500000000002</c:v>
                </c:pt>
                <c:pt idx="10">
                  <c:v>0.94282500000000002</c:v>
                </c:pt>
                <c:pt idx="11">
                  <c:v>0.94282500000000002</c:v>
                </c:pt>
                <c:pt idx="12">
                  <c:v>0.94282500000000002</c:v>
                </c:pt>
                <c:pt idx="13">
                  <c:v>0.983101</c:v>
                </c:pt>
                <c:pt idx="14">
                  <c:v>0.983101</c:v>
                </c:pt>
                <c:pt idx="15">
                  <c:v>0.983101</c:v>
                </c:pt>
                <c:pt idx="16">
                  <c:v>0.983101</c:v>
                </c:pt>
                <c:pt idx="17">
                  <c:v>0.983101</c:v>
                </c:pt>
                <c:pt idx="18">
                  <c:v>0.983101</c:v>
                </c:pt>
                <c:pt idx="19">
                  <c:v>0.983101</c:v>
                </c:pt>
                <c:pt idx="20">
                  <c:v>0.983101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Scores!$F$150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Scores!$F$151:$F$171</c:f>
              <c:numCache>
                <c:formatCode>0.00</c:formatCode>
                <c:ptCount val="21"/>
                <c:pt idx="0">
                  <c:v>0.98288200000000003</c:v>
                </c:pt>
                <c:pt idx="1">
                  <c:v>0.98288200000000003</c:v>
                </c:pt>
                <c:pt idx="2">
                  <c:v>0.98288200000000003</c:v>
                </c:pt>
                <c:pt idx="3">
                  <c:v>0.98288200000000003</c:v>
                </c:pt>
                <c:pt idx="4">
                  <c:v>0.98288200000000003</c:v>
                </c:pt>
                <c:pt idx="5">
                  <c:v>0.98288200000000003</c:v>
                </c:pt>
                <c:pt idx="6">
                  <c:v>0.95653699999999997</c:v>
                </c:pt>
                <c:pt idx="7">
                  <c:v>0.95653699999999997</c:v>
                </c:pt>
                <c:pt idx="8">
                  <c:v>0.95653699999999997</c:v>
                </c:pt>
                <c:pt idx="9">
                  <c:v>0.82506000000000002</c:v>
                </c:pt>
                <c:pt idx="10">
                  <c:v>0.82506000000000002</c:v>
                </c:pt>
                <c:pt idx="11">
                  <c:v>0.82506000000000002</c:v>
                </c:pt>
                <c:pt idx="12">
                  <c:v>0.82506000000000002</c:v>
                </c:pt>
                <c:pt idx="13">
                  <c:v>0.86749699999999996</c:v>
                </c:pt>
                <c:pt idx="14">
                  <c:v>0.86749699999999996</c:v>
                </c:pt>
                <c:pt idx="15">
                  <c:v>0.86749699999999996</c:v>
                </c:pt>
                <c:pt idx="16">
                  <c:v>0.86749699999999996</c:v>
                </c:pt>
                <c:pt idx="17">
                  <c:v>0.86749699999999996</c:v>
                </c:pt>
                <c:pt idx="18">
                  <c:v>0.86749699999999996</c:v>
                </c:pt>
                <c:pt idx="19">
                  <c:v>0.86749699999999996</c:v>
                </c:pt>
                <c:pt idx="20">
                  <c:v>0.86749699999999996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Scores!$G$150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Scores!$G$151:$G$171</c:f>
              <c:numCache>
                <c:formatCode>0.00</c:formatCode>
                <c:ptCount val="21"/>
                <c:pt idx="0">
                  <c:v>0.84776716603935198</c:v>
                </c:pt>
                <c:pt idx="1">
                  <c:v>0.84776716603935198</c:v>
                </c:pt>
                <c:pt idx="2">
                  <c:v>0.84776716603935198</c:v>
                </c:pt>
                <c:pt idx="3">
                  <c:v>0.84776716603935198</c:v>
                </c:pt>
                <c:pt idx="4">
                  <c:v>0.84776716603935198</c:v>
                </c:pt>
                <c:pt idx="5">
                  <c:v>0.84776716603935198</c:v>
                </c:pt>
                <c:pt idx="6">
                  <c:v>0.86368212226783003</c:v>
                </c:pt>
                <c:pt idx="7">
                  <c:v>0.86368212226783003</c:v>
                </c:pt>
                <c:pt idx="8">
                  <c:v>0.86368212226783003</c:v>
                </c:pt>
                <c:pt idx="9">
                  <c:v>0.91089418977074399</c:v>
                </c:pt>
                <c:pt idx="10">
                  <c:v>0.91089418977074399</c:v>
                </c:pt>
                <c:pt idx="11">
                  <c:v>0.91089418977074399</c:v>
                </c:pt>
                <c:pt idx="12">
                  <c:v>0.91089418977074399</c:v>
                </c:pt>
                <c:pt idx="13">
                  <c:v>0.89568750983499001</c:v>
                </c:pt>
                <c:pt idx="14">
                  <c:v>0.89568750983499001</c:v>
                </c:pt>
                <c:pt idx="15">
                  <c:v>0.89568750983499001</c:v>
                </c:pt>
                <c:pt idx="16">
                  <c:v>0.89568750983499001</c:v>
                </c:pt>
                <c:pt idx="17">
                  <c:v>0.89568750983499001</c:v>
                </c:pt>
                <c:pt idx="18">
                  <c:v>0.89568750983499001</c:v>
                </c:pt>
                <c:pt idx="19">
                  <c:v>0.89568750983499001</c:v>
                </c:pt>
                <c:pt idx="20">
                  <c:v>0.89568750983499001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9424720"/>
        <c:axId val="1919416560"/>
      </c:scatterChart>
      <c:valAx>
        <c:axId val="191942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16560"/>
        <c:crosses val="autoZero"/>
        <c:crossBetween val="midCat"/>
      </c:valAx>
      <c:valAx>
        <c:axId val="191941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24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9419824"/>
        <c:axId val="1919422544"/>
      </c:scatterChart>
      <c:valAx>
        <c:axId val="191941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22544"/>
        <c:crosses val="autoZero"/>
        <c:crossBetween val="midCat"/>
      </c:valAx>
      <c:valAx>
        <c:axId val="191942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941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x Test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Scores!$C$173</c:f>
              <c:strCache>
                <c:ptCount val="1"/>
                <c:pt idx="0">
                  <c:v>Unified - Cluster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Scores!$B$174:$B$194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Scores!$C$174:$C$194</c:f>
              <c:numCache>
                <c:formatCode>0.00</c:formatCode>
                <c:ptCount val="21"/>
                <c:pt idx="0">
                  <c:v>0.84776716603935198</c:v>
                </c:pt>
                <c:pt idx="1">
                  <c:v>0.84776716603935198</c:v>
                </c:pt>
                <c:pt idx="2">
                  <c:v>0.84776716603935198</c:v>
                </c:pt>
                <c:pt idx="3">
                  <c:v>0.84776716603935198</c:v>
                </c:pt>
                <c:pt idx="4">
                  <c:v>0.84776716603935198</c:v>
                </c:pt>
                <c:pt idx="5">
                  <c:v>0.84776716603935198</c:v>
                </c:pt>
                <c:pt idx="6">
                  <c:v>0.86368212226783003</c:v>
                </c:pt>
                <c:pt idx="7">
                  <c:v>0.86368212226783003</c:v>
                </c:pt>
                <c:pt idx="8">
                  <c:v>0.86368212226783003</c:v>
                </c:pt>
                <c:pt idx="9">
                  <c:v>0.91089418977074399</c:v>
                </c:pt>
                <c:pt idx="10">
                  <c:v>0.91089418977074399</c:v>
                </c:pt>
                <c:pt idx="11">
                  <c:v>0.91089418977074399</c:v>
                </c:pt>
                <c:pt idx="12">
                  <c:v>0.91089418977074399</c:v>
                </c:pt>
                <c:pt idx="13">
                  <c:v>0.89568750983499001</c:v>
                </c:pt>
                <c:pt idx="14">
                  <c:v>0.89568750983499001</c:v>
                </c:pt>
                <c:pt idx="15">
                  <c:v>0.89568750983499001</c:v>
                </c:pt>
                <c:pt idx="16">
                  <c:v>0.89568750983499001</c:v>
                </c:pt>
                <c:pt idx="17">
                  <c:v>0.89568750983499001</c:v>
                </c:pt>
                <c:pt idx="18">
                  <c:v>0.89568750983499001</c:v>
                </c:pt>
                <c:pt idx="19">
                  <c:v>0.89568750983499001</c:v>
                </c:pt>
                <c:pt idx="20">
                  <c:v>0.89568750983499001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Scores!$D$173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tint val="77000"/>
                </a:schemeClr>
              </a:solidFill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Scores!$B$174:$B$194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Scores!$D$174:$D$194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481488"/>
        <c:axId val="1999490192"/>
      </c:scatterChart>
      <c:valAx>
        <c:axId val="199948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90192"/>
        <c:crosses val="autoZero"/>
        <c:crossBetween val="midCat"/>
      </c:valAx>
      <c:valAx>
        <c:axId val="19994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81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493456"/>
        <c:axId val="1999478768"/>
      </c:scatterChart>
      <c:valAx>
        <c:axId val="199949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78768"/>
        <c:crosses val="autoZero"/>
        <c:crossBetween val="midCat"/>
      </c:valAx>
      <c:valAx>
        <c:axId val="199947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493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x Test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Scores!$C$196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Scores!$C$197:$C$217</c:f>
              <c:numCache>
                <c:formatCode>0.00</c:formatCode>
                <c:ptCount val="21"/>
                <c:pt idx="0">
                  <c:v>0.97169581481513101</c:v>
                </c:pt>
                <c:pt idx="1">
                  <c:v>0.97169581481513101</c:v>
                </c:pt>
                <c:pt idx="2">
                  <c:v>0.97169581481513101</c:v>
                </c:pt>
                <c:pt idx="3">
                  <c:v>0.97169581481513101</c:v>
                </c:pt>
                <c:pt idx="4">
                  <c:v>0.97169581481513101</c:v>
                </c:pt>
                <c:pt idx="5">
                  <c:v>0.97169581481513101</c:v>
                </c:pt>
                <c:pt idx="6">
                  <c:v>0.99035243967690401</c:v>
                </c:pt>
                <c:pt idx="7">
                  <c:v>0.99035243967690401</c:v>
                </c:pt>
                <c:pt idx="8">
                  <c:v>0.99035243967690401</c:v>
                </c:pt>
                <c:pt idx="9">
                  <c:v>0.908285848693133</c:v>
                </c:pt>
                <c:pt idx="10">
                  <c:v>0.908285848693133</c:v>
                </c:pt>
                <c:pt idx="11">
                  <c:v>0.908285848693133</c:v>
                </c:pt>
                <c:pt idx="12">
                  <c:v>0.908285848693133</c:v>
                </c:pt>
                <c:pt idx="13">
                  <c:v>0.75972487436386404</c:v>
                </c:pt>
                <c:pt idx="14">
                  <c:v>0.75972487436386404</c:v>
                </c:pt>
                <c:pt idx="15">
                  <c:v>0.75972487436386404</c:v>
                </c:pt>
                <c:pt idx="16">
                  <c:v>0.75972487436386404</c:v>
                </c:pt>
                <c:pt idx="17">
                  <c:v>0.75972487436386404</c:v>
                </c:pt>
                <c:pt idx="18">
                  <c:v>0.75972487436386404</c:v>
                </c:pt>
                <c:pt idx="19">
                  <c:v>0.75972487436386404</c:v>
                </c:pt>
                <c:pt idx="20">
                  <c:v>0.75972487436386404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Scores!$D$196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Scores!$D$197:$D$217</c:f>
              <c:numCache>
                <c:formatCode>0.00</c:formatCode>
                <c:ptCount val="21"/>
                <c:pt idx="0">
                  <c:v>0.98271960514234302</c:v>
                </c:pt>
                <c:pt idx="1">
                  <c:v>0.98271960514234302</c:v>
                </c:pt>
                <c:pt idx="2">
                  <c:v>0.98271960514234302</c:v>
                </c:pt>
                <c:pt idx="3">
                  <c:v>0.98271960514234302</c:v>
                </c:pt>
                <c:pt idx="4">
                  <c:v>0.98271960514234302</c:v>
                </c:pt>
                <c:pt idx="5">
                  <c:v>0.98271960514234302</c:v>
                </c:pt>
                <c:pt idx="6">
                  <c:v>0.97900975659721801</c:v>
                </c:pt>
                <c:pt idx="7">
                  <c:v>0.97900975659721801</c:v>
                </c:pt>
                <c:pt idx="8">
                  <c:v>0.97900975659721801</c:v>
                </c:pt>
                <c:pt idx="9">
                  <c:v>0.93461905705690396</c:v>
                </c:pt>
                <c:pt idx="10">
                  <c:v>0.93461905705690396</c:v>
                </c:pt>
                <c:pt idx="11">
                  <c:v>0.93461905705690396</c:v>
                </c:pt>
                <c:pt idx="12">
                  <c:v>0.93461905705690396</c:v>
                </c:pt>
                <c:pt idx="13">
                  <c:v>0.96666858756792096</c:v>
                </c:pt>
                <c:pt idx="14">
                  <c:v>0.96666858756792096</c:v>
                </c:pt>
                <c:pt idx="15">
                  <c:v>0.96666858756792096</c:v>
                </c:pt>
                <c:pt idx="16">
                  <c:v>0.96666858756792096</c:v>
                </c:pt>
                <c:pt idx="17">
                  <c:v>0.96666858756792096</c:v>
                </c:pt>
                <c:pt idx="18">
                  <c:v>0.96666858756792096</c:v>
                </c:pt>
                <c:pt idx="19">
                  <c:v>0.96666858756792096</c:v>
                </c:pt>
                <c:pt idx="20">
                  <c:v>0.96666858756792096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Scores!$E$196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Scores!$E$197:$E$217</c:f>
              <c:numCache>
                <c:formatCode>0.00</c:formatCode>
                <c:ptCount val="21"/>
                <c:pt idx="0">
                  <c:v>0.99655700000000003</c:v>
                </c:pt>
                <c:pt idx="1">
                  <c:v>0.99655700000000003</c:v>
                </c:pt>
                <c:pt idx="2">
                  <c:v>0.99655700000000003</c:v>
                </c:pt>
                <c:pt idx="3">
                  <c:v>0.99655700000000003</c:v>
                </c:pt>
                <c:pt idx="4">
                  <c:v>0.99655700000000003</c:v>
                </c:pt>
                <c:pt idx="5">
                  <c:v>0.99655700000000003</c:v>
                </c:pt>
                <c:pt idx="6">
                  <c:v>0.94454499999999997</c:v>
                </c:pt>
                <c:pt idx="7">
                  <c:v>0.94454499999999997</c:v>
                </c:pt>
                <c:pt idx="8">
                  <c:v>0.94454499999999997</c:v>
                </c:pt>
                <c:pt idx="9">
                  <c:v>0.94282500000000002</c:v>
                </c:pt>
                <c:pt idx="10">
                  <c:v>0.94282500000000002</c:v>
                </c:pt>
                <c:pt idx="11">
                  <c:v>0.94282500000000002</c:v>
                </c:pt>
                <c:pt idx="12">
                  <c:v>0.94282500000000002</c:v>
                </c:pt>
                <c:pt idx="13">
                  <c:v>0.983101</c:v>
                </c:pt>
                <c:pt idx="14">
                  <c:v>0.983101</c:v>
                </c:pt>
                <c:pt idx="15">
                  <c:v>0.983101</c:v>
                </c:pt>
                <c:pt idx="16">
                  <c:v>0.983101</c:v>
                </c:pt>
                <c:pt idx="17">
                  <c:v>0.983101</c:v>
                </c:pt>
                <c:pt idx="18">
                  <c:v>0.983101</c:v>
                </c:pt>
                <c:pt idx="19">
                  <c:v>0.983101</c:v>
                </c:pt>
                <c:pt idx="20">
                  <c:v>0.983101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Scores!$F$196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Scores!$F$197:$F$217</c:f>
              <c:numCache>
                <c:formatCode>0.00</c:formatCode>
                <c:ptCount val="21"/>
                <c:pt idx="0">
                  <c:v>0.98288200000000003</c:v>
                </c:pt>
                <c:pt idx="1">
                  <c:v>0.98288200000000003</c:v>
                </c:pt>
                <c:pt idx="2">
                  <c:v>0.98288200000000003</c:v>
                </c:pt>
                <c:pt idx="3">
                  <c:v>0.98288200000000003</c:v>
                </c:pt>
                <c:pt idx="4">
                  <c:v>0.98288200000000003</c:v>
                </c:pt>
                <c:pt idx="5">
                  <c:v>0.98288200000000003</c:v>
                </c:pt>
                <c:pt idx="6">
                  <c:v>0.95653699999999997</c:v>
                </c:pt>
                <c:pt idx="7">
                  <c:v>0.95653699999999997</c:v>
                </c:pt>
                <c:pt idx="8">
                  <c:v>0.95653699999999997</c:v>
                </c:pt>
                <c:pt idx="9">
                  <c:v>0.82506000000000002</c:v>
                </c:pt>
                <c:pt idx="10">
                  <c:v>0.82506000000000002</c:v>
                </c:pt>
                <c:pt idx="11">
                  <c:v>0.82506000000000002</c:v>
                </c:pt>
                <c:pt idx="12">
                  <c:v>0.82506000000000002</c:v>
                </c:pt>
                <c:pt idx="13">
                  <c:v>0.86749699999999996</c:v>
                </c:pt>
                <c:pt idx="14">
                  <c:v>0.86749699999999996</c:v>
                </c:pt>
                <c:pt idx="15">
                  <c:v>0.86749699999999996</c:v>
                </c:pt>
                <c:pt idx="16">
                  <c:v>0.86749699999999996</c:v>
                </c:pt>
                <c:pt idx="17">
                  <c:v>0.86749699999999996</c:v>
                </c:pt>
                <c:pt idx="18">
                  <c:v>0.86749699999999996</c:v>
                </c:pt>
                <c:pt idx="19">
                  <c:v>0.86749699999999996</c:v>
                </c:pt>
                <c:pt idx="20">
                  <c:v>0.86749699999999996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Scores!$G$196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Scores!$G$197:$G$217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9961840"/>
        <c:axId val="1939956400"/>
      </c:scatterChart>
      <c:valAx>
        <c:axId val="1939961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39956400"/>
        <c:crosses val="autoZero"/>
        <c:crossBetween val="midCat"/>
      </c:valAx>
      <c:valAx>
        <c:axId val="193995640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3996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26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84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9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287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59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53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7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3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Prédiction scores pour différents types de modèles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972175"/>
            <a:ext cx="12192000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Grenoble</a:t>
            </a:r>
            <a:br>
              <a:rPr lang="fr-FR" dirty="0" smtClean="0"/>
            </a:br>
            <a:r>
              <a:rPr lang="fr-FR" dirty="0" smtClean="0"/>
              <a:t>03/07/2023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0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964268"/>
            <a:ext cx="5040000" cy="4320000"/>
          </a:xfrm>
          <a:prstGeom prst="rect">
            <a:avLst/>
          </a:prstGeom>
        </p:spPr>
      </p:pic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Data set ensemble – Un modelé par cluster pour tous hôpitaux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4422" y="3931064"/>
            <a:ext cx="3691578" cy="726661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24422" y="2346990"/>
            <a:ext cx="3691578" cy="108201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2</a:t>
            </a:r>
            <a:r>
              <a:rPr lang="fr-FR" dirty="0" smtClean="0"/>
              <a:t> –Test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0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cluster pour chaque hôpital – Test sans 1 médicament</a:t>
            </a:r>
            <a:endParaRPr lang="fr-FR" sz="2800" dirty="0"/>
          </a:p>
        </p:txBody>
      </p:sp>
      <p:pic>
        <p:nvPicPr>
          <p:cNvPr id="5" name="Imag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3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cluster pour chaque hôpital – Test sans 1 médicament</a:t>
            </a:r>
            <a:endParaRPr lang="fr-FR" sz="2800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1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/>
              <a:t>Hôpital 1, Hôpital 2 , Hôpital 3 et Hôpital 4 – Un modelé par cluster pour chaque hôpital </a:t>
            </a:r>
            <a:r>
              <a:rPr lang="fr-FR" sz="1800" dirty="0" smtClean="0"/>
              <a:t>– Moyenne et data set ensemble – Test sans 1 médicament</a:t>
            </a:r>
            <a:endParaRPr lang="fr-FR" sz="2800" dirty="0"/>
          </a:p>
        </p:txBody>
      </p:sp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05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4 –Test 4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/>
              <a:t>Hôpital 1, Hôpital 2 , Hôpital 3 et Hôpital 4 – Un modelé par cluster pour chaque hôpital </a:t>
            </a:r>
            <a:r>
              <a:rPr lang="fr-FR" sz="1800" dirty="0" smtClean="0"/>
              <a:t>– Moyenne et data set ensemble – Test sans 1 hôpital</a:t>
            </a:r>
            <a:endParaRPr lang="fr-FR" sz="2800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476095"/>
              </p:ext>
            </p:extLst>
          </p:nvPr>
        </p:nvGraphicFramePr>
        <p:xfrm>
          <a:off x="2496000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38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23196"/>
              </p:ext>
            </p:extLst>
          </p:nvPr>
        </p:nvGraphicFramePr>
        <p:xfrm>
          <a:off x="248840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59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929873"/>
              </p:ext>
            </p:extLst>
          </p:nvPr>
        </p:nvGraphicFramePr>
        <p:xfrm>
          <a:off x="248840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02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244831"/>
              </p:ext>
            </p:extLst>
          </p:nvPr>
        </p:nvGraphicFramePr>
        <p:xfrm>
          <a:off x="243125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52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6</a:t>
            </a:r>
            <a:r>
              <a:rPr lang="fr-FR" dirty="0" smtClean="0"/>
              <a:t> –Test additionnel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9 clusters et data set ensemble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8" name="Imag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964268"/>
            <a:ext cx="5040000" cy="432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27350" y="2873675"/>
            <a:ext cx="3688650" cy="55532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927350" y="3929979"/>
            <a:ext cx="3688650" cy="1943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927350" y="2372695"/>
            <a:ext cx="3688650" cy="294307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1582340"/>
            <a:ext cx="407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1 – 1 modelé par médicament et hôpital / Data set unifié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2 – 1 modelé par cluster et hôpital / Data set unifié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3 – 1 modelé par cluster et hôpital / Data set unifié / test sans 1 médicament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4 – 1 modelé par cluster et hôpital / Data set unifié / test sans 1 hôpital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Comparaison entre les tests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additionnel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7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pic>
        <p:nvPicPr>
          <p:cNvPr id="10" name="Imag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9" y="1964268"/>
            <a:ext cx="6480000" cy="4320000"/>
          </a:xfrm>
          <a:prstGeom prst="rect">
            <a:avLst/>
          </a:prstGeom>
        </p:spPr>
      </p:pic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médicament pour chaque hôpital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057525" y="4124268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667375" y="4670811"/>
            <a:ext cx="2601824" cy="177414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57525" y="3053736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362" y="4124268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44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médicament pour chaque hôpital</a:t>
            </a:r>
            <a:endParaRPr lang="fr-FR" sz="2800" dirty="0"/>
          </a:p>
        </p:txBody>
      </p:sp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9" y="1964268"/>
            <a:ext cx="6480000" cy="432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7525" y="4667193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57525" y="4124268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655336" y="4305300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663362" y="4667193"/>
            <a:ext cx="2605837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966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1, Hôpital 2</a:t>
            </a:r>
            <a:r>
              <a:rPr lang="fr-FR" sz="1800" dirty="0"/>
              <a:t> , </a:t>
            </a:r>
            <a:r>
              <a:rPr lang="fr-FR" sz="1800" dirty="0" smtClean="0"/>
              <a:t>Hôpital 3 et Hôpital 4 – Un modelé par médicament pour chaque hôpital - Moyenne</a:t>
            </a:r>
            <a:endParaRPr lang="fr-FR" sz="2800" dirty="0"/>
          </a:p>
        </p:txBody>
      </p:sp>
      <p:pic>
        <p:nvPicPr>
          <p:cNvPr id="5" name="Imag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44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Data set ensemble – Un modelé par médicament pour tous hôpitaux</a:t>
            </a:r>
            <a:endParaRPr lang="fr-FR" sz="2800" dirty="0"/>
          </a:p>
        </p:txBody>
      </p:sp>
      <p:pic>
        <p:nvPicPr>
          <p:cNvPr id="6" name="Imag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7723" y="5025911"/>
            <a:ext cx="3238275" cy="365239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7722" y="2329835"/>
            <a:ext cx="3238275" cy="19428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72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2 –Test 2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cluster pour chaque hôpital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364275" y="3429000"/>
            <a:ext cx="3352800" cy="52220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64275" y="4663461"/>
            <a:ext cx="3352800" cy="142301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17075" y="3429000"/>
            <a:ext cx="3338925" cy="52220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17075" y="3956936"/>
            <a:ext cx="3338925" cy="7065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383312"/>
            <a:ext cx="4664592" cy="278271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14" idx="0"/>
          </p:cNvCxnSpPr>
          <p:nvPr/>
        </p:nvCxnSpPr>
        <p:spPr>
          <a:xfrm flipH="1" flipV="1">
            <a:off x="4468296" y="4166031"/>
            <a:ext cx="572379" cy="4974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5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2 –Test 2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cluster pour chaque hôpital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352799" y="2320870"/>
            <a:ext cx="3352800" cy="1098604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52799" y="3951202"/>
            <a:ext cx="3352800" cy="70273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702001" y="2320869"/>
            <a:ext cx="3352800" cy="109860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702001" y="3951202"/>
            <a:ext cx="3352800" cy="70273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39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1, Hôpital 2</a:t>
            </a:r>
            <a:r>
              <a:rPr lang="fr-FR" sz="1800" dirty="0"/>
              <a:t> , </a:t>
            </a:r>
            <a:r>
              <a:rPr lang="fr-FR" sz="1800" dirty="0" smtClean="0"/>
              <a:t>Hôpital 3 et Hôpital 4 – Un modelé par cluster pour chaque hôpital - Moyenne</a:t>
            </a:r>
            <a:endParaRPr lang="fr-FR" sz="2800" dirty="0"/>
          </a:p>
        </p:txBody>
      </p:sp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2</a:t>
            </a:r>
            <a:r>
              <a:rPr lang="fr-FR" dirty="0" smtClean="0"/>
              <a:t> –Test 2</a:t>
            </a:r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1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403</Words>
  <Application>Microsoft Office PowerPoint</Application>
  <PresentationFormat>Grand écran</PresentationFormat>
  <Paragraphs>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Résultats</vt:lpstr>
      <vt:lpstr>Sommaire</vt:lpstr>
      <vt:lpstr>1 –Test 1</vt:lpstr>
      <vt:lpstr>1 –Test 1</vt:lpstr>
      <vt:lpstr>1 –Test 1</vt:lpstr>
      <vt:lpstr>1 –Test 1</vt:lpstr>
      <vt:lpstr>2 –Test 2</vt:lpstr>
      <vt:lpstr>2 –Test 2</vt:lpstr>
      <vt:lpstr>2 –Test 2</vt:lpstr>
      <vt:lpstr>2 –Test 2</vt:lpstr>
      <vt:lpstr>3 –Test 3</vt:lpstr>
      <vt:lpstr>3 –Test 3</vt:lpstr>
      <vt:lpstr>3 –Test 3</vt:lpstr>
      <vt:lpstr>4 –Test 4</vt:lpstr>
      <vt:lpstr>5 –Comparaison</vt:lpstr>
      <vt:lpstr>5 –Comparaison</vt:lpstr>
      <vt:lpstr>5 –Comparaison</vt:lpstr>
      <vt:lpstr>5 –Comparaison</vt:lpstr>
      <vt:lpstr>6 –Test additionnel</vt:lpstr>
    </vt:vector>
  </TitlesOfParts>
  <Company>G-SCOP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</dc:title>
  <dc:creator>MATEUS MACHADO Douglas (mateusmd)</dc:creator>
  <cp:lastModifiedBy>MATEUS MACHADO Douglas (mateusmd)</cp:lastModifiedBy>
  <cp:revision>13</cp:revision>
  <dcterms:created xsi:type="dcterms:W3CDTF">2023-07-03T12:42:30Z</dcterms:created>
  <dcterms:modified xsi:type="dcterms:W3CDTF">2023-07-03T14:40:29Z</dcterms:modified>
</cp:coreProperties>
</file>