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4" r:id="rId22"/>
    <p:sldId id="27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md\Downloads\model_scores_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md\Downloads\model_scores_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md\Downloads\model_scores_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md\Downloads\model_scores_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md\Downloads\model_scores_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md\Downloads\model_scores_t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md\Downloads\model_scores_tab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Test 1 – Sans cluster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Scores!$C$127</c:f>
              <c:strCache>
                <c:ptCount val="1"/>
                <c:pt idx="0">
                  <c:v>H1</c:v>
                </c:pt>
              </c:strCache>
            </c:strRef>
          </c:tx>
          <c:spPr>
            <a:ln w="22225" cap="rnd">
              <a:solidFill>
                <a:schemeClr val="accent2">
                  <a:shade val="53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>
                  <a:shade val="53000"/>
                </a:schemeClr>
              </a:solidFill>
              <a:ln w="9525">
                <a:solidFill>
                  <a:schemeClr val="accent2">
                    <a:shade val="53000"/>
                  </a:schemeClr>
                </a:solidFill>
                <a:round/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Scores!$C$128:$C$148</c:f>
              <c:numCache>
                <c:formatCode>0.00</c:formatCode>
                <c:ptCount val="21"/>
                <c:pt idx="0">
                  <c:v>0.48866488772239403</c:v>
                </c:pt>
                <c:pt idx="1">
                  <c:v>0.41555513882862199</c:v>
                </c:pt>
                <c:pt idx="2">
                  <c:v>0.26183684540528002</c:v>
                </c:pt>
                <c:pt idx="3">
                  <c:v>0.20379422849967399</c:v>
                </c:pt>
                <c:pt idx="4">
                  <c:v>0.178055173028486</c:v>
                </c:pt>
                <c:pt idx="5">
                  <c:v>0.31627063283851597</c:v>
                </c:pt>
                <c:pt idx="6">
                  <c:v>0.47360014350278701</c:v>
                </c:pt>
                <c:pt idx="7">
                  <c:v>0.55686438369504399</c:v>
                </c:pt>
                <c:pt idx="8">
                  <c:v>0.42385789115127598</c:v>
                </c:pt>
                <c:pt idx="9">
                  <c:v>0.54615863222193395</c:v>
                </c:pt>
                <c:pt idx="10">
                  <c:v>0.88262549258256096</c:v>
                </c:pt>
                <c:pt idx="11">
                  <c:v>0.62612208652065604</c:v>
                </c:pt>
                <c:pt idx="12">
                  <c:v>0.558277559214582</c:v>
                </c:pt>
                <c:pt idx="13">
                  <c:v>0.38009276666556302</c:v>
                </c:pt>
                <c:pt idx="14">
                  <c:v>0.659300874404537</c:v>
                </c:pt>
                <c:pt idx="15">
                  <c:v>0.34694346645246699</c:v>
                </c:pt>
                <c:pt idx="16">
                  <c:v>0.62577954367063504</c:v>
                </c:pt>
                <c:pt idx="17">
                  <c:v>0.54020414234529801</c:v>
                </c:pt>
                <c:pt idx="18">
                  <c:v>0.51733687282687502</c:v>
                </c:pt>
                <c:pt idx="19">
                  <c:v>0.73721972655900103</c:v>
                </c:pt>
                <c:pt idx="20">
                  <c:v>0.59688701820077605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Scores!$D$127</c:f>
              <c:strCache>
                <c:ptCount val="1"/>
                <c:pt idx="0">
                  <c:v>H2</c:v>
                </c:pt>
              </c:strCache>
            </c:strRef>
          </c:tx>
          <c:spPr>
            <a:ln w="2222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shade val="76000"/>
                </a:schemeClr>
              </a:solidFill>
              <a:ln w="9525">
                <a:solidFill>
                  <a:schemeClr val="accent2">
                    <a:shade val="76000"/>
                  </a:schemeClr>
                </a:solidFill>
                <a:round/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Scores!$D$128:$D$148</c:f>
              <c:numCache>
                <c:formatCode>0.00</c:formatCode>
                <c:ptCount val="21"/>
                <c:pt idx="0">
                  <c:v>0.62463139188796002</c:v>
                </c:pt>
                <c:pt idx="1">
                  <c:v>0.238648046514081</c:v>
                </c:pt>
                <c:pt idx="2">
                  <c:v>0.26706879737985101</c:v>
                </c:pt>
                <c:pt idx="3">
                  <c:v>0.57771687604219002</c:v>
                </c:pt>
                <c:pt idx="4">
                  <c:v>0.36685937504796001</c:v>
                </c:pt>
                <c:pt idx="5">
                  <c:v>0.56078619720995204</c:v>
                </c:pt>
                <c:pt idx="6">
                  <c:v>0.65670073149932495</c:v>
                </c:pt>
                <c:pt idx="7">
                  <c:v>0.26662760879654102</c:v>
                </c:pt>
                <c:pt idx="8">
                  <c:v>0.54167569726937204</c:v>
                </c:pt>
                <c:pt idx="9">
                  <c:v>0.62596973563760205</c:v>
                </c:pt>
                <c:pt idx="10">
                  <c:v>0.15570900250376299</c:v>
                </c:pt>
                <c:pt idx="11">
                  <c:v>0.54056426263971402</c:v>
                </c:pt>
                <c:pt idx="12">
                  <c:v>0.49661708637555102</c:v>
                </c:pt>
                <c:pt idx="13">
                  <c:v>0.71904002931878297</c:v>
                </c:pt>
                <c:pt idx="14">
                  <c:v>0.61268122286517901</c:v>
                </c:pt>
                <c:pt idx="15">
                  <c:v>0.218488422710577</c:v>
                </c:pt>
                <c:pt idx="16">
                  <c:v>0.62039147453478305</c:v>
                </c:pt>
                <c:pt idx="17">
                  <c:v>0.56622380133780703</c:v>
                </c:pt>
                <c:pt idx="18">
                  <c:v>0.24569260537965801</c:v>
                </c:pt>
                <c:pt idx="19">
                  <c:v>0.63219520524916395</c:v>
                </c:pt>
                <c:pt idx="20">
                  <c:v>0.64900804423980696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Scores!$E$127</c:f>
              <c:strCache>
                <c:ptCount val="1"/>
                <c:pt idx="0">
                  <c:v>H3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Scores!$E$128:$E$148</c:f>
              <c:numCache>
                <c:formatCode>0.00</c:formatCode>
                <c:ptCount val="21"/>
                <c:pt idx="0">
                  <c:v>0.31493194760403798</c:v>
                </c:pt>
                <c:pt idx="1">
                  <c:v>0.238648046514081</c:v>
                </c:pt>
                <c:pt idx="2">
                  <c:v>0.26706879737985101</c:v>
                </c:pt>
                <c:pt idx="3">
                  <c:v>0.57771687604219002</c:v>
                </c:pt>
                <c:pt idx="4">
                  <c:v>0.36685937504796001</c:v>
                </c:pt>
                <c:pt idx="5">
                  <c:v>0.56078619720995204</c:v>
                </c:pt>
                <c:pt idx="6">
                  <c:v>0.65670073149932495</c:v>
                </c:pt>
                <c:pt idx="7">
                  <c:v>0.26662760879654102</c:v>
                </c:pt>
                <c:pt idx="8">
                  <c:v>0.54167569726937204</c:v>
                </c:pt>
                <c:pt idx="9">
                  <c:v>0.62596973563760205</c:v>
                </c:pt>
                <c:pt idx="10">
                  <c:v>0.15570900250376299</c:v>
                </c:pt>
                <c:pt idx="11">
                  <c:v>0.54056426263971402</c:v>
                </c:pt>
                <c:pt idx="12">
                  <c:v>0.49661708637555102</c:v>
                </c:pt>
                <c:pt idx="13">
                  <c:v>0.71904002931878297</c:v>
                </c:pt>
                <c:pt idx="14">
                  <c:v>0.61268122286517901</c:v>
                </c:pt>
                <c:pt idx="15">
                  <c:v>0.218488422710577</c:v>
                </c:pt>
                <c:pt idx="16">
                  <c:v>0.62039147453478305</c:v>
                </c:pt>
                <c:pt idx="17">
                  <c:v>0.56622380133780703</c:v>
                </c:pt>
                <c:pt idx="18">
                  <c:v>0.24569260537965801</c:v>
                </c:pt>
                <c:pt idx="19">
                  <c:v>0.63219520524916395</c:v>
                </c:pt>
                <c:pt idx="20">
                  <c:v>0.64900804423980696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Scores!$F$127</c:f>
              <c:strCache>
                <c:ptCount val="1"/>
                <c:pt idx="0">
                  <c:v>H4</c:v>
                </c:pt>
              </c:strCache>
            </c:strRef>
          </c:tx>
          <c:spPr>
            <a:ln w="2222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2">
                    <a:tint val="77000"/>
                  </a:schemeClr>
                </a:solidFill>
                <a:round/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Scores!$F$128:$F$148</c:f>
              <c:numCache>
                <c:formatCode>0.00</c:formatCode>
                <c:ptCount val="21"/>
                <c:pt idx="0">
                  <c:v>0.189398494153623</c:v>
                </c:pt>
                <c:pt idx="1">
                  <c:v>0.406658240065006</c:v>
                </c:pt>
                <c:pt idx="2">
                  <c:v>0.194660608224937</c:v>
                </c:pt>
                <c:pt idx="3">
                  <c:v>0.28563437862535102</c:v>
                </c:pt>
                <c:pt idx="4">
                  <c:v>0.23673454380431999</c:v>
                </c:pt>
                <c:pt idx="5">
                  <c:v>0.62378754703420403</c:v>
                </c:pt>
                <c:pt idx="6">
                  <c:v>0.52496422271712295</c:v>
                </c:pt>
                <c:pt idx="7">
                  <c:v>0.199798581955272</c:v>
                </c:pt>
                <c:pt idx="8">
                  <c:v>0.45551054888602999</c:v>
                </c:pt>
                <c:pt idx="9">
                  <c:v>0.15844026062384201</c:v>
                </c:pt>
                <c:pt idx="10">
                  <c:v>0.55879728017123398</c:v>
                </c:pt>
                <c:pt idx="11">
                  <c:v>0.60555441958994505</c:v>
                </c:pt>
                <c:pt idx="12">
                  <c:v>0.26034583761511398</c:v>
                </c:pt>
                <c:pt idx="13">
                  <c:v>6.9145041682243197E-2</c:v>
                </c:pt>
                <c:pt idx="14">
                  <c:v>0.172010294795888</c:v>
                </c:pt>
                <c:pt idx="15">
                  <c:v>0.433547180464675</c:v>
                </c:pt>
                <c:pt idx="16">
                  <c:v>0.19778729353844801</c:v>
                </c:pt>
                <c:pt idx="17">
                  <c:v>0.552083606058409</c:v>
                </c:pt>
                <c:pt idx="18">
                  <c:v>0.29130271712075401</c:v>
                </c:pt>
                <c:pt idx="19">
                  <c:v>0.36155262721276898</c:v>
                </c:pt>
                <c:pt idx="20">
                  <c:v>0.26259810133266298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Scores!$G$127</c:f>
              <c:strCache>
                <c:ptCount val="1"/>
                <c:pt idx="0">
                  <c:v>Unified</c:v>
                </c:pt>
              </c:strCache>
            </c:strRef>
          </c:tx>
          <c:spPr>
            <a:ln w="22225" cap="rnd">
              <a:solidFill>
                <a:schemeClr val="accent2">
                  <a:tint val="54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2">
                    <a:tint val="54000"/>
                  </a:schemeClr>
                </a:solidFill>
                <a:round/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Scores!$G$128:$G$148</c:f>
              <c:numCache>
                <c:formatCode>0.00</c:formatCode>
                <c:ptCount val="21"/>
                <c:pt idx="0">
                  <c:v>0.89673257438037701</c:v>
                </c:pt>
                <c:pt idx="1">
                  <c:v>0.97606766609036</c:v>
                </c:pt>
                <c:pt idx="2">
                  <c:v>0.96067444010105896</c:v>
                </c:pt>
                <c:pt idx="3">
                  <c:v>0.969961964812877</c:v>
                </c:pt>
                <c:pt idx="4">
                  <c:v>0.97019149720919096</c:v>
                </c:pt>
                <c:pt idx="5">
                  <c:v>0.98211027260174699</c:v>
                </c:pt>
                <c:pt idx="6">
                  <c:v>0.94252609999179804</c:v>
                </c:pt>
                <c:pt idx="7">
                  <c:v>0.93526938075717403</c:v>
                </c:pt>
                <c:pt idx="8">
                  <c:v>0.95752826514051503</c:v>
                </c:pt>
                <c:pt idx="9">
                  <c:v>0.98490779934607098</c:v>
                </c:pt>
                <c:pt idx="10">
                  <c:v>0.94189770646876803</c:v>
                </c:pt>
                <c:pt idx="11">
                  <c:v>0.93958628922505505</c:v>
                </c:pt>
                <c:pt idx="12">
                  <c:v>0.96688238181284802</c:v>
                </c:pt>
                <c:pt idx="13">
                  <c:v>0.96250913623958501</c:v>
                </c:pt>
                <c:pt idx="14">
                  <c:v>0.95482001778736603</c:v>
                </c:pt>
                <c:pt idx="15">
                  <c:v>0.98746041464584999</c:v>
                </c:pt>
                <c:pt idx="16">
                  <c:v>0.98711358683089201</c:v>
                </c:pt>
                <c:pt idx="17">
                  <c:v>0.94945910240467002</c:v>
                </c:pt>
                <c:pt idx="18">
                  <c:v>0.98256751448925395</c:v>
                </c:pt>
                <c:pt idx="19">
                  <c:v>0.94683112711681505</c:v>
                </c:pt>
                <c:pt idx="20">
                  <c:v>0.94329954408796901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0321408"/>
        <c:axId val="1103221152"/>
      </c:scatterChart>
      <c:valAx>
        <c:axId val="1030321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3221152"/>
        <c:crosses val="autoZero"/>
        <c:crossBetween val="midCat"/>
      </c:valAx>
      <c:valAx>
        <c:axId val="110322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30321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Test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Scores!$C$127</c:f>
              <c:strCache>
                <c:ptCount val="1"/>
                <c:pt idx="0">
                  <c:v>H1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Scores!$C$128:$C$148</c:f>
              <c:numCache>
                <c:formatCode>0.00</c:formatCode>
                <c:ptCount val="21"/>
                <c:pt idx="0">
                  <c:v>0.48866488772239403</c:v>
                </c:pt>
                <c:pt idx="1">
                  <c:v>0.41555513882862199</c:v>
                </c:pt>
                <c:pt idx="2">
                  <c:v>0.26183684540528002</c:v>
                </c:pt>
                <c:pt idx="3">
                  <c:v>0.20379422849967399</c:v>
                </c:pt>
                <c:pt idx="4">
                  <c:v>0.178055173028486</c:v>
                </c:pt>
                <c:pt idx="5">
                  <c:v>0.31627063283851597</c:v>
                </c:pt>
                <c:pt idx="6">
                  <c:v>0.47360014350278701</c:v>
                </c:pt>
                <c:pt idx="7">
                  <c:v>0.55686438369504399</c:v>
                </c:pt>
                <c:pt idx="8">
                  <c:v>0.42385789115127598</c:v>
                </c:pt>
                <c:pt idx="9">
                  <c:v>0.54615863222193395</c:v>
                </c:pt>
                <c:pt idx="10">
                  <c:v>0.88262549258256096</c:v>
                </c:pt>
                <c:pt idx="11">
                  <c:v>0.62612208652065604</c:v>
                </c:pt>
                <c:pt idx="12">
                  <c:v>0.558277559214582</c:v>
                </c:pt>
                <c:pt idx="13">
                  <c:v>0.38009276666556302</c:v>
                </c:pt>
                <c:pt idx="14">
                  <c:v>0.659300874404537</c:v>
                </c:pt>
                <c:pt idx="15">
                  <c:v>0.34694346645246699</c:v>
                </c:pt>
                <c:pt idx="16">
                  <c:v>0.62577954367063504</c:v>
                </c:pt>
                <c:pt idx="17">
                  <c:v>0.54020414234529801</c:v>
                </c:pt>
                <c:pt idx="18">
                  <c:v>0.51733687282687502</c:v>
                </c:pt>
                <c:pt idx="19">
                  <c:v>0.73721972655900103</c:v>
                </c:pt>
                <c:pt idx="20">
                  <c:v>0.59688701820077605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Scores!$D$127</c:f>
              <c:strCache>
                <c:ptCount val="1"/>
                <c:pt idx="0">
                  <c:v>H2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Scores!$D$128:$D$148</c:f>
              <c:numCache>
                <c:formatCode>0.00</c:formatCode>
                <c:ptCount val="21"/>
                <c:pt idx="0">
                  <c:v>0.62463139188796002</c:v>
                </c:pt>
                <c:pt idx="1">
                  <c:v>0.238648046514081</c:v>
                </c:pt>
                <c:pt idx="2">
                  <c:v>0.26706879737985101</c:v>
                </c:pt>
                <c:pt idx="3">
                  <c:v>0.57771687604219002</c:v>
                </c:pt>
                <c:pt idx="4">
                  <c:v>0.36685937504796001</c:v>
                </c:pt>
                <c:pt idx="5">
                  <c:v>0.56078619720995204</c:v>
                </c:pt>
                <c:pt idx="6">
                  <c:v>0.65670073149932495</c:v>
                </c:pt>
                <c:pt idx="7">
                  <c:v>0.26662760879654102</c:v>
                </c:pt>
                <c:pt idx="8">
                  <c:v>0.54167569726937204</c:v>
                </c:pt>
                <c:pt idx="9">
                  <c:v>0.62596973563760205</c:v>
                </c:pt>
                <c:pt idx="10">
                  <c:v>0.15570900250376299</c:v>
                </c:pt>
                <c:pt idx="11">
                  <c:v>0.54056426263971402</c:v>
                </c:pt>
                <c:pt idx="12">
                  <c:v>0.49661708637555102</c:v>
                </c:pt>
                <c:pt idx="13">
                  <c:v>0.71904002931878297</c:v>
                </c:pt>
                <c:pt idx="14">
                  <c:v>0.61268122286517901</c:v>
                </c:pt>
                <c:pt idx="15">
                  <c:v>0.218488422710577</c:v>
                </c:pt>
                <c:pt idx="16">
                  <c:v>0.62039147453478305</c:v>
                </c:pt>
                <c:pt idx="17">
                  <c:v>0.56622380133780703</c:v>
                </c:pt>
                <c:pt idx="18">
                  <c:v>0.24569260537965801</c:v>
                </c:pt>
                <c:pt idx="19">
                  <c:v>0.63219520524916395</c:v>
                </c:pt>
                <c:pt idx="20">
                  <c:v>0.64900804423980696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Scores!$E$127</c:f>
              <c:strCache>
                <c:ptCount val="1"/>
                <c:pt idx="0">
                  <c:v>H3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Scores!$E$128:$E$148</c:f>
              <c:numCache>
                <c:formatCode>0.00</c:formatCode>
                <c:ptCount val="21"/>
                <c:pt idx="0">
                  <c:v>0.31493194760403798</c:v>
                </c:pt>
                <c:pt idx="1">
                  <c:v>0.238648046514081</c:v>
                </c:pt>
                <c:pt idx="2">
                  <c:v>0.26706879737985101</c:v>
                </c:pt>
                <c:pt idx="3">
                  <c:v>0.57771687604219002</c:v>
                </c:pt>
                <c:pt idx="4">
                  <c:v>0.36685937504796001</c:v>
                </c:pt>
                <c:pt idx="5">
                  <c:v>0.56078619720995204</c:v>
                </c:pt>
                <c:pt idx="6">
                  <c:v>0.65670073149932495</c:v>
                </c:pt>
                <c:pt idx="7">
                  <c:v>0.26662760879654102</c:v>
                </c:pt>
                <c:pt idx="8">
                  <c:v>0.54167569726937204</c:v>
                </c:pt>
                <c:pt idx="9">
                  <c:v>0.62596973563760205</c:v>
                </c:pt>
                <c:pt idx="10">
                  <c:v>0.15570900250376299</c:v>
                </c:pt>
                <c:pt idx="11">
                  <c:v>0.54056426263971402</c:v>
                </c:pt>
                <c:pt idx="12">
                  <c:v>0.49661708637555102</c:v>
                </c:pt>
                <c:pt idx="13">
                  <c:v>0.71904002931878297</c:v>
                </c:pt>
                <c:pt idx="14">
                  <c:v>0.61268122286517901</c:v>
                </c:pt>
                <c:pt idx="15">
                  <c:v>0.218488422710577</c:v>
                </c:pt>
                <c:pt idx="16">
                  <c:v>0.62039147453478305</c:v>
                </c:pt>
                <c:pt idx="17">
                  <c:v>0.56622380133780703</c:v>
                </c:pt>
                <c:pt idx="18">
                  <c:v>0.24569260537965801</c:v>
                </c:pt>
                <c:pt idx="19">
                  <c:v>0.63219520524916395</c:v>
                </c:pt>
                <c:pt idx="20">
                  <c:v>0.64900804423980696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Scores!$F$127</c:f>
              <c:strCache>
                <c:ptCount val="1"/>
                <c:pt idx="0">
                  <c:v>H4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Scores!$F$128:$F$148</c:f>
              <c:numCache>
                <c:formatCode>0.00</c:formatCode>
                <c:ptCount val="21"/>
                <c:pt idx="0">
                  <c:v>0.189398494153623</c:v>
                </c:pt>
                <c:pt idx="1">
                  <c:v>0.406658240065006</c:v>
                </c:pt>
                <c:pt idx="2">
                  <c:v>0.194660608224937</c:v>
                </c:pt>
                <c:pt idx="3">
                  <c:v>0.28563437862535102</c:v>
                </c:pt>
                <c:pt idx="4">
                  <c:v>0.23673454380431999</c:v>
                </c:pt>
                <c:pt idx="5">
                  <c:v>0.62378754703420403</c:v>
                </c:pt>
                <c:pt idx="6">
                  <c:v>0.52496422271712295</c:v>
                </c:pt>
                <c:pt idx="7">
                  <c:v>0.199798581955272</c:v>
                </c:pt>
                <c:pt idx="8">
                  <c:v>0.45551054888602999</c:v>
                </c:pt>
                <c:pt idx="9">
                  <c:v>0.15844026062384201</c:v>
                </c:pt>
                <c:pt idx="10">
                  <c:v>0.55879728017123398</c:v>
                </c:pt>
                <c:pt idx="11">
                  <c:v>0.60555441958994505</c:v>
                </c:pt>
                <c:pt idx="12">
                  <c:v>0.26034583761511398</c:v>
                </c:pt>
                <c:pt idx="13">
                  <c:v>6.9145041682243197E-2</c:v>
                </c:pt>
                <c:pt idx="14">
                  <c:v>0.172010294795888</c:v>
                </c:pt>
                <c:pt idx="15">
                  <c:v>0.433547180464675</c:v>
                </c:pt>
                <c:pt idx="16">
                  <c:v>0.19778729353844801</c:v>
                </c:pt>
                <c:pt idx="17">
                  <c:v>0.552083606058409</c:v>
                </c:pt>
                <c:pt idx="18">
                  <c:v>0.29130271712075401</c:v>
                </c:pt>
                <c:pt idx="19">
                  <c:v>0.36155262721276898</c:v>
                </c:pt>
                <c:pt idx="20">
                  <c:v>0.26259810133266298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Scores!$G$127</c:f>
              <c:strCache>
                <c:ptCount val="1"/>
                <c:pt idx="0">
                  <c:v>Unified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Scores!$G$128:$G$148</c:f>
              <c:numCache>
                <c:formatCode>0.00</c:formatCode>
                <c:ptCount val="21"/>
                <c:pt idx="0">
                  <c:v>0.89673257438037701</c:v>
                </c:pt>
                <c:pt idx="1">
                  <c:v>0.97606766609036</c:v>
                </c:pt>
                <c:pt idx="2">
                  <c:v>0.96067444010105896</c:v>
                </c:pt>
                <c:pt idx="3">
                  <c:v>0.969961964812877</c:v>
                </c:pt>
                <c:pt idx="4">
                  <c:v>0.97019149720919096</c:v>
                </c:pt>
                <c:pt idx="5">
                  <c:v>0.98211027260174699</c:v>
                </c:pt>
                <c:pt idx="6">
                  <c:v>0.94252609999179804</c:v>
                </c:pt>
                <c:pt idx="7">
                  <c:v>0.93526938075717403</c:v>
                </c:pt>
                <c:pt idx="8">
                  <c:v>0.95752826514051503</c:v>
                </c:pt>
                <c:pt idx="9">
                  <c:v>0.98490779934607098</c:v>
                </c:pt>
                <c:pt idx="10">
                  <c:v>0.94189770646876803</c:v>
                </c:pt>
                <c:pt idx="11">
                  <c:v>0.93958628922505505</c:v>
                </c:pt>
                <c:pt idx="12">
                  <c:v>0.96688238181284802</c:v>
                </c:pt>
                <c:pt idx="13">
                  <c:v>0.96250913623958501</c:v>
                </c:pt>
                <c:pt idx="14">
                  <c:v>0.95482001778736603</c:v>
                </c:pt>
                <c:pt idx="15">
                  <c:v>0.98746041464584999</c:v>
                </c:pt>
                <c:pt idx="16">
                  <c:v>0.98711358683089201</c:v>
                </c:pt>
                <c:pt idx="17">
                  <c:v>0.94945910240467002</c:v>
                </c:pt>
                <c:pt idx="18">
                  <c:v>0.98256751448925395</c:v>
                </c:pt>
                <c:pt idx="19">
                  <c:v>0.94683112711681505</c:v>
                </c:pt>
                <c:pt idx="20">
                  <c:v>0.94329954408796901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3214624"/>
        <c:axId val="1103218976"/>
      </c:scatterChart>
      <c:valAx>
        <c:axId val="1103214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3218976"/>
        <c:crosses val="autoZero"/>
        <c:crossBetween val="midCat"/>
      </c:valAx>
      <c:valAx>
        <c:axId val="110321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3214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Test 2 – Avec cluster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Scores!$C$150</c:f>
              <c:strCache>
                <c:ptCount val="1"/>
                <c:pt idx="0">
                  <c:v>H1</c:v>
                </c:pt>
              </c:strCache>
            </c:strRef>
          </c:tx>
          <c:spPr>
            <a:ln w="22225" cap="rnd">
              <a:solidFill>
                <a:schemeClr val="accent2">
                  <a:shade val="53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>
                  <a:shade val="53000"/>
                </a:schemeClr>
              </a:solidFill>
              <a:ln w="9525">
                <a:solidFill>
                  <a:schemeClr val="accent2">
                    <a:shade val="53000"/>
                  </a:schemeClr>
                </a:solidFill>
                <a:round/>
              </a:ln>
              <a:effectLst/>
            </c:spPr>
          </c:marker>
          <c:xVal>
            <c:strRef>
              <c:f>Scores!$B$151:$B$171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Scores!$C$151:$C$171</c:f>
              <c:numCache>
                <c:formatCode>0.00</c:formatCode>
                <c:ptCount val="21"/>
                <c:pt idx="0">
                  <c:v>0.97169581481513101</c:v>
                </c:pt>
                <c:pt idx="1">
                  <c:v>0.97169581481513101</c:v>
                </c:pt>
                <c:pt idx="2">
                  <c:v>0.97169581481513101</c:v>
                </c:pt>
                <c:pt idx="3">
                  <c:v>0.97169581481513101</c:v>
                </c:pt>
                <c:pt idx="4">
                  <c:v>0.97169581481513101</c:v>
                </c:pt>
                <c:pt idx="5">
                  <c:v>0.97169581481513101</c:v>
                </c:pt>
                <c:pt idx="6">
                  <c:v>0.99035243967690401</c:v>
                </c:pt>
                <c:pt idx="7">
                  <c:v>0.99035243967690401</c:v>
                </c:pt>
                <c:pt idx="8">
                  <c:v>0.99035243967690401</c:v>
                </c:pt>
                <c:pt idx="9">
                  <c:v>0.908285848693133</c:v>
                </c:pt>
                <c:pt idx="10">
                  <c:v>0.908285848693133</c:v>
                </c:pt>
                <c:pt idx="11">
                  <c:v>0.908285848693133</c:v>
                </c:pt>
                <c:pt idx="12">
                  <c:v>0.908285848693133</c:v>
                </c:pt>
                <c:pt idx="13">
                  <c:v>0.75972487436386404</c:v>
                </c:pt>
                <c:pt idx="14">
                  <c:v>0.75972487436386404</c:v>
                </c:pt>
                <c:pt idx="15">
                  <c:v>0.75972487436386404</c:v>
                </c:pt>
                <c:pt idx="16">
                  <c:v>0.75972487436386404</c:v>
                </c:pt>
                <c:pt idx="17">
                  <c:v>0.75972487436386404</c:v>
                </c:pt>
                <c:pt idx="18">
                  <c:v>0.75972487436386404</c:v>
                </c:pt>
                <c:pt idx="19">
                  <c:v>0.75972487436386404</c:v>
                </c:pt>
                <c:pt idx="20">
                  <c:v>0.75972487436386404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Scores!$D$150</c:f>
              <c:strCache>
                <c:ptCount val="1"/>
                <c:pt idx="0">
                  <c:v>H2</c:v>
                </c:pt>
              </c:strCache>
            </c:strRef>
          </c:tx>
          <c:spPr>
            <a:ln w="2222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shade val="76000"/>
                </a:schemeClr>
              </a:solidFill>
              <a:ln w="9525">
                <a:solidFill>
                  <a:schemeClr val="accent2">
                    <a:shade val="76000"/>
                  </a:schemeClr>
                </a:solidFill>
                <a:round/>
              </a:ln>
              <a:effectLst/>
            </c:spPr>
          </c:marker>
          <c:xVal>
            <c:strRef>
              <c:f>Scores!$B$151:$B$171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Scores!$D$151:$D$171</c:f>
              <c:numCache>
                <c:formatCode>0.00</c:formatCode>
                <c:ptCount val="21"/>
                <c:pt idx="0">
                  <c:v>0.98271960514234302</c:v>
                </c:pt>
                <c:pt idx="1">
                  <c:v>0.98271960514234302</c:v>
                </c:pt>
                <c:pt idx="2">
                  <c:v>0.98271960514234302</c:v>
                </c:pt>
                <c:pt idx="3">
                  <c:v>0.98271960514234302</c:v>
                </c:pt>
                <c:pt idx="4">
                  <c:v>0.98271960514234302</c:v>
                </c:pt>
                <c:pt idx="5">
                  <c:v>0.98271960514234302</c:v>
                </c:pt>
                <c:pt idx="6">
                  <c:v>0.97900975659721801</c:v>
                </c:pt>
                <c:pt idx="7">
                  <c:v>0.97900975659721801</c:v>
                </c:pt>
                <c:pt idx="8">
                  <c:v>0.97900975659721801</c:v>
                </c:pt>
                <c:pt idx="9">
                  <c:v>0.93461905705690396</c:v>
                </c:pt>
                <c:pt idx="10">
                  <c:v>0.93461905705690396</c:v>
                </c:pt>
                <c:pt idx="11">
                  <c:v>0.93461905705690396</c:v>
                </c:pt>
                <c:pt idx="12">
                  <c:v>0.93461905705690396</c:v>
                </c:pt>
                <c:pt idx="13">
                  <c:v>0.96666858756792096</c:v>
                </c:pt>
                <c:pt idx="14">
                  <c:v>0.96666858756792096</c:v>
                </c:pt>
                <c:pt idx="15">
                  <c:v>0.96666858756792096</c:v>
                </c:pt>
                <c:pt idx="16">
                  <c:v>0.96666858756792096</c:v>
                </c:pt>
                <c:pt idx="17">
                  <c:v>0.96666858756792096</c:v>
                </c:pt>
                <c:pt idx="18">
                  <c:v>0.96666858756792096</c:v>
                </c:pt>
                <c:pt idx="19">
                  <c:v>0.96666858756792096</c:v>
                </c:pt>
                <c:pt idx="20">
                  <c:v>0.96666858756792096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Scores!$E$150</c:f>
              <c:strCache>
                <c:ptCount val="1"/>
                <c:pt idx="0">
                  <c:v>H3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Scores!$B$151:$B$171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Scores!$E$151:$E$171</c:f>
              <c:numCache>
                <c:formatCode>0.000</c:formatCode>
                <c:ptCount val="21"/>
                <c:pt idx="0">
                  <c:v>0.99655700000000003</c:v>
                </c:pt>
                <c:pt idx="1">
                  <c:v>0.99655700000000003</c:v>
                </c:pt>
                <c:pt idx="2">
                  <c:v>0.99655700000000003</c:v>
                </c:pt>
                <c:pt idx="3">
                  <c:v>0.99655700000000003</c:v>
                </c:pt>
                <c:pt idx="4">
                  <c:v>0.99655700000000003</c:v>
                </c:pt>
                <c:pt idx="5">
                  <c:v>0.99655700000000003</c:v>
                </c:pt>
                <c:pt idx="6">
                  <c:v>0.94454499999999997</c:v>
                </c:pt>
                <c:pt idx="7">
                  <c:v>0.94454499999999997</c:v>
                </c:pt>
                <c:pt idx="8">
                  <c:v>0.94454499999999997</c:v>
                </c:pt>
                <c:pt idx="9">
                  <c:v>0.94282500000000002</c:v>
                </c:pt>
                <c:pt idx="10">
                  <c:v>0.94282500000000002</c:v>
                </c:pt>
                <c:pt idx="11">
                  <c:v>0.94282500000000002</c:v>
                </c:pt>
                <c:pt idx="12">
                  <c:v>0.94282500000000002</c:v>
                </c:pt>
                <c:pt idx="13">
                  <c:v>0.983101</c:v>
                </c:pt>
                <c:pt idx="14">
                  <c:v>0.983101</c:v>
                </c:pt>
                <c:pt idx="15">
                  <c:v>0.983101</c:v>
                </c:pt>
                <c:pt idx="16">
                  <c:v>0.983101</c:v>
                </c:pt>
                <c:pt idx="17">
                  <c:v>0.983101</c:v>
                </c:pt>
                <c:pt idx="18">
                  <c:v>0.983101</c:v>
                </c:pt>
                <c:pt idx="19">
                  <c:v>0.983101</c:v>
                </c:pt>
                <c:pt idx="20">
                  <c:v>0.983101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Scores!$F$150</c:f>
              <c:strCache>
                <c:ptCount val="1"/>
                <c:pt idx="0">
                  <c:v>H4</c:v>
                </c:pt>
              </c:strCache>
            </c:strRef>
          </c:tx>
          <c:spPr>
            <a:ln w="2222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2">
                    <a:tint val="77000"/>
                  </a:schemeClr>
                </a:solidFill>
                <a:round/>
              </a:ln>
              <a:effectLst/>
            </c:spPr>
          </c:marker>
          <c:xVal>
            <c:strRef>
              <c:f>Scores!$B$151:$B$171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Scores!$F$151:$F$171</c:f>
              <c:numCache>
                <c:formatCode>0.00</c:formatCode>
                <c:ptCount val="21"/>
                <c:pt idx="0">
                  <c:v>0.98288200000000003</c:v>
                </c:pt>
                <c:pt idx="1">
                  <c:v>0.98288200000000003</c:v>
                </c:pt>
                <c:pt idx="2">
                  <c:v>0.98288200000000003</c:v>
                </c:pt>
                <c:pt idx="3">
                  <c:v>0.98288200000000003</c:v>
                </c:pt>
                <c:pt idx="4">
                  <c:v>0.98288200000000003</c:v>
                </c:pt>
                <c:pt idx="5">
                  <c:v>0.98288200000000003</c:v>
                </c:pt>
                <c:pt idx="6">
                  <c:v>0.95653699999999997</c:v>
                </c:pt>
                <c:pt idx="7">
                  <c:v>0.95653699999999997</c:v>
                </c:pt>
                <c:pt idx="8">
                  <c:v>0.95653699999999997</c:v>
                </c:pt>
                <c:pt idx="9">
                  <c:v>0.82506000000000002</c:v>
                </c:pt>
                <c:pt idx="10">
                  <c:v>0.82506000000000002</c:v>
                </c:pt>
                <c:pt idx="11">
                  <c:v>0.82506000000000002</c:v>
                </c:pt>
                <c:pt idx="12">
                  <c:v>0.82506000000000002</c:v>
                </c:pt>
                <c:pt idx="13">
                  <c:v>0.86749699999999996</c:v>
                </c:pt>
                <c:pt idx="14">
                  <c:v>0.86749699999999996</c:v>
                </c:pt>
                <c:pt idx="15">
                  <c:v>0.86749699999999996</c:v>
                </c:pt>
                <c:pt idx="16">
                  <c:v>0.86749699999999996</c:v>
                </c:pt>
                <c:pt idx="17">
                  <c:v>0.86749699999999996</c:v>
                </c:pt>
                <c:pt idx="18">
                  <c:v>0.86749699999999996</c:v>
                </c:pt>
                <c:pt idx="19">
                  <c:v>0.86749699999999996</c:v>
                </c:pt>
                <c:pt idx="20">
                  <c:v>0.86749699999999996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Scores!$G$150</c:f>
              <c:strCache>
                <c:ptCount val="1"/>
                <c:pt idx="0">
                  <c:v>Unified</c:v>
                </c:pt>
              </c:strCache>
            </c:strRef>
          </c:tx>
          <c:spPr>
            <a:ln w="22225" cap="rnd">
              <a:solidFill>
                <a:schemeClr val="accent2">
                  <a:tint val="54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2">
                    <a:tint val="54000"/>
                  </a:schemeClr>
                </a:solidFill>
                <a:round/>
              </a:ln>
              <a:effectLst/>
            </c:spPr>
          </c:marker>
          <c:xVal>
            <c:strRef>
              <c:f>Scores!$B$151:$B$171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Scores!$G$151:$G$171</c:f>
              <c:numCache>
                <c:formatCode>0.00</c:formatCode>
                <c:ptCount val="21"/>
                <c:pt idx="0">
                  <c:v>0.84776716603935198</c:v>
                </c:pt>
                <c:pt idx="1">
                  <c:v>0.84776716603935198</c:v>
                </c:pt>
                <c:pt idx="2">
                  <c:v>0.84776716603935198</c:v>
                </c:pt>
                <c:pt idx="3">
                  <c:v>0.84776716603935198</c:v>
                </c:pt>
                <c:pt idx="4">
                  <c:v>0.84776716603935198</c:v>
                </c:pt>
                <c:pt idx="5">
                  <c:v>0.84776716603935198</c:v>
                </c:pt>
                <c:pt idx="6">
                  <c:v>0.86368212226783003</c:v>
                </c:pt>
                <c:pt idx="7">
                  <c:v>0.86368212226783003</c:v>
                </c:pt>
                <c:pt idx="8">
                  <c:v>0.86368212226783003</c:v>
                </c:pt>
                <c:pt idx="9">
                  <c:v>0.91089418977074399</c:v>
                </c:pt>
                <c:pt idx="10">
                  <c:v>0.91089418977074399</c:v>
                </c:pt>
                <c:pt idx="11">
                  <c:v>0.91089418977074399</c:v>
                </c:pt>
                <c:pt idx="12">
                  <c:v>0.91089418977074399</c:v>
                </c:pt>
                <c:pt idx="13">
                  <c:v>0.89568750983499001</c:v>
                </c:pt>
                <c:pt idx="14">
                  <c:v>0.89568750983499001</c:v>
                </c:pt>
                <c:pt idx="15">
                  <c:v>0.89568750983499001</c:v>
                </c:pt>
                <c:pt idx="16">
                  <c:v>0.89568750983499001</c:v>
                </c:pt>
                <c:pt idx="17">
                  <c:v>0.89568750983499001</c:v>
                </c:pt>
                <c:pt idx="18">
                  <c:v>0.89568750983499001</c:v>
                </c:pt>
                <c:pt idx="19">
                  <c:v>0.89568750983499001</c:v>
                </c:pt>
                <c:pt idx="20">
                  <c:v>0.89568750983499001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3221696"/>
        <c:axId val="1103220608"/>
      </c:scatterChart>
      <c:valAx>
        <c:axId val="1103221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3220608"/>
        <c:crosses val="autoZero"/>
        <c:crossBetween val="midCat"/>
      </c:valAx>
      <c:valAx>
        <c:axId val="110322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3221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Test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Scores!$C$127</c:f>
              <c:strCache>
                <c:ptCount val="1"/>
                <c:pt idx="0">
                  <c:v>H1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Scores!$C$128:$C$148</c:f>
              <c:numCache>
                <c:formatCode>0.00</c:formatCode>
                <c:ptCount val="21"/>
                <c:pt idx="0">
                  <c:v>0.48866488772239403</c:v>
                </c:pt>
                <c:pt idx="1">
                  <c:v>0.41555513882862199</c:v>
                </c:pt>
                <c:pt idx="2">
                  <c:v>0.26183684540528002</c:v>
                </c:pt>
                <c:pt idx="3">
                  <c:v>0.20379422849967399</c:v>
                </c:pt>
                <c:pt idx="4">
                  <c:v>0.178055173028486</c:v>
                </c:pt>
                <c:pt idx="5">
                  <c:v>0.31627063283851597</c:v>
                </c:pt>
                <c:pt idx="6">
                  <c:v>0.47360014350278701</c:v>
                </c:pt>
                <c:pt idx="7">
                  <c:v>0.55686438369504399</c:v>
                </c:pt>
                <c:pt idx="8">
                  <c:v>0.42385789115127598</c:v>
                </c:pt>
                <c:pt idx="9">
                  <c:v>0.54615863222193395</c:v>
                </c:pt>
                <c:pt idx="10">
                  <c:v>0.88262549258256096</c:v>
                </c:pt>
                <c:pt idx="11">
                  <c:v>0.62612208652065604</c:v>
                </c:pt>
                <c:pt idx="12">
                  <c:v>0.558277559214582</c:v>
                </c:pt>
                <c:pt idx="13">
                  <c:v>0.38009276666556302</c:v>
                </c:pt>
                <c:pt idx="14">
                  <c:v>0.659300874404537</c:v>
                </c:pt>
                <c:pt idx="15">
                  <c:v>0.34694346645246699</c:v>
                </c:pt>
                <c:pt idx="16">
                  <c:v>0.62577954367063504</c:v>
                </c:pt>
                <c:pt idx="17">
                  <c:v>0.54020414234529801</c:v>
                </c:pt>
                <c:pt idx="18">
                  <c:v>0.51733687282687502</c:v>
                </c:pt>
                <c:pt idx="19">
                  <c:v>0.73721972655900103</c:v>
                </c:pt>
                <c:pt idx="20">
                  <c:v>0.59688701820077605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Scores!$D$127</c:f>
              <c:strCache>
                <c:ptCount val="1"/>
                <c:pt idx="0">
                  <c:v>H2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Scores!$D$128:$D$148</c:f>
              <c:numCache>
                <c:formatCode>0.00</c:formatCode>
                <c:ptCount val="21"/>
                <c:pt idx="0">
                  <c:v>0.62463139188796002</c:v>
                </c:pt>
                <c:pt idx="1">
                  <c:v>0.238648046514081</c:v>
                </c:pt>
                <c:pt idx="2">
                  <c:v>0.26706879737985101</c:v>
                </c:pt>
                <c:pt idx="3">
                  <c:v>0.57771687604219002</c:v>
                </c:pt>
                <c:pt idx="4">
                  <c:v>0.36685937504796001</c:v>
                </c:pt>
                <c:pt idx="5">
                  <c:v>0.56078619720995204</c:v>
                </c:pt>
                <c:pt idx="6">
                  <c:v>0.65670073149932495</c:v>
                </c:pt>
                <c:pt idx="7">
                  <c:v>0.26662760879654102</c:v>
                </c:pt>
                <c:pt idx="8">
                  <c:v>0.54167569726937204</c:v>
                </c:pt>
                <c:pt idx="9">
                  <c:v>0.62596973563760205</c:v>
                </c:pt>
                <c:pt idx="10">
                  <c:v>0.15570900250376299</c:v>
                </c:pt>
                <c:pt idx="11">
                  <c:v>0.54056426263971402</c:v>
                </c:pt>
                <c:pt idx="12">
                  <c:v>0.49661708637555102</c:v>
                </c:pt>
                <c:pt idx="13">
                  <c:v>0.71904002931878297</c:v>
                </c:pt>
                <c:pt idx="14">
                  <c:v>0.61268122286517901</c:v>
                </c:pt>
                <c:pt idx="15">
                  <c:v>0.218488422710577</c:v>
                </c:pt>
                <c:pt idx="16">
                  <c:v>0.62039147453478305</c:v>
                </c:pt>
                <c:pt idx="17">
                  <c:v>0.56622380133780703</c:v>
                </c:pt>
                <c:pt idx="18">
                  <c:v>0.24569260537965801</c:v>
                </c:pt>
                <c:pt idx="19">
                  <c:v>0.63219520524916395</c:v>
                </c:pt>
                <c:pt idx="20">
                  <c:v>0.64900804423980696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Scores!$E$127</c:f>
              <c:strCache>
                <c:ptCount val="1"/>
                <c:pt idx="0">
                  <c:v>H3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Scores!$E$128:$E$148</c:f>
              <c:numCache>
                <c:formatCode>0.00</c:formatCode>
                <c:ptCount val="21"/>
                <c:pt idx="0">
                  <c:v>0.31493194760403798</c:v>
                </c:pt>
                <c:pt idx="1">
                  <c:v>0.238648046514081</c:v>
                </c:pt>
                <c:pt idx="2">
                  <c:v>0.26706879737985101</c:v>
                </c:pt>
                <c:pt idx="3">
                  <c:v>0.57771687604219002</c:v>
                </c:pt>
                <c:pt idx="4">
                  <c:v>0.36685937504796001</c:v>
                </c:pt>
                <c:pt idx="5">
                  <c:v>0.56078619720995204</c:v>
                </c:pt>
                <c:pt idx="6">
                  <c:v>0.65670073149932495</c:v>
                </c:pt>
                <c:pt idx="7">
                  <c:v>0.26662760879654102</c:v>
                </c:pt>
                <c:pt idx="8">
                  <c:v>0.54167569726937204</c:v>
                </c:pt>
                <c:pt idx="9">
                  <c:v>0.62596973563760205</c:v>
                </c:pt>
                <c:pt idx="10">
                  <c:v>0.15570900250376299</c:v>
                </c:pt>
                <c:pt idx="11">
                  <c:v>0.54056426263971402</c:v>
                </c:pt>
                <c:pt idx="12">
                  <c:v>0.49661708637555102</c:v>
                </c:pt>
                <c:pt idx="13">
                  <c:v>0.71904002931878297</c:v>
                </c:pt>
                <c:pt idx="14">
                  <c:v>0.61268122286517901</c:v>
                </c:pt>
                <c:pt idx="15">
                  <c:v>0.218488422710577</c:v>
                </c:pt>
                <c:pt idx="16">
                  <c:v>0.62039147453478305</c:v>
                </c:pt>
                <c:pt idx="17">
                  <c:v>0.56622380133780703</c:v>
                </c:pt>
                <c:pt idx="18">
                  <c:v>0.24569260537965801</c:v>
                </c:pt>
                <c:pt idx="19">
                  <c:v>0.63219520524916395</c:v>
                </c:pt>
                <c:pt idx="20">
                  <c:v>0.64900804423980696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Scores!$F$127</c:f>
              <c:strCache>
                <c:ptCount val="1"/>
                <c:pt idx="0">
                  <c:v>H4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Scores!$F$128:$F$148</c:f>
              <c:numCache>
                <c:formatCode>0.00</c:formatCode>
                <c:ptCount val="21"/>
                <c:pt idx="0">
                  <c:v>0.189398494153623</c:v>
                </c:pt>
                <c:pt idx="1">
                  <c:v>0.406658240065006</c:v>
                </c:pt>
                <c:pt idx="2">
                  <c:v>0.194660608224937</c:v>
                </c:pt>
                <c:pt idx="3">
                  <c:v>0.28563437862535102</c:v>
                </c:pt>
                <c:pt idx="4">
                  <c:v>0.23673454380431999</c:v>
                </c:pt>
                <c:pt idx="5">
                  <c:v>0.62378754703420403</c:v>
                </c:pt>
                <c:pt idx="6">
                  <c:v>0.52496422271712295</c:v>
                </c:pt>
                <c:pt idx="7">
                  <c:v>0.199798581955272</c:v>
                </c:pt>
                <c:pt idx="8">
                  <c:v>0.45551054888602999</c:v>
                </c:pt>
                <c:pt idx="9">
                  <c:v>0.15844026062384201</c:v>
                </c:pt>
                <c:pt idx="10">
                  <c:v>0.55879728017123398</c:v>
                </c:pt>
                <c:pt idx="11">
                  <c:v>0.60555441958994505</c:v>
                </c:pt>
                <c:pt idx="12">
                  <c:v>0.26034583761511398</c:v>
                </c:pt>
                <c:pt idx="13">
                  <c:v>6.9145041682243197E-2</c:v>
                </c:pt>
                <c:pt idx="14">
                  <c:v>0.172010294795888</c:v>
                </c:pt>
                <c:pt idx="15">
                  <c:v>0.433547180464675</c:v>
                </c:pt>
                <c:pt idx="16">
                  <c:v>0.19778729353844801</c:v>
                </c:pt>
                <c:pt idx="17">
                  <c:v>0.552083606058409</c:v>
                </c:pt>
                <c:pt idx="18">
                  <c:v>0.29130271712075401</c:v>
                </c:pt>
                <c:pt idx="19">
                  <c:v>0.36155262721276898</c:v>
                </c:pt>
                <c:pt idx="20">
                  <c:v>0.26259810133266298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Scores!$G$127</c:f>
              <c:strCache>
                <c:ptCount val="1"/>
                <c:pt idx="0">
                  <c:v>Unified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Scores!$G$128:$G$148</c:f>
              <c:numCache>
                <c:formatCode>0.00</c:formatCode>
                <c:ptCount val="21"/>
                <c:pt idx="0">
                  <c:v>0.89673257438037701</c:v>
                </c:pt>
                <c:pt idx="1">
                  <c:v>0.97606766609036</c:v>
                </c:pt>
                <c:pt idx="2">
                  <c:v>0.96067444010105896</c:v>
                </c:pt>
                <c:pt idx="3">
                  <c:v>0.969961964812877</c:v>
                </c:pt>
                <c:pt idx="4">
                  <c:v>0.97019149720919096</c:v>
                </c:pt>
                <c:pt idx="5">
                  <c:v>0.98211027260174699</c:v>
                </c:pt>
                <c:pt idx="6">
                  <c:v>0.94252609999179804</c:v>
                </c:pt>
                <c:pt idx="7">
                  <c:v>0.93526938075717403</c:v>
                </c:pt>
                <c:pt idx="8">
                  <c:v>0.95752826514051503</c:v>
                </c:pt>
                <c:pt idx="9">
                  <c:v>0.98490779934607098</c:v>
                </c:pt>
                <c:pt idx="10">
                  <c:v>0.94189770646876803</c:v>
                </c:pt>
                <c:pt idx="11">
                  <c:v>0.93958628922505505</c:v>
                </c:pt>
                <c:pt idx="12">
                  <c:v>0.96688238181284802</c:v>
                </c:pt>
                <c:pt idx="13">
                  <c:v>0.96250913623958501</c:v>
                </c:pt>
                <c:pt idx="14">
                  <c:v>0.95482001778736603</c:v>
                </c:pt>
                <c:pt idx="15">
                  <c:v>0.98746041464584999</c:v>
                </c:pt>
                <c:pt idx="16">
                  <c:v>0.98711358683089201</c:v>
                </c:pt>
                <c:pt idx="17">
                  <c:v>0.94945910240467002</c:v>
                </c:pt>
                <c:pt idx="18">
                  <c:v>0.98256751448925395</c:v>
                </c:pt>
                <c:pt idx="19">
                  <c:v>0.94683112711681505</c:v>
                </c:pt>
                <c:pt idx="20">
                  <c:v>0.94329954408796901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3222240"/>
        <c:axId val="1103216256"/>
      </c:scatterChart>
      <c:valAx>
        <c:axId val="1103222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3216256"/>
        <c:crosses val="autoZero"/>
        <c:crossBetween val="midCat"/>
      </c:valAx>
      <c:valAx>
        <c:axId val="110321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3222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Test 1 x Test 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Scores!$C$173</c:f>
              <c:strCache>
                <c:ptCount val="1"/>
                <c:pt idx="0">
                  <c:v>Unified - Cluster</c:v>
                </c:pt>
              </c:strCache>
            </c:strRef>
          </c:tx>
          <c:spPr>
            <a:ln w="2222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>
                  <a:shade val="76000"/>
                </a:schemeClr>
              </a:solidFill>
              <a:ln w="9525">
                <a:solidFill>
                  <a:schemeClr val="accent2">
                    <a:shade val="76000"/>
                  </a:schemeClr>
                </a:solidFill>
                <a:round/>
              </a:ln>
              <a:effectLst/>
            </c:spPr>
          </c:marker>
          <c:xVal>
            <c:strRef>
              <c:f>Scores!$B$174:$B$194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Scores!$C$174:$C$194</c:f>
              <c:numCache>
                <c:formatCode>0.00</c:formatCode>
                <c:ptCount val="21"/>
                <c:pt idx="0">
                  <c:v>0.84776716603935198</c:v>
                </c:pt>
                <c:pt idx="1">
                  <c:v>0.84776716603935198</c:v>
                </c:pt>
                <c:pt idx="2">
                  <c:v>0.84776716603935198</c:v>
                </c:pt>
                <c:pt idx="3">
                  <c:v>0.84776716603935198</c:v>
                </c:pt>
                <c:pt idx="4">
                  <c:v>0.84776716603935198</c:v>
                </c:pt>
                <c:pt idx="5">
                  <c:v>0.84776716603935198</c:v>
                </c:pt>
                <c:pt idx="6">
                  <c:v>0.86368212226783003</c:v>
                </c:pt>
                <c:pt idx="7">
                  <c:v>0.86368212226783003</c:v>
                </c:pt>
                <c:pt idx="8">
                  <c:v>0.86368212226783003</c:v>
                </c:pt>
                <c:pt idx="9">
                  <c:v>0.91089418977074399</c:v>
                </c:pt>
                <c:pt idx="10">
                  <c:v>0.91089418977074399</c:v>
                </c:pt>
                <c:pt idx="11">
                  <c:v>0.91089418977074399</c:v>
                </c:pt>
                <c:pt idx="12">
                  <c:v>0.91089418977074399</c:v>
                </c:pt>
                <c:pt idx="13">
                  <c:v>0.89568750983499001</c:v>
                </c:pt>
                <c:pt idx="14">
                  <c:v>0.89568750983499001</c:v>
                </c:pt>
                <c:pt idx="15">
                  <c:v>0.89568750983499001</c:v>
                </c:pt>
                <c:pt idx="16">
                  <c:v>0.89568750983499001</c:v>
                </c:pt>
                <c:pt idx="17">
                  <c:v>0.89568750983499001</c:v>
                </c:pt>
                <c:pt idx="18">
                  <c:v>0.89568750983499001</c:v>
                </c:pt>
                <c:pt idx="19">
                  <c:v>0.89568750983499001</c:v>
                </c:pt>
                <c:pt idx="20">
                  <c:v>0.89568750983499001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Scores!$D$173</c:f>
              <c:strCache>
                <c:ptCount val="1"/>
                <c:pt idx="0">
                  <c:v>Unified</c:v>
                </c:pt>
              </c:strCache>
            </c:strRef>
          </c:tx>
          <c:spPr>
            <a:ln w="2222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tint val="77000"/>
                </a:schemeClr>
              </a:solidFill>
              <a:ln w="9525">
                <a:solidFill>
                  <a:schemeClr val="accent2">
                    <a:tint val="77000"/>
                  </a:schemeClr>
                </a:solidFill>
                <a:round/>
              </a:ln>
              <a:effectLst/>
            </c:spPr>
          </c:marker>
          <c:xVal>
            <c:strRef>
              <c:f>Scores!$B$174:$B$194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Scores!$D$174:$D$194</c:f>
              <c:numCache>
                <c:formatCode>0.00</c:formatCode>
                <c:ptCount val="21"/>
                <c:pt idx="0">
                  <c:v>0.89673257438037701</c:v>
                </c:pt>
                <c:pt idx="1">
                  <c:v>0.97606766609036</c:v>
                </c:pt>
                <c:pt idx="2">
                  <c:v>0.96067444010105896</c:v>
                </c:pt>
                <c:pt idx="3">
                  <c:v>0.969961964812877</c:v>
                </c:pt>
                <c:pt idx="4">
                  <c:v>0.97019149720919096</c:v>
                </c:pt>
                <c:pt idx="5">
                  <c:v>0.98211027260174699</c:v>
                </c:pt>
                <c:pt idx="6">
                  <c:v>0.94252609999179804</c:v>
                </c:pt>
                <c:pt idx="7">
                  <c:v>0.93526938075717403</c:v>
                </c:pt>
                <c:pt idx="8">
                  <c:v>0.95752826514051503</c:v>
                </c:pt>
                <c:pt idx="9">
                  <c:v>0.98490779934607098</c:v>
                </c:pt>
                <c:pt idx="10">
                  <c:v>0.94189770646876803</c:v>
                </c:pt>
                <c:pt idx="11">
                  <c:v>0.93958628922505505</c:v>
                </c:pt>
                <c:pt idx="12">
                  <c:v>0.96688238181284802</c:v>
                </c:pt>
                <c:pt idx="13">
                  <c:v>0.96250913623958501</c:v>
                </c:pt>
                <c:pt idx="14">
                  <c:v>0.95482001778736603</c:v>
                </c:pt>
                <c:pt idx="15">
                  <c:v>0.98746041464584999</c:v>
                </c:pt>
                <c:pt idx="16">
                  <c:v>0.98711358683089201</c:v>
                </c:pt>
                <c:pt idx="17">
                  <c:v>0.94945910240467002</c:v>
                </c:pt>
                <c:pt idx="18">
                  <c:v>0.98256751448925395</c:v>
                </c:pt>
                <c:pt idx="19">
                  <c:v>0.94683112711681505</c:v>
                </c:pt>
                <c:pt idx="20">
                  <c:v>0.94329954408796901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3217888"/>
        <c:axId val="1103224416"/>
      </c:scatterChart>
      <c:valAx>
        <c:axId val="1103217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3224416"/>
        <c:crosses val="autoZero"/>
        <c:crossBetween val="midCat"/>
      </c:valAx>
      <c:valAx>
        <c:axId val="110322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3217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Test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Scores!$C$127</c:f>
              <c:strCache>
                <c:ptCount val="1"/>
                <c:pt idx="0">
                  <c:v>H1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Scores!$C$128:$C$148</c:f>
              <c:numCache>
                <c:formatCode>0.00</c:formatCode>
                <c:ptCount val="21"/>
                <c:pt idx="0">
                  <c:v>0.48866488772239403</c:v>
                </c:pt>
                <c:pt idx="1">
                  <c:v>0.41555513882862199</c:v>
                </c:pt>
                <c:pt idx="2">
                  <c:v>0.26183684540528002</c:v>
                </c:pt>
                <c:pt idx="3">
                  <c:v>0.20379422849967399</c:v>
                </c:pt>
                <c:pt idx="4">
                  <c:v>0.178055173028486</c:v>
                </c:pt>
                <c:pt idx="5">
                  <c:v>0.31627063283851597</c:v>
                </c:pt>
                <c:pt idx="6">
                  <c:v>0.47360014350278701</c:v>
                </c:pt>
                <c:pt idx="7">
                  <c:v>0.55686438369504399</c:v>
                </c:pt>
                <c:pt idx="8">
                  <c:v>0.42385789115127598</c:v>
                </c:pt>
                <c:pt idx="9">
                  <c:v>0.54615863222193395</c:v>
                </c:pt>
                <c:pt idx="10">
                  <c:v>0.88262549258256096</c:v>
                </c:pt>
                <c:pt idx="11">
                  <c:v>0.62612208652065604</c:v>
                </c:pt>
                <c:pt idx="12">
                  <c:v>0.558277559214582</c:v>
                </c:pt>
                <c:pt idx="13">
                  <c:v>0.38009276666556302</c:v>
                </c:pt>
                <c:pt idx="14">
                  <c:v>0.659300874404537</c:v>
                </c:pt>
                <c:pt idx="15">
                  <c:v>0.34694346645246699</c:v>
                </c:pt>
                <c:pt idx="16">
                  <c:v>0.62577954367063504</c:v>
                </c:pt>
                <c:pt idx="17">
                  <c:v>0.54020414234529801</c:v>
                </c:pt>
                <c:pt idx="18">
                  <c:v>0.51733687282687502</c:v>
                </c:pt>
                <c:pt idx="19">
                  <c:v>0.73721972655900103</c:v>
                </c:pt>
                <c:pt idx="20">
                  <c:v>0.59688701820077605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Scores!$D$127</c:f>
              <c:strCache>
                <c:ptCount val="1"/>
                <c:pt idx="0">
                  <c:v>H2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Scores!$D$128:$D$148</c:f>
              <c:numCache>
                <c:formatCode>0.00</c:formatCode>
                <c:ptCount val="21"/>
                <c:pt idx="0">
                  <c:v>0.62463139188796002</c:v>
                </c:pt>
                <c:pt idx="1">
                  <c:v>0.238648046514081</c:v>
                </c:pt>
                <c:pt idx="2">
                  <c:v>0.26706879737985101</c:v>
                </c:pt>
                <c:pt idx="3">
                  <c:v>0.57771687604219002</c:v>
                </c:pt>
                <c:pt idx="4">
                  <c:v>0.36685937504796001</c:v>
                </c:pt>
                <c:pt idx="5">
                  <c:v>0.56078619720995204</c:v>
                </c:pt>
                <c:pt idx="6">
                  <c:v>0.65670073149932495</c:v>
                </c:pt>
                <c:pt idx="7">
                  <c:v>0.26662760879654102</c:v>
                </c:pt>
                <c:pt idx="8">
                  <c:v>0.54167569726937204</c:v>
                </c:pt>
                <c:pt idx="9">
                  <c:v>0.62596973563760205</c:v>
                </c:pt>
                <c:pt idx="10">
                  <c:v>0.15570900250376299</c:v>
                </c:pt>
                <c:pt idx="11">
                  <c:v>0.54056426263971402</c:v>
                </c:pt>
                <c:pt idx="12">
                  <c:v>0.49661708637555102</c:v>
                </c:pt>
                <c:pt idx="13">
                  <c:v>0.71904002931878297</c:v>
                </c:pt>
                <c:pt idx="14">
                  <c:v>0.61268122286517901</c:v>
                </c:pt>
                <c:pt idx="15">
                  <c:v>0.218488422710577</c:v>
                </c:pt>
                <c:pt idx="16">
                  <c:v>0.62039147453478305</c:v>
                </c:pt>
                <c:pt idx="17">
                  <c:v>0.56622380133780703</c:v>
                </c:pt>
                <c:pt idx="18">
                  <c:v>0.24569260537965801</c:v>
                </c:pt>
                <c:pt idx="19">
                  <c:v>0.63219520524916395</c:v>
                </c:pt>
                <c:pt idx="20">
                  <c:v>0.64900804423980696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Scores!$E$127</c:f>
              <c:strCache>
                <c:ptCount val="1"/>
                <c:pt idx="0">
                  <c:v>H3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Scores!$E$128:$E$148</c:f>
              <c:numCache>
                <c:formatCode>0.00</c:formatCode>
                <c:ptCount val="21"/>
                <c:pt idx="0">
                  <c:v>0.31493194760403798</c:v>
                </c:pt>
                <c:pt idx="1">
                  <c:v>0.238648046514081</c:v>
                </c:pt>
                <c:pt idx="2">
                  <c:v>0.26706879737985101</c:v>
                </c:pt>
                <c:pt idx="3">
                  <c:v>0.57771687604219002</c:v>
                </c:pt>
                <c:pt idx="4">
                  <c:v>0.36685937504796001</c:v>
                </c:pt>
                <c:pt idx="5">
                  <c:v>0.56078619720995204</c:v>
                </c:pt>
                <c:pt idx="6">
                  <c:v>0.65670073149932495</c:v>
                </c:pt>
                <c:pt idx="7">
                  <c:v>0.26662760879654102</c:v>
                </c:pt>
                <c:pt idx="8">
                  <c:v>0.54167569726937204</c:v>
                </c:pt>
                <c:pt idx="9">
                  <c:v>0.62596973563760205</c:v>
                </c:pt>
                <c:pt idx="10">
                  <c:v>0.15570900250376299</c:v>
                </c:pt>
                <c:pt idx="11">
                  <c:v>0.54056426263971402</c:v>
                </c:pt>
                <c:pt idx="12">
                  <c:v>0.49661708637555102</c:v>
                </c:pt>
                <c:pt idx="13">
                  <c:v>0.71904002931878297</c:v>
                </c:pt>
                <c:pt idx="14">
                  <c:v>0.61268122286517901</c:v>
                </c:pt>
                <c:pt idx="15">
                  <c:v>0.218488422710577</c:v>
                </c:pt>
                <c:pt idx="16">
                  <c:v>0.62039147453478305</c:v>
                </c:pt>
                <c:pt idx="17">
                  <c:v>0.56622380133780703</c:v>
                </c:pt>
                <c:pt idx="18">
                  <c:v>0.24569260537965801</c:v>
                </c:pt>
                <c:pt idx="19">
                  <c:v>0.63219520524916395</c:v>
                </c:pt>
                <c:pt idx="20">
                  <c:v>0.64900804423980696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Scores!$F$127</c:f>
              <c:strCache>
                <c:ptCount val="1"/>
                <c:pt idx="0">
                  <c:v>H4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Scores!$F$128:$F$148</c:f>
              <c:numCache>
                <c:formatCode>0.00</c:formatCode>
                <c:ptCount val="21"/>
                <c:pt idx="0">
                  <c:v>0.189398494153623</c:v>
                </c:pt>
                <c:pt idx="1">
                  <c:v>0.406658240065006</c:v>
                </c:pt>
                <c:pt idx="2">
                  <c:v>0.194660608224937</c:v>
                </c:pt>
                <c:pt idx="3">
                  <c:v>0.28563437862535102</c:v>
                </c:pt>
                <c:pt idx="4">
                  <c:v>0.23673454380431999</c:v>
                </c:pt>
                <c:pt idx="5">
                  <c:v>0.62378754703420403</c:v>
                </c:pt>
                <c:pt idx="6">
                  <c:v>0.52496422271712295</c:v>
                </c:pt>
                <c:pt idx="7">
                  <c:v>0.199798581955272</c:v>
                </c:pt>
                <c:pt idx="8">
                  <c:v>0.45551054888602999</c:v>
                </c:pt>
                <c:pt idx="9">
                  <c:v>0.15844026062384201</c:v>
                </c:pt>
                <c:pt idx="10">
                  <c:v>0.55879728017123398</c:v>
                </c:pt>
                <c:pt idx="11">
                  <c:v>0.60555441958994505</c:v>
                </c:pt>
                <c:pt idx="12">
                  <c:v>0.26034583761511398</c:v>
                </c:pt>
                <c:pt idx="13">
                  <c:v>6.9145041682243197E-2</c:v>
                </c:pt>
                <c:pt idx="14">
                  <c:v>0.172010294795888</c:v>
                </c:pt>
                <c:pt idx="15">
                  <c:v>0.433547180464675</c:v>
                </c:pt>
                <c:pt idx="16">
                  <c:v>0.19778729353844801</c:v>
                </c:pt>
                <c:pt idx="17">
                  <c:v>0.552083606058409</c:v>
                </c:pt>
                <c:pt idx="18">
                  <c:v>0.29130271712075401</c:v>
                </c:pt>
                <c:pt idx="19">
                  <c:v>0.36155262721276898</c:v>
                </c:pt>
                <c:pt idx="20">
                  <c:v>0.26259810133266298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Scores!$G$127</c:f>
              <c:strCache>
                <c:ptCount val="1"/>
                <c:pt idx="0">
                  <c:v>Unified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Scores!$B$128:$B$148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Scores!$G$128:$G$148</c:f>
              <c:numCache>
                <c:formatCode>0.00</c:formatCode>
                <c:ptCount val="21"/>
                <c:pt idx="0">
                  <c:v>0.89673257438037701</c:v>
                </c:pt>
                <c:pt idx="1">
                  <c:v>0.97606766609036</c:v>
                </c:pt>
                <c:pt idx="2">
                  <c:v>0.96067444010105896</c:v>
                </c:pt>
                <c:pt idx="3">
                  <c:v>0.969961964812877</c:v>
                </c:pt>
                <c:pt idx="4">
                  <c:v>0.97019149720919096</c:v>
                </c:pt>
                <c:pt idx="5">
                  <c:v>0.98211027260174699</c:v>
                </c:pt>
                <c:pt idx="6">
                  <c:v>0.94252609999179804</c:v>
                </c:pt>
                <c:pt idx="7">
                  <c:v>0.93526938075717403</c:v>
                </c:pt>
                <c:pt idx="8">
                  <c:v>0.95752826514051503</c:v>
                </c:pt>
                <c:pt idx="9">
                  <c:v>0.98490779934607098</c:v>
                </c:pt>
                <c:pt idx="10">
                  <c:v>0.94189770646876803</c:v>
                </c:pt>
                <c:pt idx="11">
                  <c:v>0.93958628922505505</c:v>
                </c:pt>
                <c:pt idx="12">
                  <c:v>0.96688238181284802</c:v>
                </c:pt>
                <c:pt idx="13">
                  <c:v>0.96250913623958501</c:v>
                </c:pt>
                <c:pt idx="14">
                  <c:v>0.95482001778736603</c:v>
                </c:pt>
                <c:pt idx="15">
                  <c:v>0.98746041464584999</c:v>
                </c:pt>
                <c:pt idx="16">
                  <c:v>0.98711358683089201</c:v>
                </c:pt>
                <c:pt idx="17">
                  <c:v>0.94945910240467002</c:v>
                </c:pt>
                <c:pt idx="18">
                  <c:v>0.98256751448925395</c:v>
                </c:pt>
                <c:pt idx="19">
                  <c:v>0.94683112711681505</c:v>
                </c:pt>
                <c:pt idx="20">
                  <c:v>0.94329954408796901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3228768"/>
        <c:axId val="1103227136"/>
      </c:scatterChart>
      <c:valAx>
        <c:axId val="1103228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3227136"/>
        <c:crosses val="autoZero"/>
        <c:crossBetween val="midCat"/>
      </c:valAx>
      <c:valAx>
        <c:axId val="110322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3228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Test 1 x Test 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Scores!$C$196</c:f>
              <c:strCache>
                <c:ptCount val="1"/>
                <c:pt idx="0">
                  <c:v>H1</c:v>
                </c:pt>
              </c:strCache>
            </c:strRef>
          </c:tx>
          <c:spPr>
            <a:ln w="22225" cap="rnd">
              <a:solidFill>
                <a:schemeClr val="accent2">
                  <a:shade val="53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>
                  <a:shade val="53000"/>
                </a:schemeClr>
              </a:solidFill>
              <a:ln w="9525">
                <a:solidFill>
                  <a:schemeClr val="accent2">
                    <a:shade val="53000"/>
                  </a:schemeClr>
                </a:solidFill>
                <a:round/>
              </a:ln>
              <a:effectLst/>
            </c:spPr>
          </c:marker>
          <c:xVal>
            <c:strRef>
              <c:f>Scores!$B$197:$B$217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Scores!$C$197:$C$217</c:f>
              <c:numCache>
                <c:formatCode>0.00</c:formatCode>
                <c:ptCount val="21"/>
                <c:pt idx="0">
                  <c:v>0.97169581481513101</c:v>
                </c:pt>
                <c:pt idx="1">
                  <c:v>0.97169581481513101</c:v>
                </c:pt>
                <c:pt idx="2">
                  <c:v>0.97169581481513101</c:v>
                </c:pt>
                <c:pt idx="3">
                  <c:v>0.97169581481513101</c:v>
                </c:pt>
                <c:pt idx="4">
                  <c:v>0.97169581481513101</c:v>
                </c:pt>
                <c:pt idx="5">
                  <c:v>0.97169581481513101</c:v>
                </c:pt>
                <c:pt idx="6">
                  <c:v>0.99035243967690401</c:v>
                </c:pt>
                <c:pt idx="7">
                  <c:v>0.99035243967690401</c:v>
                </c:pt>
                <c:pt idx="8">
                  <c:v>0.99035243967690401</c:v>
                </c:pt>
                <c:pt idx="9">
                  <c:v>0.908285848693133</c:v>
                </c:pt>
                <c:pt idx="10">
                  <c:v>0.908285848693133</c:v>
                </c:pt>
                <c:pt idx="11">
                  <c:v>0.908285848693133</c:v>
                </c:pt>
                <c:pt idx="12">
                  <c:v>0.908285848693133</c:v>
                </c:pt>
                <c:pt idx="13">
                  <c:v>0.75972487436386404</c:v>
                </c:pt>
                <c:pt idx="14">
                  <c:v>0.75972487436386404</c:v>
                </c:pt>
                <c:pt idx="15">
                  <c:v>0.75972487436386404</c:v>
                </c:pt>
                <c:pt idx="16">
                  <c:v>0.75972487436386404</c:v>
                </c:pt>
                <c:pt idx="17">
                  <c:v>0.75972487436386404</c:v>
                </c:pt>
                <c:pt idx="18">
                  <c:v>0.75972487436386404</c:v>
                </c:pt>
                <c:pt idx="19">
                  <c:v>0.75972487436386404</c:v>
                </c:pt>
                <c:pt idx="20">
                  <c:v>0.75972487436386404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Scores!$D$196</c:f>
              <c:strCache>
                <c:ptCount val="1"/>
                <c:pt idx="0">
                  <c:v>H2</c:v>
                </c:pt>
              </c:strCache>
            </c:strRef>
          </c:tx>
          <c:spPr>
            <a:ln w="2222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shade val="76000"/>
                </a:schemeClr>
              </a:solidFill>
              <a:ln w="9525">
                <a:solidFill>
                  <a:schemeClr val="accent2">
                    <a:shade val="76000"/>
                  </a:schemeClr>
                </a:solidFill>
                <a:round/>
              </a:ln>
              <a:effectLst/>
            </c:spPr>
          </c:marker>
          <c:xVal>
            <c:strRef>
              <c:f>Scores!$B$197:$B$217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Scores!$D$197:$D$217</c:f>
              <c:numCache>
                <c:formatCode>0.00</c:formatCode>
                <c:ptCount val="21"/>
                <c:pt idx="0">
                  <c:v>0.98271960514234302</c:v>
                </c:pt>
                <c:pt idx="1">
                  <c:v>0.98271960514234302</c:v>
                </c:pt>
                <c:pt idx="2">
                  <c:v>0.98271960514234302</c:v>
                </c:pt>
                <c:pt idx="3">
                  <c:v>0.98271960514234302</c:v>
                </c:pt>
                <c:pt idx="4">
                  <c:v>0.98271960514234302</c:v>
                </c:pt>
                <c:pt idx="5">
                  <c:v>0.98271960514234302</c:v>
                </c:pt>
                <c:pt idx="6">
                  <c:v>0.97900975659721801</c:v>
                </c:pt>
                <c:pt idx="7">
                  <c:v>0.97900975659721801</c:v>
                </c:pt>
                <c:pt idx="8">
                  <c:v>0.97900975659721801</c:v>
                </c:pt>
                <c:pt idx="9">
                  <c:v>0.93461905705690396</c:v>
                </c:pt>
                <c:pt idx="10">
                  <c:v>0.93461905705690396</c:v>
                </c:pt>
                <c:pt idx="11">
                  <c:v>0.93461905705690396</c:v>
                </c:pt>
                <c:pt idx="12">
                  <c:v>0.93461905705690396</c:v>
                </c:pt>
                <c:pt idx="13">
                  <c:v>0.96666858756792096</c:v>
                </c:pt>
                <c:pt idx="14">
                  <c:v>0.96666858756792096</c:v>
                </c:pt>
                <c:pt idx="15">
                  <c:v>0.96666858756792096</c:v>
                </c:pt>
                <c:pt idx="16">
                  <c:v>0.96666858756792096</c:v>
                </c:pt>
                <c:pt idx="17">
                  <c:v>0.96666858756792096</c:v>
                </c:pt>
                <c:pt idx="18">
                  <c:v>0.96666858756792096</c:v>
                </c:pt>
                <c:pt idx="19">
                  <c:v>0.96666858756792096</c:v>
                </c:pt>
                <c:pt idx="20">
                  <c:v>0.96666858756792096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Scores!$E$196</c:f>
              <c:strCache>
                <c:ptCount val="1"/>
                <c:pt idx="0">
                  <c:v>H3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Scores!$B$197:$B$217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Scores!$E$197:$E$217</c:f>
              <c:numCache>
                <c:formatCode>0.00</c:formatCode>
                <c:ptCount val="21"/>
                <c:pt idx="0">
                  <c:v>0.99655700000000003</c:v>
                </c:pt>
                <c:pt idx="1">
                  <c:v>0.99655700000000003</c:v>
                </c:pt>
                <c:pt idx="2">
                  <c:v>0.99655700000000003</c:v>
                </c:pt>
                <c:pt idx="3">
                  <c:v>0.99655700000000003</c:v>
                </c:pt>
                <c:pt idx="4">
                  <c:v>0.99655700000000003</c:v>
                </c:pt>
                <c:pt idx="5">
                  <c:v>0.99655700000000003</c:v>
                </c:pt>
                <c:pt idx="6">
                  <c:v>0.94454499999999997</c:v>
                </c:pt>
                <c:pt idx="7">
                  <c:v>0.94454499999999997</c:v>
                </c:pt>
                <c:pt idx="8">
                  <c:v>0.94454499999999997</c:v>
                </c:pt>
                <c:pt idx="9">
                  <c:v>0.94282500000000002</c:v>
                </c:pt>
                <c:pt idx="10">
                  <c:v>0.94282500000000002</c:v>
                </c:pt>
                <c:pt idx="11">
                  <c:v>0.94282500000000002</c:v>
                </c:pt>
                <c:pt idx="12">
                  <c:v>0.94282500000000002</c:v>
                </c:pt>
                <c:pt idx="13">
                  <c:v>0.983101</c:v>
                </c:pt>
                <c:pt idx="14">
                  <c:v>0.983101</c:v>
                </c:pt>
                <c:pt idx="15">
                  <c:v>0.983101</c:v>
                </c:pt>
                <c:pt idx="16">
                  <c:v>0.983101</c:v>
                </c:pt>
                <c:pt idx="17">
                  <c:v>0.983101</c:v>
                </c:pt>
                <c:pt idx="18">
                  <c:v>0.983101</c:v>
                </c:pt>
                <c:pt idx="19">
                  <c:v>0.983101</c:v>
                </c:pt>
                <c:pt idx="20">
                  <c:v>0.983101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Scores!$F$196</c:f>
              <c:strCache>
                <c:ptCount val="1"/>
                <c:pt idx="0">
                  <c:v>H4</c:v>
                </c:pt>
              </c:strCache>
            </c:strRef>
          </c:tx>
          <c:spPr>
            <a:ln w="2222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2">
                    <a:tint val="77000"/>
                  </a:schemeClr>
                </a:solidFill>
                <a:round/>
              </a:ln>
              <a:effectLst/>
            </c:spPr>
          </c:marker>
          <c:xVal>
            <c:strRef>
              <c:f>Scores!$B$197:$B$217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Scores!$F$197:$F$217</c:f>
              <c:numCache>
                <c:formatCode>0.00</c:formatCode>
                <c:ptCount val="21"/>
                <c:pt idx="0">
                  <c:v>0.98288200000000003</c:v>
                </c:pt>
                <c:pt idx="1">
                  <c:v>0.98288200000000003</c:v>
                </c:pt>
                <c:pt idx="2">
                  <c:v>0.98288200000000003</c:v>
                </c:pt>
                <c:pt idx="3">
                  <c:v>0.98288200000000003</c:v>
                </c:pt>
                <c:pt idx="4">
                  <c:v>0.98288200000000003</c:v>
                </c:pt>
                <c:pt idx="5">
                  <c:v>0.98288200000000003</c:v>
                </c:pt>
                <c:pt idx="6">
                  <c:v>0.95653699999999997</c:v>
                </c:pt>
                <c:pt idx="7">
                  <c:v>0.95653699999999997</c:v>
                </c:pt>
                <c:pt idx="8">
                  <c:v>0.95653699999999997</c:v>
                </c:pt>
                <c:pt idx="9">
                  <c:v>0.82506000000000002</c:v>
                </c:pt>
                <c:pt idx="10">
                  <c:v>0.82506000000000002</c:v>
                </c:pt>
                <c:pt idx="11">
                  <c:v>0.82506000000000002</c:v>
                </c:pt>
                <c:pt idx="12">
                  <c:v>0.82506000000000002</c:v>
                </c:pt>
                <c:pt idx="13">
                  <c:v>0.86749699999999996</c:v>
                </c:pt>
                <c:pt idx="14">
                  <c:v>0.86749699999999996</c:v>
                </c:pt>
                <c:pt idx="15">
                  <c:v>0.86749699999999996</c:v>
                </c:pt>
                <c:pt idx="16">
                  <c:v>0.86749699999999996</c:v>
                </c:pt>
                <c:pt idx="17">
                  <c:v>0.86749699999999996</c:v>
                </c:pt>
                <c:pt idx="18">
                  <c:v>0.86749699999999996</c:v>
                </c:pt>
                <c:pt idx="19">
                  <c:v>0.86749699999999996</c:v>
                </c:pt>
                <c:pt idx="20">
                  <c:v>0.86749699999999996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Scores!$G$196</c:f>
              <c:strCache>
                <c:ptCount val="1"/>
                <c:pt idx="0">
                  <c:v>Unified</c:v>
                </c:pt>
              </c:strCache>
            </c:strRef>
          </c:tx>
          <c:spPr>
            <a:ln w="22225" cap="rnd">
              <a:solidFill>
                <a:schemeClr val="accent2">
                  <a:tint val="54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2">
                    <a:tint val="54000"/>
                  </a:schemeClr>
                </a:solidFill>
                <a:round/>
              </a:ln>
              <a:effectLst/>
            </c:spPr>
          </c:marker>
          <c:xVal>
            <c:strRef>
              <c:f>Scores!$B$197:$B$217</c:f>
              <c:strCache>
                <c:ptCount val="21"/>
                <c:pt idx="0">
                  <c:v>3400892088310</c:v>
                </c:pt>
                <c:pt idx="1">
                  <c:v>3400892075761</c:v>
                </c:pt>
                <c:pt idx="2">
                  <c:v>3400892203645</c:v>
                </c:pt>
                <c:pt idx="3">
                  <c:v>3400892065366</c:v>
                </c:pt>
                <c:pt idx="4">
                  <c:v>3400892052120</c:v>
                </c:pt>
                <c:pt idx="5">
                  <c:v>3400891996128</c:v>
                </c:pt>
                <c:pt idx="6">
                  <c:v>3400893826706</c:v>
                </c:pt>
                <c:pt idx="7">
                  <c:v>3400893736135</c:v>
                </c:pt>
                <c:pt idx="8">
                  <c:v>3400893875490</c:v>
                </c:pt>
                <c:pt idx="9">
                  <c:v>3400890837149</c:v>
                </c:pt>
                <c:pt idx="10">
                  <c:v>3400891235203</c:v>
                </c:pt>
                <c:pt idx="11">
                  <c:v>3400891225037</c:v>
                </c:pt>
                <c:pt idx="12">
                  <c:v>3400891191226</c:v>
                </c:pt>
                <c:pt idx="13">
                  <c:v>3400892729589</c:v>
                </c:pt>
                <c:pt idx="14">
                  <c:v>3400892745848</c:v>
                </c:pt>
                <c:pt idx="15">
                  <c:v>3400892697789</c:v>
                </c:pt>
                <c:pt idx="16">
                  <c:v>3400892761527</c:v>
                </c:pt>
                <c:pt idx="17">
                  <c:v>3400893022634</c:v>
                </c:pt>
                <c:pt idx="18">
                  <c:v>3400892761695</c:v>
                </c:pt>
                <c:pt idx="19">
                  <c:v>3400892669236</c:v>
                </c:pt>
                <c:pt idx="20">
                  <c:v>3400892508566</c:v>
                </c:pt>
              </c:strCache>
            </c:strRef>
          </c:xVal>
          <c:yVal>
            <c:numRef>
              <c:f>Scores!$G$197:$G$217</c:f>
              <c:numCache>
                <c:formatCode>0.00</c:formatCode>
                <c:ptCount val="21"/>
                <c:pt idx="0">
                  <c:v>0.89673257438037701</c:v>
                </c:pt>
                <c:pt idx="1">
                  <c:v>0.97606766609036</c:v>
                </c:pt>
                <c:pt idx="2">
                  <c:v>0.96067444010105896</c:v>
                </c:pt>
                <c:pt idx="3">
                  <c:v>0.969961964812877</c:v>
                </c:pt>
                <c:pt idx="4">
                  <c:v>0.97019149720919096</c:v>
                </c:pt>
                <c:pt idx="5">
                  <c:v>0.98211027260174699</c:v>
                </c:pt>
                <c:pt idx="6">
                  <c:v>0.94252609999179804</c:v>
                </c:pt>
                <c:pt idx="7">
                  <c:v>0.93526938075717403</c:v>
                </c:pt>
                <c:pt idx="8">
                  <c:v>0.95752826514051503</c:v>
                </c:pt>
                <c:pt idx="9">
                  <c:v>0.98490779934607098</c:v>
                </c:pt>
                <c:pt idx="10">
                  <c:v>0.94189770646876803</c:v>
                </c:pt>
                <c:pt idx="11">
                  <c:v>0.93958628922505505</c:v>
                </c:pt>
                <c:pt idx="12">
                  <c:v>0.96688238181284802</c:v>
                </c:pt>
                <c:pt idx="13">
                  <c:v>0.96250913623958501</c:v>
                </c:pt>
                <c:pt idx="14">
                  <c:v>0.95482001778736603</c:v>
                </c:pt>
                <c:pt idx="15">
                  <c:v>0.98746041464584999</c:v>
                </c:pt>
                <c:pt idx="16">
                  <c:v>0.98711358683089201</c:v>
                </c:pt>
                <c:pt idx="17">
                  <c:v>0.94945910240467002</c:v>
                </c:pt>
                <c:pt idx="18">
                  <c:v>0.98256751448925395</c:v>
                </c:pt>
                <c:pt idx="19">
                  <c:v>0.94683112711681505</c:v>
                </c:pt>
                <c:pt idx="20">
                  <c:v>0.94329954408796901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3225504"/>
        <c:axId val="1103222784"/>
      </c:scatterChart>
      <c:valAx>
        <c:axId val="1103225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3222784"/>
        <c:crosses val="autoZero"/>
        <c:crossBetween val="midCat"/>
      </c:valAx>
      <c:valAx>
        <c:axId val="1103222784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03225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26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42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3847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19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287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59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530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95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70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3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26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67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09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3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28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D436-A33A-41E0-9894-35C6E55E8E6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2E29A9-D5C0-4EA3-945C-0EB794184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71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Prédiction scores pour différents types de modèles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0" y="5972175"/>
            <a:ext cx="12192000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Grenoble</a:t>
            </a:r>
            <a:br>
              <a:rPr lang="fr-FR" dirty="0" smtClean="0"/>
            </a:br>
            <a:r>
              <a:rPr lang="fr-FR" dirty="0" smtClean="0"/>
              <a:t>03/07/2023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40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00" y="1964268"/>
            <a:ext cx="5040000" cy="4320000"/>
          </a:xfrm>
          <a:prstGeom prst="rect">
            <a:avLst/>
          </a:prstGeom>
        </p:spPr>
      </p:pic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Data set ensemble – Un modelé par cluster pour tous hôpitaux</a:t>
            </a:r>
            <a:endParaRPr lang="fr-FR" sz="2800" dirty="0"/>
          </a:p>
        </p:txBody>
      </p:sp>
      <p:sp>
        <p:nvSpPr>
          <p:cNvPr id="12" name="Rectangle 11"/>
          <p:cNvSpPr/>
          <p:nvPr/>
        </p:nvSpPr>
        <p:spPr>
          <a:xfrm>
            <a:off x="4924422" y="3931064"/>
            <a:ext cx="3691578" cy="726661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924422" y="2346990"/>
            <a:ext cx="3691578" cy="108201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2</a:t>
            </a:r>
            <a:r>
              <a:rPr lang="fr-FR" dirty="0" smtClean="0"/>
              <a:t> –Test 2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70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3</a:t>
            </a:r>
            <a:r>
              <a:rPr lang="fr-FR" dirty="0" smtClean="0"/>
              <a:t> –Test 3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Hôpital 1 et Hôpital 2 – Un modelé par cluster pour chaque hôpital – Test sans 1 médicament</a:t>
            </a:r>
            <a:endParaRPr lang="fr-FR" sz="2800" dirty="0"/>
          </a:p>
        </p:txBody>
      </p:sp>
      <p:pic>
        <p:nvPicPr>
          <p:cNvPr id="5" name="Imag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964268"/>
            <a:ext cx="7920000" cy="432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63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3</a:t>
            </a:r>
            <a:r>
              <a:rPr lang="fr-FR" dirty="0" smtClean="0"/>
              <a:t> –Test 3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Hôpital 3 et Hôpital 4 – Un modelé par cluster pour chaque hôpital – Test sans 1 médicament</a:t>
            </a:r>
            <a:endParaRPr lang="fr-FR" sz="2800" dirty="0"/>
          </a:p>
        </p:txBody>
      </p:sp>
      <p:pic>
        <p:nvPicPr>
          <p:cNvPr id="2" name="Imag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964268"/>
            <a:ext cx="7920000" cy="4320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1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3</a:t>
            </a:r>
            <a:r>
              <a:rPr lang="fr-FR" dirty="0" smtClean="0"/>
              <a:t> –Test 3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/>
              <a:t>Hôpital 1, Hôpital 2 , Hôpital 3 et Hôpital 4 – Un modelé par cluster pour chaque hôpital </a:t>
            </a:r>
            <a:r>
              <a:rPr lang="fr-FR" sz="1800" dirty="0" smtClean="0"/>
              <a:t>– Moyenne et data set ensemble – Test sans 1 médicament</a:t>
            </a:r>
            <a:endParaRPr lang="fr-FR" sz="2800" dirty="0"/>
          </a:p>
        </p:txBody>
      </p:sp>
      <p:pic>
        <p:nvPicPr>
          <p:cNvPr id="3" name="Imag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964268"/>
            <a:ext cx="7920000" cy="4320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60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 smtClean="0"/>
              <a:t>4 –Test 4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/>
              <a:t>Hôpital 1, Hôpital 2 , Hôpital 3 et Hôpital 4 – Un modelé par cluster pour chaque hôpital </a:t>
            </a:r>
            <a:r>
              <a:rPr lang="fr-FR" sz="1800" dirty="0" smtClean="0"/>
              <a:t>– Moyenne et data set ensemble – Test sans 1 hôpital</a:t>
            </a:r>
            <a:endParaRPr lang="fr-FR" sz="2800" dirty="0"/>
          </a:p>
        </p:txBody>
      </p:sp>
      <p:pic>
        <p:nvPicPr>
          <p:cNvPr id="2" name="Imag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964268"/>
            <a:ext cx="7920000" cy="4320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2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5</a:t>
            </a:r>
            <a:r>
              <a:rPr lang="fr-FR" dirty="0" smtClean="0"/>
              <a:t> –Comparaison</a:t>
            </a:r>
            <a:endParaRPr lang="fr-FR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476095"/>
              </p:ext>
            </p:extLst>
          </p:nvPr>
        </p:nvGraphicFramePr>
        <p:xfrm>
          <a:off x="2496000" y="1261534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38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5</a:t>
            </a:r>
            <a:r>
              <a:rPr lang="fr-FR" dirty="0" smtClean="0"/>
              <a:t> –Comparaison</a:t>
            </a:r>
            <a:endParaRPr lang="fr-FR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833059"/>
              </p:ext>
            </p:extLst>
          </p:nvPr>
        </p:nvGraphicFramePr>
        <p:xfrm>
          <a:off x="2488406" y="1261534"/>
          <a:ext cx="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523196"/>
              </p:ext>
            </p:extLst>
          </p:nvPr>
        </p:nvGraphicFramePr>
        <p:xfrm>
          <a:off x="2488406" y="1261534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59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5</a:t>
            </a:r>
            <a:r>
              <a:rPr lang="fr-FR" dirty="0" smtClean="0"/>
              <a:t> –Comparaison</a:t>
            </a:r>
            <a:endParaRPr lang="fr-FR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833059"/>
              </p:ext>
            </p:extLst>
          </p:nvPr>
        </p:nvGraphicFramePr>
        <p:xfrm>
          <a:off x="2488406" y="1261534"/>
          <a:ext cx="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929873"/>
              </p:ext>
            </p:extLst>
          </p:nvPr>
        </p:nvGraphicFramePr>
        <p:xfrm>
          <a:off x="2488406" y="1261534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02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5</a:t>
            </a:r>
            <a:r>
              <a:rPr lang="fr-FR" dirty="0" smtClean="0"/>
              <a:t> –Comparaison</a:t>
            </a:r>
            <a:endParaRPr lang="fr-FR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833059"/>
              </p:ext>
            </p:extLst>
          </p:nvPr>
        </p:nvGraphicFramePr>
        <p:xfrm>
          <a:off x="2488406" y="1261534"/>
          <a:ext cx="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244831"/>
              </p:ext>
            </p:extLst>
          </p:nvPr>
        </p:nvGraphicFramePr>
        <p:xfrm>
          <a:off x="2431256" y="1261534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5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5</a:t>
            </a:r>
            <a:r>
              <a:rPr lang="fr-FR" dirty="0" smtClean="0"/>
              <a:t> –Comparaison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15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574397" y="1715100"/>
            <a:ext cx="11043205" cy="4320001"/>
            <a:chOff x="465665" y="1715100"/>
            <a:chExt cx="11043205" cy="4320001"/>
          </a:xfrm>
        </p:grpSpPr>
        <p:pic>
          <p:nvPicPr>
            <p:cNvPr id="7" name="Image 6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665" y="1715100"/>
              <a:ext cx="3600000" cy="432000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5665" y="1715100"/>
              <a:ext cx="3600000" cy="432000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5665" y="1715101"/>
              <a:ext cx="3843205" cy="4320000"/>
            </a:xfrm>
            <a:prstGeom prst="rect">
              <a:avLst/>
            </a:prstGeom>
          </p:spPr>
        </p:pic>
      </p:grpSp>
      <p:sp>
        <p:nvSpPr>
          <p:cNvPr id="11" name="Titre 3"/>
          <p:cNvSpPr txBox="1">
            <a:spLocks/>
          </p:cNvSpPr>
          <p:nvPr/>
        </p:nvSpPr>
        <p:spPr>
          <a:xfrm>
            <a:off x="574397" y="6035100"/>
            <a:ext cx="3579502" cy="36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800" dirty="0" smtClean="0"/>
              <a:t>Test 1</a:t>
            </a:r>
            <a:endParaRPr lang="fr-FR" sz="2800" dirty="0"/>
          </a:p>
        </p:txBody>
      </p:sp>
      <p:sp>
        <p:nvSpPr>
          <p:cNvPr id="12" name="Titre 3"/>
          <p:cNvSpPr txBox="1">
            <a:spLocks/>
          </p:cNvSpPr>
          <p:nvPr/>
        </p:nvSpPr>
        <p:spPr>
          <a:xfrm>
            <a:off x="4184646" y="6035100"/>
            <a:ext cx="3579502" cy="36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800" dirty="0" smtClean="0"/>
              <a:t>Test 2</a:t>
            </a:r>
            <a:endParaRPr lang="fr-FR" sz="2800" dirty="0"/>
          </a:p>
        </p:txBody>
      </p:sp>
      <p:sp>
        <p:nvSpPr>
          <p:cNvPr id="13" name="Titre 3"/>
          <p:cNvSpPr txBox="1">
            <a:spLocks/>
          </p:cNvSpPr>
          <p:nvPr/>
        </p:nvSpPr>
        <p:spPr>
          <a:xfrm>
            <a:off x="7906248" y="6004433"/>
            <a:ext cx="3579502" cy="36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800" dirty="0" smtClean="0">
                <a:solidFill>
                  <a:schemeClr val="tx1"/>
                </a:solidFill>
              </a:rPr>
              <a:t>Test additionnel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7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66799" y="1582340"/>
            <a:ext cx="4076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Test 1 – 1 modelé par médicament et hôpital / Data set unifié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Test 2 – 1 modelé par cluster et hôpital / Data set unifié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Test 3 – 1 modelé par cluster et hôpital / Data set unifié / test sans 1 médicament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Test 4 – 1 modelé par cluster et hôpital / Data set unifié / test sans 1 hôpital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Comparaison entre les tests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Test additionnel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697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5</a:t>
            </a:r>
            <a:r>
              <a:rPr lang="fr-FR" dirty="0" smtClean="0"/>
              <a:t> –Comparaison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15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533399" y="4948535"/>
            <a:ext cx="2700000" cy="36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800" dirty="0" smtClean="0"/>
              <a:t>Test 1</a:t>
            </a:r>
            <a:endParaRPr lang="fr-FR" sz="2800" dirty="0"/>
          </a:p>
        </p:txBody>
      </p:sp>
      <p:sp>
        <p:nvSpPr>
          <p:cNvPr id="12" name="Titre 3"/>
          <p:cNvSpPr txBox="1">
            <a:spLocks/>
          </p:cNvSpPr>
          <p:nvPr/>
        </p:nvSpPr>
        <p:spPr>
          <a:xfrm>
            <a:off x="3233399" y="4948534"/>
            <a:ext cx="4319999" cy="36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800" dirty="0" smtClean="0"/>
              <a:t>Test 2</a:t>
            </a:r>
            <a:endParaRPr lang="fr-FR" sz="2800" dirty="0"/>
          </a:p>
        </p:txBody>
      </p:sp>
      <p:sp>
        <p:nvSpPr>
          <p:cNvPr id="13" name="Titre 3"/>
          <p:cNvSpPr txBox="1">
            <a:spLocks/>
          </p:cNvSpPr>
          <p:nvPr/>
        </p:nvSpPr>
        <p:spPr>
          <a:xfrm>
            <a:off x="7553398" y="4948533"/>
            <a:ext cx="4320000" cy="36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800" dirty="0" smtClean="0">
                <a:solidFill>
                  <a:schemeClr val="tx1"/>
                </a:solidFill>
              </a:rPr>
              <a:t>Test additionnel</a:t>
            </a: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351819"/>
            <a:ext cx="27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33399" y="1351819"/>
            <a:ext cx="4320000" cy="3600000"/>
          </a:xfrm>
          <a:prstGeom prst="rect">
            <a:avLst/>
          </a:prstGeom>
        </p:spPr>
      </p:pic>
      <p:pic>
        <p:nvPicPr>
          <p:cNvPr id="16" name="Image 1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99" y="1351819"/>
            <a:ext cx="4320000" cy="3600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09625" y="3873387"/>
            <a:ext cx="2423774" cy="184263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590924" y="1670045"/>
            <a:ext cx="3962474" cy="88771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590924" y="2991165"/>
            <a:ext cx="3962474" cy="580709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7910924" y="1629091"/>
            <a:ext cx="3962474" cy="314010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910924" y="2243753"/>
            <a:ext cx="3962474" cy="314010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910922" y="3029428"/>
            <a:ext cx="3962475" cy="13287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809625" y="3299200"/>
            <a:ext cx="2423774" cy="12980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1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6</a:t>
            </a:r>
            <a:r>
              <a:rPr lang="fr-FR" dirty="0" smtClean="0"/>
              <a:t> –Test additionnel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9 clusters et data set ensemble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16</a:t>
            </a:r>
            <a:endParaRPr lang="fr-FR" dirty="0"/>
          </a:p>
        </p:txBody>
      </p:sp>
      <p:pic>
        <p:nvPicPr>
          <p:cNvPr id="8" name="Image 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00" y="1964268"/>
            <a:ext cx="5040000" cy="432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27350" y="2873675"/>
            <a:ext cx="3688650" cy="55532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927350" y="3929979"/>
            <a:ext cx="3688650" cy="19434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927350" y="2372695"/>
            <a:ext cx="3688650" cy="294307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9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6</a:t>
            </a:r>
            <a:r>
              <a:rPr lang="fr-FR" dirty="0" smtClean="0"/>
              <a:t> –Test additionnel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9 clusters et data set ensemble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16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21" y="1964268"/>
            <a:ext cx="4113357" cy="46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1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 smtClean="0"/>
              <a:t>1 –Test 1</a:t>
            </a:r>
            <a:endParaRPr lang="fr-FR" dirty="0"/>
          </a:p>
        </p:txBody>
      </p:sp>
      <p:pic>
        <p:nvPicPr>
          <p:cNvPr id="10" name="Image 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99" y="1964268"/>
            <a:ext cx="6480000" cy="4320000"/>
          </a:xfrm>
          <a:prstGeom prst="rect">
            <a:avLst/>
          </a:prstGeom>
        </p:spPr>
      </p:pic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Hôpital 1 et Hôpital 2 – Un modelé par médicament pour chaque hôpital</a:t>
            </a:r>
            <a:endParaRPr lang="fr-FR" sz="2800" dirty="0"/>
          </a:p>
        </p:txBody>
      </p:sp>
      <p:sp>
        <p:nvSpPr>
          <p:cNvPr id="12" name="Rectangle 11"/>
          <p:cNvSpPr/>
          <p:nvPr/>
        </p:nvSpPr>
        <p:spPr>
          <a:xfrm>
            <a:off x="3057525" y="4124268"/>
            <a:ext cx="2609850" cy="181032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667375" y="4670811"/>
            <a:ext cx="2601824" cy="177414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057525" y="3053736"/>
            <a:ext cx="2609850" cy="18103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663362" y="4124268"/>
            <a:ext cx="2609850" cy="18103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44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Hôpital 3 et Hôpital 4 – Un modelé par médicament pour chaque hôpital</a:t>
            </a:r>
            <a:endParaRPr lang="fr-FR" sz="2800" dirty="0"/>
          </a:p>
        </p:txBody>
      </p:sp>
      <p:pic>
        <p:nvPicPr>
          <p:cNvPr id="3" name="Imag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99" y="1964268"/>
            <a:ext cx="6480000" cy="432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57525" y="4667193"/>
            <a:ext cx="2609850" cy="181032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057525" y="4124268"/>
            <a:ext cx="2609850" cy="18103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655336" y="4305300"/>
            <a:ext cx="2609850" cy="181032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663362" y="4667193"/>
            <a:ext cx="2605837" cy="18103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 smtClean="0"/>
              <a:t>1 –Test 1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966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Hôpital 1, Hôpital 2</a:t>
            </a:r>
            <a:r>
              <a:rPr lang="fr-FR" sz="1800" dirty="0"/>
              <a:t> , </a:t>
            </a:r>
            <a:r>
              <a:rPr lang="fr-FR" sz="1800" dirty="0" smtClean="0"/>
              <a:t>Hôpital 3 et Hôpital 4 – Un modelé par médicament pour chaque hôpital - Moyenne</a:t>
            </a:r>
            <a:endParaRPr lang="fr-FR" sz="2800" dirty="0"/>
          </a:p>
        </p:txBody>
      </p:sp>
      <p:pic>
        <p:nvPicPr>
          <p:cNvPr id="5" name="Imag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964268"/>
            <a:ext cx="3600000" cy="4320000"/>
          </a:xfrm>
          <a:prstGeom prst="rect">
            <a:avLst/>
          </a:prstGeom>
        </p:spPr>
      </p:pic>
      <p:sp>
        <p:nvSpPr>
          <p:cNvPr id="13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 smtClean="0"/>
              <a:t>1 –Test 1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744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Data set ensemble – Un modelé par médicament pour tous hôpitaux</a:t>
            </a:r>
            <a:endParaRPr lang="fr-FR" sz="2800" dirty="0"/>
          </a:p>
        </p:txBody>
      </p:sp>
      <p:pic>
        <p:nvPicPr>
          <p:cNvPr id="6" name="Image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964268"/>
            <a:ext cx="3600000" cy="432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57723" y="5025911"/>
            <a:ext cx="3238275" cy="365239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657722" y="2329835"/>
            <a:ext cx="3238275" cy="194289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 smtClean="0"/>
              <a:t>1 –Test 1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7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964268"/>
            <a:ext cx="7920000" cy="4320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 smtClean="0"/>
              <a:t>2 –Test 2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Hôpital 1 et Hôpital 2 – Un modelé par cluster pour chaque hôpital</a:t>
            </a:r>
            <a:endParaRPr lang="fr-FR" sz="2800" dirty="0"/>
          </a:p>
        </p:txBody>
      </p:sp>
      <p:sp>
        <p:nvSpPr>
          <p:cNvPr id="12" name="Rectangle 11"/>
          <p:cNvSpPr/>
          <p:nvPr/>
        </p:nvSpPr>
        <p:spPr>
          <a:xfrm>
            <a:off x="3364275" y="3429000"/>
            <a:ext cx="3352800" cy="522202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64275" y="4663461"/>
            <a:ext cx="3352800" cy="142301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717075" y="3429000"/>
            <a:ext cx="3338925" cy="522202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717075" y="3956936"/>
            <a:ext cx="3338925" cy="70652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1383312"/>
            <a:ext cx="4664592" cy="2782719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14" idx="0"/>
          </p:cNvCxnSpPr>
          <p:nvPr/>
        </p:nvCxnSpPr>
        <p:spPr>
          <a:xfrm flipH="1" flipV="1">
            <a:off x="4468296" y="4166031"/>
            <a:ext cx="572379" cy="4974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3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964268"/>
            <a:ext cx="7920000" cy="4320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 smtClean="0"/>
              <a:t>2 –Test 2</a:t>
            </a: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Hôpital 3 et Hôpital 4 – Un modelé par cluster pour chaque hôpital</a:t>
            </a:r>
            <a:endParaRPr lang="fr-FR" sz="2800" dirty="0"/>
          </a:p>
        </p:txBody>
      </p:sp>
      <p:sp>
        <p:nvSpPr>
          <p:cNvPr id="13" name="Rectangle 12"/>
          <p:cNvSpPr/>
          <p:nvPr/>
        </p:nvSpPr>
        <p:spPr>
          <a:xfrm>
            <a:off x="3352799" y="2320870"/>
            <a:ext cx="3352800" cy="1098604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52799" y="3951202"/>
            <a:ext cx="3352800" cy="70273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702001" y="2320869"/>
            <a:ext cx="3352800" cy="109860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702001" y="3951202"/>
            <a:ext cx="3352800" cy="70273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39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3"/>
          <p:cNvSpPr txBox="1">
            <a:spLocks/>
          </p:cNvSpPr>
          <p:nvPr/>
        </p:nvSpPr>
        <p:spPr>
          <a:xfrm>
            <a:off x="1066799" y="1261534"/>
            <a:ext cx="7924801" cy="702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dirty="0" smtClean="0"/>
              <a:t>Hôpital 1, Hôpital 2</a:t>
            </a:r>
            <a:r>
              <a:rPr lang="fr-FR" sz="1800" dirty="0"/>
              <a:t> , </a:t>
            </a:r>
            <a:r>
              <a:rPr lang="fr-FR" sz="1800" dirty="0" smtClean="0"/>
              <a:t>Hôpital 3 et Hôpital 4 – Un modelé par cluster pour chaque hôpital - Moyenne</a:t>
            </a:r>
            <a:endParaRPr lang="fr-FR" sz="2800" dirty="0"/>
          </a:p>
        </p:txBody>
      </p:sp>
      <p:sp>
        <p:nvSpPr>
          <p:cNvPr id="13" name="Titre 3"/>
          <p:cNvSpPr>
            <a:spLocks noGrp="1"/>
          </p:cNvSpPr>
          <p:nvPr>
            <p:ph type="ctrTitle"/>
          </p:nvPr>
        </p:nvSpPr>
        <p:spPr>
          <a:xfrm>
            <a:off x="1066799" y="558800"/>
            <a:ext cx="7924801" cy="702734"/>
          </a:xfrm>
        </p:spPr>
        <p:txBody>
          <a:bodyPr/>
          <a:lstStyle/>
          <a:p>
            <a:pPr algn="l"/>
            <a:r>
              <a:rPr lang="fr-FR" dirty="0"/>
              <a:t>2</a:t>
            </a:r>
            <a:r>
              <a:rPr lang="fr-FR" dirty="0" smtClean="0"/>
              <a:t> –Test 2</a:t>
            </a:r>
            <a:endParaRPr lang="fr-FR" dirty="0"/>
          </a:p>
        </p:txBody>
      </p:sp>
      <p:pic>
        <p:nvPicPr>
          <p:cNvPr id="2" name="Imag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964268"/>
            <a:ext cx="3600000" cy="4320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648866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514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434</Words>
  <Application>Microsoft Office PowerPoint</Application>
  <PresentationFormat>Grand écran</PresentationFormat>
  <Paragraphs>77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Facette</vt:lpstr>
      <vt:lpstr>Résultats</vt:lpstr>
      <vt:lpstr>Sommaire</vt:lpstr>
      <vt:lpstr>1 –Test 1</vt:lpstr>
      <vt:lpstr>1 –Test 1</vt:lpstr>
      <vt:lpstr>1 –Test 1</vt:lpstr>
      <vt:lpstr>1 –Test 1</vt:lpstr>
      <vt:lpstr>2 –Test 2</vt:lpstr>
      <vt:lpstr>2 –Test 2</vt:lpstr>
      <vt:lpstr>2 –Test 2</vt:lpstr>
      <vt:lpstr>2 –Test 2</vt:lpstr>
      <vt:lpstr>3 –Test 3</vt:lpstr>
      <vt:lpstr>3 –Test 3</vt:lpstr>
      <vt:lpstr>3 –Test 3</vt:lpstr>
      <vt:lpstr>4 –Test 4</vt:lpstr>
      <vt:lpstr>5 –Comparaison</vt:lpstr>
      <vt:lpstr>5 –Comparaison</vt:lpstr>
      <vt:lpstr>5 –Comparaison</vt:lpstr>
      <vt:lpstr>5 –Comparaison</vt:lpstr>
      <vt:lpstr>5 –Comparaison</vt:lpstr>
      <vt:lpstr>5 –Comparaison</vt:lpstr>
      <vt:lpstr>6 –Test additionnel</vt:lpstr>
      <vt:lpstr>6 –Test additionnel</vt:lpstr>
    </vt:vector>
  </TitlesOfParts>
  <Company>G-SCOP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Résultats</dc:title>
  <dc:creator>MATEUS MACHADO Douglas (mateusmd)</dc:creator>
  <cp:lastModifiedBy>MATEUS MACHADO Douglas (mateusmd)</cp:lastModifiedBy>
  <cp:revision>15</cp:revision>
  <dcterms:created xsi:type="dcterms:W3CDTF">2023-07-03T12:42:30Z</dcterms:created>
  <dcterms:modified xsi:type="dcterms:W3CDTF">2023-07-03T15:28:23Z</dcterms:modified>
</cp:coreProperties>
</file>