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1" r:id="rId4"/>
    <p:sldId id="306" r:id="rId5"/>
    <p:sldId id="284" r:id="rId6"/>
    <p:sldId id="305" r:id="rId7"/>
    <p:sldId id="285" r:id="rId8"/>
    <p:sldId id="289" r:id="rId9"/>
    <p:sldId id="290" r:id="rId10"/>
    <p:sldId id="286" r:id="rId11"/>
    <p:sldId id="297" r:id="rId12"/>
    <p:sldId id="298" r:id="rId13"/>
    <p:sldId id="300" r:id="rId14"/>
    <p:sldId id="287" r:id="rId15"/>
    <p:sldId id="301" r:id="rId16"/>
    <p:sldId id="288" r:id="rId17"/>
    <p:sldId id="299" r:id="rId18"/>
    <p:sldId id="282" r:id="rId19"/>
    <p:sldId id="283" r:id="rId20"/>
    <p:sldId id="30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FBEC2-14CC-4502-96D5-2190225E0F94}" v="20" dt="2020-12-03T19:25:35.529"/>
    <p1510:client id="{784A380D-DC4C-DF49-84CE-731A3503917A}" v="240" dt="2020-12-03T21:23:34.438"/>
    <p1510:client id="{7FBD001A-D742-47A9-B782-5F87C4542357}" v="10" dt="2020-12-03T00:24:43.495"/>
    <p1510:client id="{E70DE988-3A32-49EF-8DF2-6899F2BBB81E}" v="1349" dt="2020-12-03T18:31:25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o Ferrasso" userId="5d81462e01099e1d" providerId="LiveId" clId="{784A380D-DC4C-DF49-84CE-731A3503917A}"/>
    <pc:docChg chg="undo custSel addSld delSld modSld sldOrd">
      <pc:chgData name="Juliano Ferrasso" userId="5d81462e01099e1d" providerId="LiveId" clId="{784A380D-DC4C-DF49-84CE-731A3503917A}" dt="2020-12-03T21:23:34.438" v="662" actId="14100"/>
      <pc:docMkLst>
        <pc:docMk/>
      </pc:docMkLst>
      <pc:sldChg chg="modSp mod">
        <pc:chgData name="Juliano Ferrasso" userId="5d81462e01099e1d" providerId="LiveId" clId="{784A380D-DC4C-DF49-84CE-731A3503917A}" dt="2020-12-03T15:53:36.876" v="109" actId="2711"/>
        <pc:sldMkLst>
          <pc:docMk/>
          <pc:sldMk cId="3900836300" sldId="256"/>
        </pc:sldMkLst>
        <pc:spChg chg="mod">
          <ac:chgData name="Juliano Ferrasso" userId="5d81462e01099e1d" providerId="LiveId" clId="{784A380D-DC4C-DF49-84CE-731A3503917A}" dt="2020-12-03T15:53:36.876" v="109" actId="2711"/>
          <ac:spMkLst>
            <pc:docMk/>
            <pc:sldMk cId="3900836300" sldId="256"/>
            <ac:spMk id="7" creationId="{5F4BED84-58FE-DE44-98FF-C47B4669B0A0}"/>
          </ac:spMkLst>
        </pc:spChg>
      </pc:sldChg>
      <pc:sldChg chg="addSp delSp modSp mod">
        <pc:chgData name="Juliano Ferrasso" userId="5d81462e01099e1d" providerId="LiveId" clId="{784A380D-DC4C-DF49-84CE-731A3503917A}" dt="2020-12-03T20:15:48.844" v="629" actId="14100"/>
        <pc:sldMkLst>
          <pc:docMk/>
          <pc:sldMk cId="1251307640" sldId="280"/>
        </pc:sldMkLst>
        <pc:spChg chg="add del mod">
          <ac:chgData name="Juliano Ferrasso" userId="5d81462e01099e1d" providerId="LiveId" clId="{784A380D-DC4C-DF49-84CE-731A3503917A}" dt="2020-12-03T15:55:47.921" v="161"/>
          <ac:spMkLst>
            <pc:docMk/>
            <pc:sldMk cId="1251307640" sldId="280"/>
            <ac:spMk id="2" creationId="{B7031539-7D60-0A41-B746-DA04675E6BB2}"/>
          </ac:spMkLst>
        </pc:spChg>
        <pc:spChg chg="mod">
          <ac:chgData name="Juliano Ferrasso" userId="5d81462e01099e1d" providerId="LiveId" clId="{784A380D-DC4C-DF49-84CE-731A3503917A}" dt="2020-12-03T20:15:48.844" v="629" actId="14100"/>
          <ac:spMkLst>
            <pc:docMk/>
            <pc:sldMk cId="1251307640" sldId="280"/>
            <ac:spMk id="8" creationId="{5F4BED84-58FE-DE44-98FF-C47B4669B0A0}"/>
          </ac:spMkLst>
        </pc:spChg>
        <pc:spChg chg="add mod">
          <ac:chgData name="Juliano Ferrasso" userId="5d81462e01099e1d" providerId="LiveId" clId="{784A380D-DC4C-DF49-84CE-731A3503917A}" dt="2020-12-03T15:56:35.981" v="177" actId="1076"/>
          <ac:spMkLst>
            <pc:docMk/>
            <pc:sldMk cId="1251307640" sldId="280"/>
            <ac:spMk id="9" creationId="{D0FF600F-1773-644E-B19B-80F7FDCF40DF}"/>
          </ac:spMkLst>
        </pc:spChg>
      </pc:sldChg>
      <pc:sldChg chg="addSp modSp mod">
        <pc:chgData name="Juliano Ferrasso" userId="5d81462e01099e1d" providerId="LiveId" clId="{784A380D-DC4C-DF49-84CE-731A3503917A}" dt="2020-12-03T16:01:44.023" v="343" actId="255"/>
        <pc:sldMkLst>
          <pc:docMk/>
          <pc:sldMk cId="4169171925" sldId="281"/>
        </pc:sldMkLst>
        <pc:spChg chg="add mod">
          <ac:chgData name="Juliano Ferrasso" userId="5d81462e01099e1d" providerId="LiveId" clId="{784A380D-DC4C-DF49-84CE-731A3503917A}" dt="2020-12-03T16:01:44.023" v="343" actId="255"/>
          <ac:spMkLst>
            <pc:docMk/>
            <pc:sldMk cId="4169171925" sldId="281"/>
            <ac:spMk id="2" creationId="{6B373000-75E4-A948-8D3D-FF324A35552B}"/>
          </ac:spMkLst>
        </pc:spChg>
        <pc:spChg chg="mod">
          <ac:chgData name="Juliano Ferrasso" userId="5d81462e01099e1d" providerId="LiveId" clId="{784A380D-DC4C-DF49-84CE-731A3503917A}" dt="2020-12-03T16:01:28.359" v="326" actId="6549"/>
          <ac:spMkLst>
            <pc:docMk/>
            <pc:sldMk cId="4169171925" sldId="281"/>
            <ac:spMk id="8" creationId="{5F4BED84-58FE-DE44-98FF-C47B4669B0A0}"/>
          </ac:spMkLst>
        </pc:spChg>
      </pc:sldChg>
      <pc:sldChg chg="addSp delSp modSp add del mod">
        <pc:chgData name="Juliano Ferrasso" userId="5d81462e01099e1d" providerId="LiveId" clId="{784A380D-DC4C-DF49-84CE-731A3503917A}" dt="2020-12-03T18:14:59.771" v="621"/>
        <pc:sldMkLst>
          <pc:docMk/>
          <pc:sldMk cId="2650397663" sldId="283"/>
        </pc:sldMkLst>
        <pc:spChg chg="add del mod">
          <ac:chgData name="Juliano Ferrasso" userId="5d81462e01099e1d" providerId="LiveId" clId="{784A380D-DC4C-DF49-84CE-731A3503917A}" dt="2020-12-03T17:20:04.635" v="460"/>
          <ac:spMkLst>
            <pc:docMk/>
            <pc:sldMk cId="2650397663" sldId="283"/>
            <ac:spMk id="2" creationId="{44D7E999-680C-9F42-BF81-01F8A20F7734}"/>
          </ac:spMkLst>
        </pc:spChg>
        <pc:spChg chg="del mod">
          <ac:chgData name="Juliano Ferrasso" userId="5d81462e01099e1d" providerId="LiveId" clId="{784A380D-DC4C-DF49-84CE-731A3503917A}" dt="2020-12-03T18:14:58.604" v="620" actId="478"/>
          <ac:spMkLst>
            <pc:docMk/>
            <pc:sldMk cId="2650397663" sldId="283"/>
            <ac:spMk id="8" creationId="{5F4BED84-58FE-DE44-98FF-C47B4669B0A0}"/>
          </ac:spMkLst>
        </pc:spChg>
        <pc:spChg chg="add mod">
          <ac:chgData name="Juliano Ferrasso" userId="5d81462e01099e1d" providerId="LiveId" clId="{784A380D-DC4C-DF49-84CE-731A3503917A}" dt="2020-12-03T18:14:59.771" v="621"/>
          <ac:spMkLst>
            <pc:docMk/>
            <pc:sldMk cId="2650397663" sldId="283"/>
            <ac:spMk id="9" creationId="{9771A8C3-AE6F-9747-9B3E-5FB9CFDDC294}"/>
          </ac:spMkLst>
        </pc:spChg>
      </pc:sldChg>
      <pc:sldChg chg="addSp modSp mod">
        <pc:chgData name="Juliano Ferrasso" userId="5d81462e01099e1d" providerId="LiveId" clId="{784A380D-DC4C-DF49-84CE-731A3503917A}" dt="2020-12-03T15:53:51.921" v="111" actId="2711"/>
        <pc:sldMkLst>
          <pc:docMk/>
          <pc:sldMk cId="932499940" sldId="284"/>
        </pc:sldMkLst>
        <pc:spChg chg="add mod">
          <ac:chgData name="Juliano Ferrasso" userId="5d81462e01099e1d" providerId="LiveId" clId="{784A380D-DC4C-DF49-84CE-731A3503917A}" dt="2020-12-03T15:53:13.263" v="107" actId="14100"/>
          <ac:spMkLst>
            <pc:docMk/>
            <pc:sldMk cId="932499940" sldId="284"/>
            <ac:spMk id="2" creationId="{415DFAC7-2C63-5445-9A3B-A15E452F4CF5}"/>
          </ac:spMkLst>
        </pc:spChg>
        <pc:spChg chg="mod">
          <ac:chgData name="Juliano Ferrasso" userId="5d81462e01099e1d" providerId="LiveId" clId="{784A380D-DC4C-DF49-84CE-731A3503917A}" dt="2020-12-03T15:53:51.921" v="111" actId="2711"/>
          <ac:spMkLst>
            <pc:docMk/>
            <pc:sldMk cId="932499940" sldId="284"/>
            <ac:spMk id="8" creationId="{5F4BED84-58FE-DE44-98FF-C47B4669B0A0}"/>
          </ac:spMkLst>
        </pc:spChg>
      </pc:sldChg>
      <pc:sldChg chg="addSp modSp mod">
        <pc:chgData name="Juliano Ferrasso" userId="5d81462e01099e1d" providerId="LiveId" clId="{784A380D-DC4C-DF49-84CE-731A3503917A}" dt="2020-12-03T15:57:30.402" v="189" actId="948"/>
        <pc:sldMkLst>
          <pc:docMk/>
          <pc:sldMk cId="3207316965" sldId="285"/>
        </pc:sldMkLst>
        <pc:spChg chg="add mod">
          <ac:chgData name="Juliano Ferrasso" userId="5d81462e01099e1d" providerId="LiveId" clId="{784A380D-DC4C-DF49-84CE-731A3503917A}" dt="2020-12-03T15:57:30.402" v="189" actId="948"/>
          <ac:spMkLst>
            <pc:docMk/>
            <pc:sldMk cId="3207316965" sldId="285"/>
            <ac:spMk id="2" creationId="{7DB55349-06FC-874B-9372-68AB6E3D182F}"/>
          </ac:spMkLst>
        </pc:spChg>
        <pc:spChg chg="mod">
          <ac:chgData name="Juliano Ferrasso" userId="5d81462e01099e1d" providerId="LiveId" clId="{784A380D-DC4C-DF49-84CE-731A3503917A}" dt="2020-12-03T15:54:04.322" v="118" actId="20577"/>
          <ac:spMkLst>
            <pc:docMk/>
            <pc:sldMk cId="3207316965" sldId="285"/>
            <ac:spMk id="8" creationId="{5F4BED84-58FE-DE44-98FF-C47B4669B0A0}"/>
          </ac:spMkLst>
        </pc:spChg>
      </pc:sldChg>
      <pc:sldChg chg="addSp delSp modSp mod">
        <pc:chgData name="Juliano Ferrasso" userId="5d81462e01099e1d" providerId="LiveId" clId="{784A380D-DC4C-DF49-84CE-731A3503917A}" dt="2020-12-03T15:48:43.584" v="29"/>
        <pc:sldMkLst>
          <pc:docMk/>
          <pc:sldMk cId="1729612748" sldId="286"/>
        </pc:sldMkLst>
        <pc:spChg chg="add mod">
          <ac:chgData name="Juliano Ferrasso" userId="5d81462e01099e1d" providerId="LiveId" clId="{784A380D-DC4C-DF49-84CE-731A3503917A}" dt="2020-12-03T15:48:27.874" v="27"/>
          <ac:spMkLst>
            <pc:docMk/>
            <pc:sldMk cId="1729612748" sldId="286"/>
            <ac:spMk id="7" creationId="{66B876D7-4DA2-F34C-9C50-55B597600D36}"/>
          </ac:spMkLst>
        </pc:spChg>
        <pc:spChg chg="mod">
          <ac:chgData name="Juliano Ferrasso" userId="5d81462e01099e1d" providerId="LiveId" clId="{784A380D-DC4C-DF49-84CE-731A3503917A}" dt="2020-12-03T15:48:21.409" v="26" actId="20577"/>
          <ac:spMkLst>
            <pc:docMk/>
            <pc:sldMk cId="1729612748" sldId="286"/>
            <ac:spMk id="8" creationId="{5F4BED84-58FE-DE44-98FF-C47B4669B0A0}"/>
          </ac:spMkLst>
        </pc:spChg>
        <pc:spChg chg="add del mod">
          <ac:chgData name="Juliano Ferrasso" userId="5d81462e01099e1d" providerId="LiveId" clId="{784A380D-DC4C-DF49-84CE-731A3503917A}" dt="2020-12-03T15:48:43.584" v="29"/>
          <ac:spMkLst>
            <pc:docMk/>
            <pc:sldMk cId="1729612748" sldId="286"/>
            <ac:spMk id="9" creationId="{99EBE7D7-D3D9-4146-A483-C9A473BAD48B}"/>
          </ac:spMkLst>
        </pc:spChg>
      </pc:sldChg>
      <pc:sldChg chg="addSp modSp mod">
        <pc:chgData name="Juliano Ferrasso" userId="5d81462e01099e1d" providerId="LiveId" clId="{784A380D-DC4C-DF49-84CE-731A3503917A}" dt="2020-12-03T17:26:03.857" v="549" actId="14100"/>
        <pc:sldMkLst>
          <pc:docMk/>
          <pc:sldMk cId="2435912570" sldId="287"/>
        </pc:sldMkLst>
        <pc:spChg chg="add mod">
          <ac:chgData name="Juliano Ferrasso" userId="5d81462e01099e1d" providerId="LiveId" clId="{784A380D-DC4C-DF49-84CE-731A3503917A}" dt="2020-12-03T16:11:37.002" v="436" actId="255"/>
          <ac:spMkLst>
            <pc:docMk/>
            <pc:sldMk cId="2435912570" sldId="287"/>
            <ac:spMk id="7" creationId="{E6B53ECC-AB93-2147-BBE7-BCE7EF343A43}"/>
          </ac:spMkLst>
        </pc:spChg>
        <pc:picChg chg="add mod">
          <ac:chgData name="Juliano Ferrasso" userId="5d81462e01099e1d" providerId="LiveId" clId="{784A380D-DC4C-DF49-84CE-731A3503917A}" dt="2020-12-03T17:25:51.292" v="546" actId="14100"/>
          <ac:picMkLst>
            <pc:docMk/>
            <pc:sldMk cId="2435912570" sldId="287"/>
            <ac:picMk id="9" creationId="{D08562E3-DB1E-C243-B1DF-6EAC7ABA83EB}"/>
          </ac:picMkLst>
        </pc:picChg>
        <pc:picChg chg="add mod">
          <ac:chgData name="Juliano Ferrasso" userId="5d81462e01099e1d" providerId="LiveId" clId="{784A380D-DC4C-DF49-84CE-731A3503917A}" dt="2020-12-03T17:26:03.857" v="549" actId="14100"/>
          <ac:picMkLst>
            <pc:docMk/>
            <pc:sldMk cId="2435912570" sldId="287"/>
            <ac:picMk id="10" creationId="{B4157FF7-2AC7-A049-BD62-53E5E643779A}"/>
          </ac:picMkLst>
        </pc:picChg>
      </pc:sldChg>
      <pc:sldChg chg="addSp modSp mod">
        <pc:chgData name="Juliano Ferrasso" userId="5d81462e01099e1d" providerId="LiveId" clId="{784A380D-DC4C-DF49-84CE-731A3503917A}" dt="2020-12-03T15:50:41.546" v="90" actId="948"/>
        <pc:sldMkLst>
          <pc:docMk/>
          <pc:sldMk cId="3005316905" sldId="288"/>
        </pc:sldMkLst>
        <pc:spChg chg="add mod">
          <ac:chgData name="Juliano Ferrasso" userId="5d81462e01099e1d" providerId="LiveId" clId="{784A380D-DC4C-DF49-84CE-731A3503917A}" dt="2020-12-03T15:50:41.546" v="90" actId="948"/>
          <ac:spMkLst>
            <pc:docMk/>
            <pc:sldMk cId="3005316905" sldId="288"/>
            <ac:spMk id="7" creationId="{725EE06C-70DA-1A42-8474-A4BDCDA9A4FF}"/>
          </ac:spMkLst>
        </pc:spChg>
      </pc:sldChg>
      <pc:sldChg chg="modSp mod">
        <pc:chgData name="Juliano Ferrasso" userId="5d81462e01099e1d" providerId="LiveId" clId="{784A380D-DC4C-DF49-84CE-731A3503917A}" dt="2020-12-03T19:50:35.558" v="622" actId="20577"/>
        <pc:sldMkLst>
          <pc:docMk/>
          <pc:sldMk cId="769234617" sldId="289"/>
        </pc:sldMkLst>
        <pc:spChg chg="mod">
          <ac:chgData name="Juliano Ferrasso" userId="5d81462e01099e1d" providerId="LiveId" clId="{784A380D-DC4C-DF49-84CE-731A3503917A}" dt="2020-12-03T19:50:35.558" v="622" actId="20577"/>
          <ac:spMkLst>
            <pc:docMk/>
            <pc:sldMk cId="769234617" sldId="289"/>
            <ac:spMk id="8" creationId="{5F4BED84-58FE-DE44-98FF-C47B4669B0A0}"/>
          </ac:spMkLst>
        </pc:spChg>
      </pc:sldChg>
      <pc:sldChg chg="delSp modSp mod">
        <pc:chgData name="Juliano Ferrasso" userId="5d81462e01099e1d" providerId="LiveId" clId="{784A380D-DC4C-DF49-84CE-731A3503917A}" dt="2020-12-03T16:01:51.689" v="344" actId="14100"/>
        <pc:sldMkLst>
          <pc:docMk/>
          <pc:sldMk cId="1385052081" sldId="290"/>
        </pc:sldMkLst>
        <pc:spChg chg="mod">
          <ac:chgData name="Juliano Ferrasso" userId="5d81462e01099e1d" providerId="LiveId" clId="{784A380D-DC4C-DF49-84CE-731A3503917A}" dt="2020-12-03T16:00:18.201" v="322" actId="1076"/>
          <ac:spMkLst>
            <pc:docMk/>
            <pc:sldMk cId="1385052081" sldId="290"/>
            <ac:spMk id="8" creationId="{5F4BED84-58FE-DE44-98FF-C47B4669B0A0}"/>
          </ac:spMkLst>
        </pc:spChg>
        <pc:spChg chg="del">
          <ac:chgData name="Juliano Ferrasso" userId="5d81462e01099e1d" providerId="LiveId" clId="{784A380D-DC4C-DF49-84CE-731A3503917A}" dt="2020-12-03T15:58:09.424" v="192" actId="478"/>
          <ac:spMkLst>
            <pc:docMk/>
            <pc:sldMk cId="1385052081" sldId="290"/>
            <ac:spMk id="10" creationId="{5F4BED84-58FE-DE44-98FF-C47B4669B0A0}"/>
          </ac:spMkLst>
        </pc:spChg>
        <pc:picChg chg="del">
          <ac:chgData name="Juliano Ferrasso" userId="5d81462e01099e1d" providerId="LiveId" clId="{784A380D-DC4C-DF49-84CE-731A3503917A}" dt="2020-12-03T15:58:05.887" v="191" actId="478"/>
          <ac:picMkLst>
            <pc:docMk/>
            <pc:sldMk cId="1385052081" sldId="290"/>
            <ac:picMk id="7" creationId="{610F332E-88B4-CA44-8389-A242FC008367}"/>
          </ac:picMkLst>
        </pc:picChg>
        <pc:picChg chg="mod">
          <ac:chgData name="Juliano Ferrasso" userId="5d81462e01099e1d" providerId="LiveId" clId="{784A380D-DC4C-DF49-84CE-731A3503917A}" dt="2020-12-03T16:01:51.689" v="344" actId="14100"/>
          <ac:picMkLst>
            <pc:docMk/>
            <pc:sldMk cId="1385052081" sldId="290"/>
            <ac:picMk id="9" creationId="{11E42C81-0B33-9B48-8FA4-4651FEFA5778}"/>
          </ac:picMkLst>
        </pc:picChg>
      </pc:sldChg>
      <pc:sldChg chg="addSp delSp modSp add del mod setBg delDesignElem">
        <pc:chgData name="Juliano Ferrasso" userId="5d81462e01099e1d" providerId="LiveId" clId="{784A380D-DC4C-DF49-84CE-731A3503917A}" dt="2020-12-03T16:04:20.685" v="366" actId="2696"/>
        <pc:sldMkLst>
          <pc:docMk/>
          <pc:sldMk cId="3526103762" sldId="291"/>
        </pc:sldMkLst>
        <pc:spChg chg="add mod">
          <ac:chgData name="Juliano Ferrasso" userId="5d81462e01099e1d" providerId="LiveId" clId="{784A380D-DC4C-DF49-84CE-731A3503917A}" dt="2020-12-03T16:04:09.834" v="362" actId="1076"/>
          <ac:spMkLst>
            <pc:docMk/>
            <pc:sldMk cId="3526103762" sldId="291"/>
            <ac:spMk id="7" creationId="{2D34AD2D-41BD-A44A-8917-E8BFEF33EA28}"/>
          </ac:spMkLst>
        </pc:spChg>
        <pc:spChg chg="mod">
          <ac:chgData name="Juliano Ferrasso" userId="5d81462e01099e1d" providerId="LiveId" clId="{784A380D-DC4C-DF49-84CE-731A3503917A}" dt="2020-12-03T15:49:22.418" v="60" actId="20577"/>
          <ac:spMkLst>
            <pc:docMk/>
            <pc:sldMk cId="3526103762" sldId="291"/>
            <ac:spMk id="8" creationId="{5F4BED84-58FE-DE44-98FF-C47B4669B0A0}"/>
          </ac:spMkLst>
        </pc:spChg>
        <pc:spChg chg="add mod">
          <ac:chgData name="Juliano Ferrasso" userId="5d81462e01099e1d" providerId="LiveId" clId="{784A380D-DC4C-DF49-84CE-731A3503917A}" dt="2020-12-03T16:04:14.466" v="364"/>
          <ac:spMkLst>
            <pc:docMk/>
            <pc:sldMk cId="3526103762" sldId="291"/>
            <ac:spMk id="10" creationId="{BF806D09-5150-1842-B62B-66422920BD3A}"/>
          </ac:spMkLst>
        </pc:spChg>
        <pc:spChg chg="del">
          <ac:chgData name="Juliano Ferrasso" userId="5d81462e01099e1d" providerId="LiveId" clId="{784A380D-DC4C-DF49-84CE-731A3503917A}" dt="2020-12-03T15:45:59.511" v="1"/>
          <ac:spMkLst>
            <pc:docMk/>
            <pc:sldMk cId="3526103762" sldId="291"/>
            <ac:spMk id="135" creationId="{C6B298B9-AA3F-4E48-9ADE-DD1A49F40A94}"/>
          </ac:spMkLst>
        </pc:spChg>
        <pc:spChg chg="del">
          <ac:chgData name="Juliano Ferrasso" userId="5d81462e01099e1d" providerId="LiveId" clId="{784A380D-DC4C-DF49-84CE-731A3503917A}" dt="2020-12-03T15:45:59.511" v="1"/>
          <ac:spMkLst>
            <pc:docMk/>
            <pc:sldMk cId="3526103762" sldId="291"/>
            <ac:spMk id="137" creationId="{78A6362C-DAA2-46F0-8F9D-238EA1E6FD27}"/>
          </ac:spMkLst>
        </pc:spChg>
        <pc:picChg chg="add mod">
          <ac:chgData name="Juliano Ferrasso" userId="5d81462e01099e1d" providerId="LiveId" clId="{784A380D-DC4C-DF49-84CE-731A3503917A}" dt="2020-12-03T15:46:36.304" v="22" actId="1076"/>
          <ac:picMkLst>
            <pc:docMk/>
            <pc:sldMk cId="3526103762" sldId="291"/>
            <ac:picMk id="9" creationId="{DB62DD89-9CC1-274E-9C82-B79D82001207}"/>
          </ac:picMkLst>
        </pc:picChg>
      </pc:sldChg>
      <pc:sldChg chg="addSp delSp modSp add del mod setBg delDesignElem">
        <pc:chgData name="Juliano Ferrasso" userId="5d81462e01099e1d" providerId="LiveId" clId="{784A380D-DC4C-DF49-84CE-731A3503917A}" dt="2020-12-03T16:03:21.002" v="352" actId="2696"/>
        <pc:sldMkLst>
          <pc:docMk/>
          <pc:sldMk cId="891193209" sldId="292"/>
        </pc:sldMkLst>
        <pc:spChg chg="del mod">
          <ac:chgData name="Juliano Ferrasso" userId="5d81462e01099e1d" providerId="LiveId" clId="{784A380D-DC4C-DF49-84CE-731A3503917A}" dt="2020-12-03T15:48:51.876" v="33" actId="478"/>
          <ac:spMkLst>
            <pc:docMk/>
            <pc:sldMk cId="891193209" sldId="292"/>
            <ac:spMk id="7" creationId="{66B876D7-4DA2-F34C-9C50-55B597600D36}"/>
          </ac:spMkLst>
        </pc:spChg>
        <pc:spChg chg="add del mod">
          <ac:chgData name="Juliano Ferrasso" userId="5d81462e01099e1d" providerId="LiveId" clId="{784A380D-DC4C-DF49-84CE-731A3503917A}" dt="2020-12-03T15:49:06.240" v="58" actId="20577"/>
          <ac:spMkLst>
            <pc:docMk/>
            <pc:sldMk cId="891193209" sldId="292"/>
            <ac:spMk id="8" creationId="{5F4BED84-58FE-DE44-98FF-C47B4669B0A0}"/>
          </ac:spMkLst>
        </pc:spChg>
        <pc:spChg chg="add mod">
          <ac:chgData name="Juliano Ferrasso" userId="5d81462e01099e1d" providerId="LiveId" clId="{784A380D-DC4C-DF49-84CE-731A3503917A}" dt="2020-12-03T15:49:09.705" v="59"/>
          <ac:spMkLst>
            <pc:docMk/>
            <pc:sldMk cId="891193209" sldId="292"/>
            <ac:spMk id="9" creationId="{E539BA32-962E-6D4F-83EB-DDC12CFB57F8}"/>
          </ac:spMkLst>
        </pc:spChg>
        <pc:spChg chg="del">
          <ac:chgData name="Juliano Ferrasso" userId="5d81462e01099e1d" providerId="LiveId" clId="{784A380D-DC4C-DF49-84CE-731A3503917A}" dt="2020-12-03T15:48:45.772" v="31"/>
          <ac:spMkLst>
            <pc:docMk/>
            <pc:sldMk cId="891193209" sldId="292"/>
            <ac:spMk id="135" creationId="{C6B298B9-AA3F-4E48-9ADE-DD1A49F40A94}"/>
          </ac:spMkLst>
        </pc:spChg>
        <pc:spChg chg="del">
          <ac:chgData name="Juliano Ferrasso" userId="5d81462e01099e1d" providerId="LiveId" clId="{784A380D-DC4C-DF49-84CE-731A3503917A}" dt="2020-12-03T15:48:45.772" v="31"/>
          <ac:spMkLst>
            <pc:docMk/>
            <pc:sldMk cId="891193209" sldId="292"/>
            <ac:spMk id="137" creationId="{78A6362C-DAA2-46F0-8F9D-238EA1E6FD27}"/>
          </ac:spMkLst>
        </pc:spChg>
      </pc:sldChg>
      <pc:sldChg chg="addSp delSp modSp add del mod setBg delDesignElem">
        <pc:chgData name="Juliano Ferrasso" userId="5d81462e01099e1d" providerId="LiveId" clId="{784A380D-DC4C-DF49-84CE-731A3503917A}" dt="2020-12-03T16:04:59.410" v="376" actId="2696"/>
        <pc:sldMkLst>
          <pc:docMk/>
          <pc:sldMk cId="404290914" sldId="293"/>
        </pc:sldMkLst>
        <pc:spChg chg="del mod">
          <ac:chgData name="Juliano Ferrasso" userId="5d81462e01099e1d" providerId="LiveId" clId="{784A380D-DC4C-DF49-84CE-731A3503917A}" dt="2020-12-03T15:50:05.337" v="85" actId="478"/>
          <ac:spMkLst>
            <pc:docMk/>
            <pc:sldMk cId="404290914" sldId="293"/>
            <ac:spMk id="7" creationId="{725EE06C-70DA-1A42-8474-A4BDCDA9A4FF}"/>
          </ac:spMkLst>
        </pc:spChg>
        <pc:spChg chg="mod">
          <ac:chgData name="Juliano Ferrasso" userId="5d81462e01099e1d" providerId="LiveId" clId="{784A380D-DC4C-DF49-84CE-731A3503917A}" dt="2020-12-03T15:49:57.545" v="83" actId="20577"/>
          <ac:spMkLst>
            <pc:docMk/>
            <pc:sldMk cId="404290914" sldId="293"/>
            <ac:spMk id="8" creationId="{5F4BED84-58FE-DE44-98FF-C47B4669B0A0}"/>
          </ac:spMkLst>
        </pc:spChg>
        <pc:spChg chg="add mod">
          <ac:chgData name="Juliano Ferrasso" userId="5d81462e01099e1d" providerId="LiveId" clId="{784A380D-DC4C-DF49-84CE-731A3503917A}" dt="2020-12-03T15:50:23.763" v="88" actId="14100"/>
          <ac:spMkLst>
            <pc:docMk/>
            <pc:sldMk cId="404290914" sldId="293"/>
            <ac:spMk id="9" creationId="{FCD554D3-AD1F-1848-9EDB-B6F718D74E97}"/>
          </ac:spMkLst>
        </pc:spChg>
        <pc:spChg chg="del">
          <ac:chgData name="Juliano Ferrasso" userId="5d81462e01099e1d" providerId="LiveId" clId="{784A380D-DC4C-DF49-84CE-731A3503917A}" dt="2020-12-03T15:49:49.334" v="64"/>
          <ac:spMkLst>
            <pc:docMk/>
            <pc:sldMk cId="404290914" sldId="293"/>
            <ac:spMk id="135" creationId="{C6B298B9-AA3F-4E48-9ADE-DD1A49F40A94}"/>
          </ac:spMkLst>
        </pc:spChg>
        <pc:spChg chg="del">
          <ac:chgData name="Juliano Ferrasso" userId="5d81462e01099e1d" providerId="LiveId" clId="{784A380D-DC4C-DF49-84CE-731A3503917A}" dt="2020-12-03T15:49:49.334" v="64"/>
          <ac:spMkLst>
            <pc:docMk/>
            <pc:sldMk cId="404290914" sldId="293"/>
            <ac:spMk id="137" creationId="{78A6362C-DAA2-46F0-8F9D-238EA1E6FD27}"/>
          </ac:spMkLst>
        </pc:spChg>
      </pc:sldChg>
      <pc:sldChg chg="delSp add del setBg delDesignElem">
        <pc:chgData name="Juliano Ferrasso" userId="5d81462e01099e1d" providerId="LiveId" clId="{784A380D-DC4C-DF49-84CE-731A3503917A}" dt="2020-12-03T16:04:24.371" v="367" actId="2696"/>
        <pc:sldMkLst>
          <pc:docMk/>
          <pc:sldMk cId="2547071303" sldId="294"/>
        </pc:sldMkLst>
        <pc:spChg chg="del">
          <ac:chgData name="Juliano Ferrasso" userId="5d81462e01099e1d" providerId="LiveId" clId="{784A380D-DC4C-DF49-84CE-731A3503917A}" dt="2020-12-03T15:52:21.836" v="92"/>
          <ac:spMkLst>
            <pc:docMk/>
            <pc:sldMk cId="2547071303" sldId="294"/>
            <ac:spMk id="135" creationId="{C6B298B9-AA3F-4E48-9ADE-DD1A49F40A94}"/>
          </ac:spMkLst>
        </pc:spChg>
        <pc:spChg chg="del">
          <ac:chgData name="Juliano Ferrasso" userId="5d81462e01099e1d" providerId="LiveId" clId="{784A380D-DC4C-DF49-84CE-731A3503917A}" dt="2020-12-03T15:52:21.836" v="92"/>
          <ac:spMkLst>
            <pc:docMk/>
            <pc:sldMk cId="2547071303" sldId="294"/>
            <ac:spMk id="137" creationId="{78A6362C-DAA2-46F0-8F9D-238EA1E6FD27}"/>
          </ac:spMkLst>
        </pc:spChg>
      </pc:sldChg>
      <pc:sldChg chg="delSp add del setBg delDesignElem">
        <pc:chgData name="Juliano Ferrasso" userId="5d81462e01099e1d" providerId="LiveId" clId="{784A380D-DC4C-DF49-84CE-731A3503917A}" dt="2020-12-03T16:04:25.343" v="368" actId="2696"/>
        <pc:sldMkLst>
          <pc:docMk/>
          <pc:sldMk cId="4016461234" sldId="295"/>
        </pc:sldMkLst>
        <pc:spChg chg="del">
          <ac:chgData name="Juliano Ferrasso" userId="5d81462e01099e1d" providerId="LiveId" clId="{784A380D-DC4C-DF49-84CE-731A3503917A}" dt="2020-12-03T15:52:22.350" v="94"/>
          <ac:spMkLst>
            <pc:docMk/>
            <pc:sldMk cId="4016461234" sldId="295"/>
            <ac:spMk id="135" creationId="{C6B298B9-AA3F-4E48-9ADE-DD1A49F40A94}"/>
          </ac:spMkLst>
        </pc:spChg>
        <pc:spChg chg="del">
          <ac:chgData name="Juliano Ferrasso" userId="5d81462e01099e1d" providerId="LiveId" clId="{784A380D-DC4C-DF49-84CE-731A3503917A}" dt="2020-12-03T15:52:22.350" v="94"/>
          <ac:spMkLst>
            <pc:docMk/>
            <pc:sldMk cId="4016461234" sldId="295"/>
            <ac:spMk id="137" creationId="{78A6362C-DAA2-46F0-8F9D-238EA1E6FD27}"/>
          </ac:spMkLst>
        </pc:spChg>
      </pc:sldChg>
      <pc:sldChg chg="delSp add del setBg delDesignElem">
        <pc:chgData name="Juliano Ferrasso" userId="5d81462e01099e1d" providerId="LiveId" clId="{784A380D-DC4C-DF49-84CE-731A3503917A}" dt="2020-12-03T16:04:26.394" v="369" actId="2696"/>
        <pc:sldMkLst>
          <pc:docMk/>
          <pc:sldMk cId="775834844" sldId="296"/>
        </pc:sldMkLst>
        <pc:spChg chg="del">
          <ac:chgData name="Juliano Ferrasso" userId="5d81462e01099e1d" providerId="LiveId" clId="{784A380D-DC4C-DF49-84CE-731A3503917A}" dt="2020-12-03T15:52:23.351" v="96"/>
          <ac:spMkLst>
            <pc:docMk/>
            <pc:sldMk cId="775834844" sldId="296"/>
            <ac:spMk id="135" creationId="{C6B298B9-AA3F-4E48-9ADE-DD1A49F40A94}"/>
          </ac:spMkLst>
        </pc:spChg>
        <pc:spChg chg="del">
          <ac:chgData name="Juliano Ferrasso" userId="5d81462e01099e1d" providerId="LiveId" clId="{784A380D-DC4C-DF49-84CE-731A3503917A}" dt="2020-12-03T15:52:23.351" v="96"/>
          <ac:spMkLst>
            <pc:docMk/>
            <pc:sldMk cId="775834844" sldId="296"/>
            <ac:spMk id="137" creationId="{78A6362C-DAA2-46F0-8F9D-238EA1E6FD27}"/>
          </ac:spMkLst>
        </pc:spChg>
      </pc:sldChg>
      <pc:sldChg chg="addSp delSp add del setBg delDesignElem">
        <pc:chgData name="Juliano Ferrasso" userId="5d81462e01099e1d" providerId="LiveId" clId="{784A380D-DC4C-DF49-84CE-731A3503917A}" dt="2020-12-03T16:02:47.847" v="347"/>
        <pc:sldMkLst>
          <pc:docMk/>
          <pc:sldMk cId="532292538" sldId="297"/>
        </pc:sldMkLst>
        <pc:spChg chg="add del">
          <ac:chgData name="Juliano Ferrasso" userId="5d81462e01099e1d" providerId="LiveId" clId="{784A380D-DC4C-DF49-84CE-731A3503917A}" dt="2020-12-03T16:02:47.847" v="347"/>
          <ac:spMkLst>
            <pc:docMk/>
            <pc:sldMk cId="532292538" sldId="297"/>
            <ac:spMk id="135" creationId="{C6B298B9-AA3F-4E48-9ADE-DD1A49F40A94}"/>
          </ac:spMkLst>
        </pc:spChg>
        <pc:spChg chg="add del">
          <ac:chgData name="Juliano Ferrasso" userId="5d81462e01099e1d" providerId="LiveId" clId="{784A380D-DC4C-DF49-84CE-731A3503917A}" dt="2020-12-03T16:02:47.847" v="347"/>
          <ac:spMkLst>
            <pc:docMk/>
            <pc:sldMk cId="532292538" sldId="297"/>
            <ac:spMk id="137" creationId="{78A6362C-DAA2-46F0-8F9D-238EA1E6FD27}"/>
          </ac:spMkLst>
        </pc:spChg>
      </pc:sldChg>
      <pc:sldChg chg="addSp delSp modSp add mod">
        <pc:chgData name="Juliano Ferrasso" userId="5d81462e01099e1d" providerId="LiveId" clId="{784A380D-DC4C-DF49-84CE-731A3503917A}" dt="2020-12-03T17:20:37.917" v="461" actId="20577"/>
        <pc:sldMkLst>
          <pc:docMk/>
          <pc:sldMk cId="2622414901" sldId="297"/>
        </pc:sldMkLst>
        <pc:spChg chg="mod">
          <ac:chgData name="Juliano Ferrasso" userId="5d81462e01099e1d" providerId="LiveId" clId="{784A380D-DC4C-DF49-84CE-731A3503917A}" dt="2020-12-03T17:20:37.917" v="461" actId="20577"/>
          <ac:spMkLst>
            <pc:docMk/>
            <pc:sldMk cId="2622414901" sldId="297"/>
            <ac:spMk id="7" creationId="{66B876D7-4DA2-F34C-9C50-55B597600D36}"/>
          </ac:spMkLst>
        </pc:spChg>
        <pc:spChg chg="del">
          <ac:chgData name="Juliano Ferrasso" userId="5d81462e01099e1d" providerId="LiveId" clId="{784A380D-DC4C-DF49-84CE-731A3503917A}" dt="2020-12-03T16:03:04.702" v="349" actId="478"/>
          <ac:spMkLst>
            <pc:docMk/>
            <pc:sldMk cId="2622414901" sldId="297"/>
            <ac:spMk id="8" creationId="{5F4BED84-58FE-DE44-98FF-C47B4669B0A0}"/>
          </ac:spMkLst>
        </pc:spChg>
        <pc:spChg chg="add mod">
          <ac:chgData name="Juliano Ferrasso" userId="5d81462e01099e1d" providerId="LiveId" clId="{784A380D-DC4C-DF49-84CE-731A3503917A}" dt="2020-12-03T16:03:06.213" v="350"/>
          <ac:spMkLst>
            <pc:docMk/>
            <pc:sldMk cId="2622414901" sldId="297"/>
            <ac:spMk id="9" creationId="{336A7888-D728-C64D-A08D-F75537690658}"/>
          </ac:spMkLst>
        </pc:spChg>
      </pc:sldChg>
      <pc:sldChg chg="addSp delSp modSp add mod">
        <pc:chgData name="Juliano Ferrasso" userId="5d81462e01099e1d" providerId="LiveId" clId="{784A380D-DC4C-DF49-84CE-731A3503917A}" dt="2020-12-03T16:04:17.757" v="365"/>
        <pc:sldMkLst>
          <pc:docMk/>
          <pc:sldMk cId="3362991585" sldId="298"/>
        </pc:sldMkLst>
        <pc:spChg chg="del mod">
          <ac:chgData name="Juliano Ferrasso" userId="5d81462e01099e1d" providerId="LiveId" clId="{784A380D-DC4C-DF49-84CE-731A3503917A}" dt="2020-12-03T16:03:58.011" v="360" actId="478"/>
          <ac:spMkLst>
            <pc:docMk/>
            <pc:sldMk cId="3362991585" sldId="298"/>
            <ac:spMk id="7" creationId="{66B876D7-4DA2-F34C-9C50-55B597600D36}"/>
          </ac:spMkLst>
        </pc:spChg>
        <pc:spChg chg="add mod">
          <ac:chgData name="Juliano Ferrasso" userId="5d81462e01099e1d" providerId="LiveId" clId="{784A380D-DC4C-DF49-84CE-731A3503917A}" dt="2020-12-03T16:03:54.462" v="358"/>
          <ac:spMkLst>
            <pc:docMk/>
            <pc:sldMk cId="3362991585" sldId="298"/>
            <ac:spMk id="8" creationId="{272352D0-EC83-BA4F-BEC5-DBEC9C437FD9}"/>
          </ac:spMkLst>
        </pc:spChg>
        <pc:spChg chg="del mod">
          <ac:chgData name="Juliano Ferrasso" userId="5d81462e01099e1d" providerId="LiveId" clId="{784A380D-DC4C-DF49-84CE-731A3503917A}" dt="2020-12-03T16:03:53.980" v="357" actId="478"/>
          <ac:spMkLst>
            <pc:docMk/>
            <pc:sldMk cId="3362991585" sldId="298"/>
            <ac:spMk id="9" creationId="{336A7888-D728-C64D-A08D-F75537690658}"/>
          </ac:spMkLst>
        </pc:spChg>
        <pc:spChg chg="add mod">
          <ac:chgData name="Juliano Ferrasso" userId="5d81462e01099e1d" providerId="LiveId" clId="{784A380D-DC4C-DF49-84CE-731A3503917A}" dt="2020-12-03T16:04:12.014" v="363"/>
          <ac:spMkLst>
            <pc:docMk/>
            <pc:sldMk cId="3362991585" sldId="298"/>
            <ac:spMk id="10" creationId="{3C3BA3EB-A10B-3D40-A841-7D43D1F15AD2}"/>
          </ac:spMkLst>
        </pc:spChg>
        <pc:picChg chg="add mod">
          <ac:chgData name="Juliano Ferrasso" userId="5d81462e01099e1d" providerId="LiveId" clId="{784A380D-DC4C-DF49-84CE-731A3503917A}" dt="2020-12-03T16:04:17.757" v="365"/>
          <ac:picMkLst>
            <pc:docMk/>
            <pc:sldMk cId="3362991585" sldId="298"/>
            <ac:picMk id="11" creationId="{27BB10E4-B529-C745-A4D3-3FD5FCCB3D6B}"/>
          </ac:picMkLst>
        </pc:picChg>
      </pc:sldChg>
      <pc:sldChg chg="addSp delSp modSp add mod">
        <pc:chgData name="Juliano Ferrasso" userId="5d81462e01099e1d" providerId="LiveId" clId="{784A380D-DC4C-DF49-84CE-731A3503917A}" dt="2020-12-03T17:40:52.378" v="563" actId="20577"/>
        <pc:sldMkLst>
          <pc:docMk/>
          <pc:sldMk cId="2477198098" sldId="299"/>
        </pc:sldMkLst>
        <pc:spChg chg="del">
          <ac:chgData name="Juliano Ferrasso" userId="5d81462e01099e1d" providerId="LiveId" clId="{784A380D-DC4C-DF49-84CE-731A3503917A}" dt="2020-12-03T16:04:54.210" v="374" actId="478"/>
          <ac:spMkLst>
            <pc:docMk/>
            <pc:sldMk cId="2477198098" sldId="299"/>
            <ac:spMk id="7" creationId="{725EE06C-70DA-1A42-8474-A4BDCDA9A4FF}"/>
          </ac:spMkLst>
        </pc:spChg>
        <pc:spChg chg="del mod">
          <ac:chgData name="Juliano Ferrasso" userId="5d81462e01099e1d" providerId="LiveId" clId="{784A380D-DC4C-DF49-84CE-731A3503917A}" dt="2020-12-03T16:04:44.726" v="372" actId="478"/>
          <ac:spMkLst>
            <pc:docMk/>
            <pc:sldMk cId="2477198098" sldId="299"/>
            <ac:spMk id="8" creationId="{5F4BED84-58FE-DE44-98FF-C47B4669B0A0}"/>
          </ac:spMkLst>
        </pc:spChg>
        <pc:spChg chg="add mod">
          <ac:chgData name="Juliano Ferrasso" userId="5d81462e01099e1d" providerId="LiveId" clId="{784A380D-DC4C-DF49-84CE-731A3503917A}" dt="2020-12-03T16:04:45.682" v="373"/>
          <ac:spMkLst>
            <pc:docMk/>
            <pc:sldMk cId="2477198098" sldId="299"/>
            <ac:spMk id="9" creationId="{05193C30-AB29-694D-8B0D-C11D28D6B870}"/>
          </ac:spMkLst>
        </pc:spChg>
        <pc:spChg chg="add del mod">
          <ac:chgData name="Juliano Ferrasso" userId="5d81462e01099e1d" providerId="LiveId" clId="{784A380D-DC4C-DF49-84CE-731A3503917A}" dt="2020-12-03T17:40:52.378" v="563" actId="20577"/>
          <ac:spMkLst>
            <pc:docMk/>
            <pc:sldMk cId="2477198098" sldId="299"/>
            <ac:spMk id="10" creationId="{703DA3EE-703C-BD45-BFDE-34A5DAAF965B}"/>
          </ac:spMkLst>
        </pc:spChg>
      </pc:sldChg>
      <pc:sldChg chg="addSp modSp add mod ord">
        <pc:chgData name="Juliano Ferrasso" userId="5d81462e01099e1d" providerId="LiveId" clId="{784A380D-DC4C-DF49-84CE-731A3503917A}" dt="2020-12-03T17:25:20.743" v="544" actId="14100"/>
        <pc:sldMkLst>
          <pc:docMk/>
          <pc:sldMk cId="3546419031" sldId="300"/>
        </pc:sldMkLst>
        <pc:spChg chg="add mod">
          <ac:chgData name="Juliano Ferrasso" userId="5d81462e01099e1d" providerId="LiveId" clId="{784A380D-DC4C-DF49-84CE-731A3503917A}" dt="2020-12-03T16:10:43.565" v="430" actId="1076"/>
          <ac:spMkLst>
            <pc:docMk/>
            <pc:sldMk cId="3546419031" sldId="300"/>
            <ac:spMk id="2" creationId="{F0CB5549-30C1-154C-8AB5-1A8F83EA87CA}"/>
          </ac:spMkLst>
        </pc:spChg>
        <pc:spChg chg="mod">
          <ac:chgData name="Juliano Ferrasso" userId="5d81462e01099e1d" providerId="LiveId" clId="{784A380D-DC4C-DF49-84CE-731A3503917A}" dt="2020-12-03T16:09:24.504" v="382" actId="6549"/>
          <ac:spMkLst>
            <pc:docMk/>
            <pc:sldMk cId="3546419031" sldId="300"/>
            <ac:spMk id="8" creationId="{5F4BED84-58FE-DE44-98FF-C47B4669B0A0}"/>
          </ac:spMkLst>
        </pc:spChg>
        <pc:picChg chg="add mod">
          <ac:chgData name="Juliano Ferrasso" userId="5d81462e01099e1d" providerId="LiveId" clId="{784A380D-DC4C-DF49-84CE-731A3503917A}" dt="2020-12-03T17:24:56.523" v="541" actId="14100"/>
          <ac:picMkLst>
            <pc:docMk/>
            <pc:sldMk cId="3546419031" sldId="300"/>
            <ac:picMk id="7" creationId="{8CCCFF19-4AB4-454A-A2D5-C0EA28E8769D}"/>
          </ac:picMkLst>
        </pc:picChg>
        <pc:picChg chg="add mod">
          <ac:chgData name="Juliano Ferrasso" userId="5d81462e01099e1d" providerId="LiveId" clId="{784A380D-DC4C-DF49-84CE-731A3503917A}" dt="2020-12-03T17:25:20.743" v="544" actId="14100"/>
          <ac:picMkLst>
            <pc:docMk/>
            <pc:sldMk cId="3546419031" sldId="300"/>
            <ac:picMk id="9" creationId="{0DB612E6-AF0F-8647-8835-92272E8B0002}"/>
          </ac:picMkLst>
        </pc:picChg>
      </pc:sldChg>
      <pc:sldChg chg="addSp modSp add mod">
        <pc:chgData name="Juliano Ferrasso" userId="5d81462e01099e1d" providerId="LiveId" clId="{784A380D-DC4C-DF49-84CE-731A3503917A}" dt="2020-12-03T17:26:30.566" v="554" actId="14100"/>
        <pc:sldMkLst>
          <pc:docMk/>
          <pc:sldMk cId="3407955232" sldId="301"/>
        </pc:sldMkLst>
        <pc:spChg chg="add mod">
          <ac:chgData name="Juliano Ferrasso" userId="5d81462e01099e1d" providerId="LiveId" clId="{784A380D-DC4C-DF49-84CE-731A3503917A}" dt="2020-12-03T16:13:38.466" v="451" actId="20577"/>
          <ac:spMkLst>
            <pc:docMk/>
            <pc:sldMk cId="3407955232" sldId="301"/>
            <ac:spMk id="7" creationId="{20C33E4B-F2AB-2248-ACCC-722F95C9E214}"/>
          </ac:spMkLst>
        </pc:spChg>
        <pc:picChg chg="add mod">
          <ac:chgData name="Juliano Ferrasso" userId="5d81462e01099e1d" providerId="LiveId" clId="{784A380D-DC4C-DF49-84CE-731A3503917A}" dt="2020-12-03T17:26:25.674" v="551" actId="14100"/>
          <ac:picMkLst>
            <pc:docMk/>
            <pc:sldMk cId="3407955232" sldId="301"/>
            <ac:picMk id="9" creationId="{600CF60D-0CB9-9A4C-99F7-5E434D5578FF}"/>
          </ac:picMkLst>
        </pc:picChg>
        <pc:picChg chg="add mod">
          <ac:chgData name="Juliano Ferrasso" userId="5d81462e01099e1d" providerId="LiveId" clId="{784A380D-DC4C-DF49-84CE-731A3503917A}" dt="2020-12-03T17:26:30.566" v="554" actId="14100"/>
          <ac:picMkLst>
            <pc:docMk/>
            <pc:sldMk cId="3407955232" sldId="301"/>
            <ac:picMk id="10" creationId="{72684C76-07BD-8948-B76D-2BB4C183DCC9}"/>
          </ac:picMkLst>
        </pc:picChg>
      </pc:sldChg>
      <pc:sldChg chg="addSp delSp modSp add del mod">
        <pc:chgData name="Juliano Ferrasso" userId="5d81462e01099e1d" providerId="LiveId" clId="{784A380D-DC4C-DF49-84CE-731A3503917A}" dt="2020-12-03T20:02:29.631" v="623" actId="2696"/>
        <pc:sldMkLst>
          <pc:docMk/>
          <pc:sldMk cId="806425875" sldId="302"/>
        </pc:sldMkLst>
        <pc:spChg chg="mod">
          <ac:chgData name="Juliano Ferrasso" userId="5d81462e01099e1d" providerId="LiveId" clId="{784A380D-DC4C-DF49-84CE-731A3503917A}" dt="2020-12-03T17:22:30.490" v="500" actId="20577"/>
          <ac:spMkLst>
            <pc:docMk/>
            <pc:sldMk cId="806425875" sldId="302"/>
            <ac:spMk id="7" creationId="{20C33E4B-F2AB-2248-ACCC-722F95C9E214}"/>
          </ac:spMkLst>
        </pc:spChg>
        <pc:picChg chg="del">
          <ac:chgData name="Juliano Ferrasso" userId="5d81462e01099e1d" providerId="LiveId" clId="{784A380D-DC4C-DF49-84CE-731A3503917A}" dt="2020-12-03T17:22:39.598" v="501" actId="478"/>
          <ac:picMkLst>
            <pc:docMk/>
            <pc:sldMk cId="806425875" sldId="302"/>
            <ac:picMk id="9" creationId="{600CF60D-0CB9-9A4C-99F7-5E434D5578FF}"/>
          </ac:picMkLst>
        </pc:picChg>
        <pc:picChg chg="add mod">
          <ac:chgData name="Juliano Ferrasso" userId="5d81462e01099e1d" providerId="LiveId" clId="{784A380D-DC4C-DF49-84CE-731A3503917A}" dt="2020-12-03T17:22:55.205" v="505" actId="1076"/>
          <ac:picMkLst>
            <pc:docMk/>
            <pc:sldMk cId="806425875" sldId="302"/>
            <ac:picMk id="10" creationId="{FE4EE5E9-2277-624D-983F-820F816AE807}"/>
          </ac:picMkLst>
        </pc:picChg>
        <pc:picChg chg="add mod">
          <ac:chgData name="Juliano Ferrasso" userId="5d81462e01099e1d" providerId="LiveId" clId="{784A380D-DC4C-DF49-84CE-731A3503917A}" dt="2020-12-03T17:23:06.352" v="508" actId="14100"/>
          <ac:picMkLst>
            <pc:docMk/>
            <pc:sldMk cId="806425875" sldId="302"/>
            <ac:picMk id="11" creationId="{67F98861-0422-D94F-8613-911F6037EB70}"/>
          </ac:picMkLst>
        </pc:picChg>
      </pc:sldChg>
      <pc:sldChg chg="addSp delSp modSp add del mod">
        <pc:chgData name="Juliano Ferrasso" userId="5d81462e01099e1d" providerId="LiveId" clId="{784A380D-DC4C-DF49-84CE-731A3503917A}" dt="2020-12-03T20:02:31.044" v="624" actId="2696"/>
        <pc:sldMkLst>
          <pc:docMk/>
          <pc:sldMk cId="2829390585" sldId="303"/>
        </pc:sldMkLst>
        <pc:spChg chg="del">
          <ac:chgData name="Juliano Ferrasso" userId="5d81462e01099e1d" providerId="LiveId" clId="{784A380D-DC4C-DF49-84CE-731A3503917A}" dt="2020-12-03T17:23:18.358" v="509" actId="478"/>
          <ac:spMkLst>
            <pc:docMk/>
            <pc:sldMk cId="2829390585" sldId="303"/>
            <ac:spMk id="7" creationId="{20C33E4B-F2AB-2248-ACCC-722F95C9E214}"/>
          </ac:spMkLst>
        </pc:spChg>
        <pc:spChg chg="add mod">
          <ac:chgData name="Juliano Ferrasso" userId="5d81462e01099e1d" providerId="LiveId" clId="{784A380D-DC4C-DF49-84CE-731A3503917A}" dt="2020-12-03T17:23:24.274" v="516" actId="20577"/>
          <ac:spMkLst>
            <pc:docMk/>
            <pc:sldMk cId="2829390585" sldId="303"/>
            <ac:spMk id="10" creationId="{852CCD70-0CB1-8C40-9514-31A0790BA21F}"/>
          </ac:spMkLst>
        </pc:spChg>
        <pc:picChg chg="del">
          <ac:chgData name="Juliano Ferrasso" userId="5d81462e01099e1d" providerId="LiveId" clId="{784A380D-DC4C-DF49-84CE-731A3503917A}" dt="2020-12-03T17:23:25.902" v="517" actId="478"/>
          <ac:picMkLst>
            <pc:docMk/>
            <pc:sldMk cId="2829390585" sldId="303"/>
            <ac:picMk id="9" creationId="{600CF60D-0CB9-9A4C-99F7-5E434D5578FF}"/>
          </ac:picMkLst>
        </pc:picChg>
        <pc:picChg chg="add mod">
          <ac:chgData name="Juliano Ferrasso" userId="5d81462e01099e1d" providerId="LiveId" clId="{784A380D-DC4C-DF49-84CE-731A3503917A}" dt="2020-12-03T17:23:52.559" v="524" actId="14100"/>
          <ac:picMkLst>
            <pc:docMk/>
            <pc:sldMk cId="2829390585" sldId="303"/>
            <ac:picMk id="11" creationId="{919C492D-03D1-AC48-90B5-C89BEDDF28B5}"/>
          </ac:picMkLst>
        </pc:picChg>
        <pc:picChg chg="add mod">
          <ac:chgData name="Juliano Ferrasso" userId="5d81462e01099e1d" providerId="LiveId" clId="{784A380D-DC4C-DF49-84CE-731A3503917A}" dt="2020-12-03T17:23:46.807" v="523" actId="14100"/>
          <ac:picMkLst>
            <pc:docMk/>
            <pc:sldMk cId="2829390585" sldId="303"/>
            <ac:picMk id="12" creationId="{183AB9F1-6ECE-C245-A423-416160A87346}"/>
          </ac:picMkLst>
        </pc:picChg>
      </pc:sldChg>
      <pc:sldChg chg="addSp delSp modSp add del mod">
        <pc:chgData name="Juliano Ferrasso" userId="5d81462e01099e1d" providerId="LiveId" clId="{784A380D-DC4C-DF49-84CE-731A3503917A}" dt="2020-12-03T20:02:33.007" v="625" actId="2696"/>
        <pc:sldMkLst>
          <pc:docMk/>
          <pc:sldMk cId="2578963051" sldId="304"/>
        </pc:sldMkLst>
        <pc:spChg chg="del">
          <ac:chgData name="Juliano Ferrasso" userId="5d81462e01099e1d" providerId="LiveId" clId="{784A380D-DC4C-DF49-84CE-731A3503917A}" dt="2020-12-03T17:24:07.115" v="526" actId="478"/>
          <ac:spMkLst>
            <pc:docMk/>
            <pc:sldMk cId="2578963051" sldId="304"/>
            <ac:spMk id="7" creationId="{20C33E4B-F2AB-2248-ACCC-722F95C9E214}"/>
          </ac:spMkLst>
        </pc:spChg>
        <pc:spChg chg="add mod">
          <ac:chgData name="Juliano Ferrasso" userId="5d81462e01099e1d" providerId="LiveId" clId="{784A380D-DC4C-DF49-84CE-731A3503917A}" dt="2020-12-03T17:24:16.074" v="531" actId="20577"/>
          <ac:spMkLst>
            <pc:docMk/>
            <pc:sldMk cId="2578963051" sldId="304"/>
            <ac:spMk id="10" creationId="{7300B047-1224-8341-A3E6-DE05D13F8D5E}"/>
          </ac:spMkLst>
        </pc:spChg>
        <pc:picChg chg="del">
          <ac:chgData name="Juliano Ferrasso" userId="5d81462e01099e1d" providerId="LiveId" clId="{784A380D-DC4C-DF49-84CE-731A3503917A}" dt="2020-12-03T17:23:58.039" v="525" actId="478"/>
          <ac:picMkLst>
            <pc:docMk/>
            <pc:sldMk cId="2578963051" sldId="304"/>
            <ac:picMk id="9" creationId="{600CF60D-0CB9-9A4C-99F7-5E434D5578FF}"/>
          </ac:picMkLst>
        </pc:picChg>
        <pc:picChg chg="add mod">
          <ac:chgData name="Juliano Ferrasso" userId="5d81462e01099e1d" providerId="LiveId" clId="{784A380D-DC4C-DF49-84CE-731A3503917A}" dt="2020-12-03T17:24:28.292" v="535" actId="1076"/>
          <ac:picMkLst>
            <pc:docMk/>
            <pc:sldMk cId="2578963051" sldId="304"/>
            <ac:picMk id="11" creationId="{6D1AD890-FD38-0742-98E8-A16001F18F5B}"/>
          </ac:picMkLst>
        </pc:picChg>
        <pc:picChg chg="add mod">
          <ac:chgData name="Juliano Ferrasso" userId="5d81462e01099e1d" providerId="LiveId" clId="{784A380D-DC4C-DF49-84CE-731A3503917A}" dt="2020-12-03T17:24:37.280" v="539" actId="1076"/>
          <ac:picMkLst>
            <pc:docMk/>
            <pc:sldMk cId="2578963051" sldId="304"/>
            <ac:picMk id="12" creationId="{7B34CC59-EB96-8A4C-8580-6640DB898FDA}"/>
          </ac:picMkLst>
        </pc:picChg>
      </pc:sldChg>
      <pc:sldChg chg="modSp mod">
        <pc:chgData name="Juliano Ferrasso" userId="5d81462e01099e1d" providerId="LiveId" clId="{784A380D-DC4C-DF49-84CE-731A3503917A}" dt="2020-12-03T18:13:09.555" v="619" actId="1076"/>
        <pc:sldMkLst>
          <pc:docMk/>
          <pc:sldMk cId="1520811384" sldId="306"/>
        </pc:sldMkLst>
        <pc:spChg chg="mod">
          <ac:chgData name="Juliano Ferrasso" userId="5d81462e01099e1d" providerId="LiveId" clId="{784A380D-DC4C-DF49-84CE-731A3503917A}" dt="2020-12-03T18:13:09.555" v="619" actId="1076"/>
          <ac:spMkLst>
            <pc:docMk/>
            <pc:sldMk cId="1520811384" sldId="306"/>
            <ac:spMk id="2" creationId="{6B373000-75E4-A948-8D3D-FF324A35552B}"/>
          </ac:spMkLst>
        </pc:spChg>
      </pc:sldChg>
      <pc:sldChg chg="modSp add mod">
        <pc:chgData name="Juliano Ferrasso" userId="5d81462e01099e1d" providerId="LiveId" clId="{784A380D-DC4C-DF49-84CE-731A3503917A}" dt="2020-12-03T21:23:34.438" v="662" actId="14100"/>
        <pc:sldMkLst>
          <pc:docMk/>
          <pc:sldMk cId="254118905" sldId="307"/>
        </pc:sldMkLst>
        <pc:spChg chg="mod">
          <ac:chgData name="Juliano Ferrasso" userId="5d81462e01099e1d" providerId="LiveId" clId="{784A380D-DC4C-DF49-84CE-731A3503917A}" dt="2020-12-03T21:23:34.438" v="662" actId="14100"/>
          <ac:spMkLst>
            <pc:docMk/>
            <pc:sldMk cId="254118905" sldId="307"/>
            <ac:spMk id="9" creationId="{9771A8C3-AE6F-9747-9B3E-5FB9CFDDC294}"/>
          </ac:spMkLst>
        </pc:spChg>
      </pc:sldChg>
      <pc:sldChg chg="modSp add del mod">
        <pc:chgData name="Juliano Ferrasso" userId="5d81462e01099e1d" providerId="LiveId" clId="{784A380D-DC4C-DF49-84CE-731A3503917A}" dt="2020-12-03T17:41:21.485" v="573" actId="2890"/>
        <pc:sldMkLst>
          <pc:docMk/>
          <pc:sldMk cId="1079432679" sldId="307"/>
        </pc:sldMkLst>
        <pc:spChg chg="mod">
          <ac:chgData name="Juliano Ferrasso" userId="5d81462e01099e1d" providerId="LiveId" clId="{784A380D-DC4C-DF49-84CE-731A3503917A}" dt="2020-12-03T17:41:21.124" v="572" actId="6549"/>
          <ac:spMkLst>
            <pc:docMk/>
            <pc:sldMk cId="1079432679" sldId="307"/>
            <ac:spMk id="8" creationId="{5F4BED84-58FE-DE44-98FF-C47B4669B0A0}"/>
          </ac:spMkLst>
        </pc:spChg>
      </pc:sldChg>
    </pc:docChg>
  </pc:docChgLst>
  <pc:docChgLst>
    <pc:chgData name="Douglas Muniz" userId="0dfd496660566e32" providerId="Windows Live" clId="Web-{0A6FBEC2-14CC-4502-96D5-2190225E0F94}"/>
    <pc:docChg chg="modSld">
      <pc:chgData name="Douglas Muniz" userId="0dfd496660566e32" providerId="Windows Live" clId="Web-{0A6FBEC2-14CC-4502-96D5-2190225E0F94}" dt="2020-12-03T19:25:34.732" v="17" actId="20577"/>
      <pc:docMkLst>
        <pc:docMk/>
      </pc:docMkLst>
      <pc:sldChg chg="modSp">
        <pc:chgData name="Douglas Muniz" userId="0dfd496660566e32" providerId="Windows Live" clId="Web-{0A6FBEC2-14CC-4502-96D5-2190225E0F94}" dt="2020-12-03T19:12:59.442" v="6" actId="20577"/>
        <pc:sldMkLst>
          <pc:docMk/>
          <pc:sldMk cId="4169171925" sldId="281"/>
        </pc:sldMkLst>
        <pc:spChg chg="mod">
          <ac:chgData name="Douglas Muniz" userId="0dfd496660566e32" providerId="Windows Live" clId="Web-{0A6FBEC2-14CC-4502-96D5-2190225E0F94}" dt="2020-12-03T19:12:59.442" v="6" actId="20577"/>
          <ac:spMkLst>
            <pc:docMk/>
            <pc:sldMk cId="4169171925" sldId="281"/>
            <ac:spMk id="2" creationId="{6B373000-75E4-A948-8D3D-FF324A35552B}"/>
          </ac:spMkLst>
        </pc:spChg>
      </pc:sldChg>
      <pc:sldChg chg="modSp">
        <pc:chgData name="Douglas Muniz" userId="0dfd496660566e32" providerId="Windows Live" clId="Web-{0A6FBEC2-14CC-4502-96D5-2190225E0F94}" dt="2020-12-03T19:25:34.717" v="16" actId="20577"/>
        <pc:sldMkLst>
          <pc:docMk/>
          <pc:sldMk cId="3207316965" sldId="285"/>
        </pc:sldMkLst>
        <pc:spChg chg="mod">
          <ac:chgData name="Douglas Muniz" userId="0dfd496660566e32" providerId="Windows Live" clId="Web-{0A6FBEC2-14CC-4502-96D5-2190225E0F94}" dt="2020-12-03T19:25:34.717" v="16" actId="20577"/>
          <ac:spMkLst>
            <pc:docMk/>
            <pc:sldMk cId="3207316965" sldId="285"/>
            <ac:spMk id="2" creationId="{7DB55349-06FC-874B-9372-68AB6E3D182F}"/>
          </ac:spMkLst>
        </pc:spChg>
      </pc:sldChg>
    </pc:docChg>
  </pc:docChgLst>
  <pc:docChgLst>
    <pc:chgData name="Douglas Muniz" userId="0dfd496660566e32" providerId="Windows Live" clId="Web-{E70DE988-3A32-49EF-8DF2-6899F2BBB81E}"/>
    <pc:docChg chg="addSld delSld modSld">
      <pc:chgData name="Douglas Muniz" userId="0dfd496660566e32" providerId="Windows Live" clId="Web-{E70DE988-3A32-49EF-8DF2-6899F2BBB81E}" dt="2020-12-03T18:31:25.489" v="1352" actId="20577"/>
      <pc:docMkLst>
        <pc:docMk/>
      </pc:docMkLst>
      <pc:sldChg chg="modSp">
        <pc:chgData name="Douglas Muniz" userId="0dfd496660566e32" providerId="Windows Live" clId="Web-{E70DE988-3A32-49EF-8DF2-6899F2BBB81E}" dt="2020-12-03T17:08:10.675" v="158" actId="20577"/>
        <pc:sldMkLst>
          <pc:docMk/>
          <pc:sldMk cId="3900836300" sldId="256"/>
        </pc:sldMkLst>
        <pc:spChg chg="mod">
          <ac:chgData name="Douglas Muniz" userId="0dfd496660566e32" providerId="Windows Live" clId="Web-{E70DE988-3A32-49EF-8DF2-6899F2BBB81E}" dt="2020-12-03T17:08:10.675" v="158" actId="20577"/>
          <ac:spMkLst>
            <pc:docMk/>
            <pc:sldMk cId="3900836300" sldId="256"/>
            <ac:spMk id="7" creationId="{5F4BED84-58FE-DE44-98FF-C47B4669B0A0}"/>
          </ac:spMkLst>
        </pc:spChg>
      </pc:sldChg>
      <pc:sldChg chg="modSp">
        <pc:chgData name="Douglas Muniz" userId="0dfd496660566e32" providerId="Windows Live" clId="Web-{E70DE988-3A32-49EF-8DF2-6899F2BBB81E}" dt="2020-12-03T17:08:01.612" v="154" actId="20577"/>
        <pc:sldMkLst>
          <pc:docMk/>
          <pc:sldMk cId="1251307640" sldId="280"/>
        </pc:sldMkLst>
        <pc:spChg chg="mod">
          <ac:chgData name="Douglas Muniz" userId="0dfd496660566e32" providerId="Windows Live" clId="Web-{E70DE988-3A32-49EF-8DF2-6899F2BBB81E}" dt="2020-12-03T17:08:01.612" v="154" actId="20577"/>
          <ac:spMkLst>
            <pc:docMk/>
            <pc:sldMk cId="1251307640" sldId="280"/>
            <ac:spMk id="8" creationId="{5F4BED84-58FE-DE44-98FF-C47B4669B0A0}"/>
          </ac:spMkLst>
        </pc:spChg>
        <pc:spChg chg="mod">
          <ac:chgData name="Douglas Muniz" userId="0dfd496660566e32" providerId="Windows Live" clId="Web-{E70DE988-3A32-49EF-8DF2-6899F2BBB81E}" dt="2020-12-03T17:07:54.315" v="150" actId="20577"/>
          <ac:spMkLst>
            <pc:docMk/>
            <pc:sldMk cId="1251307640" sldId="280"/>
            <ac:spMk id="9" creationId="{D0FF600F-1773-644E-B19B-80F7FDCF40DF}"/>
          </ac:spMkLst>
        </pc:spChg>
      </pc:sldChg>
      <pc:sldChg chg="modSp">
        <pc:chgData name="Douglas Muniz" userId="0dfd496660566e32" providerId="Windows Live" clId="Web-{E70DE988-3A32-49EF-8DF2-6899F2BBB81E}" dt="2020-12-03T17:21:10.695" v="444" actId="1076"/>
        <pc:sldMkLst>
          <pc:docMk/>
          <pc:sldMk cId="4169171925" sldId="281"/>
        </pc:sldMkLst>
        <pc:spChg chg="mod">
          <ac:chgData name="Douglas Muniz" userId="0dfd496660566e32" providerId="Windows Live" clId="Web-{E70DE988-3A32-49EF-8DF2-6899F2BBB81E}" dt="2020-12-03T17:21:10.695" v="444" actId="1076"/>
          <ac:spMkLst>
            <pc:docMk/>
            <pc:sldMk cId="4169171925" sldId="281"/>
            <ac:spMk id="2" creationId="{6B373000-75E4-A948-8D3D-FF324A35552B}"/>
          </ac:spMkLst>
        </pc:spChg>
        <pc:spChg chg="mod">
          <ac:chgData name="Douglas Muniz" userId="0dfd496660566e32" providerId="Windows Live" clId="Web-{E70DE988-3A32-49EF-8DF2-6899F2BBB81E}" dt="2020-12-03T16:28:52.707" v="3"/>
          <ac:spMkLst>
            <pc:docMk/>
            <pc:sldMk cId="4169171925" sldId="281"/>
            <ac:spMk id="4" creationId="{8880CA97-CE81-3E4C-A5FF-2D16F90F1009}"/>
          </ac:spMkLst>
        </pc:spChg>
        <pc:spChg chg="mod">
          <ac:chgData name="Douglas Muniz" userId="0dfd496660566e32" providerId="Windows Live" clId="Web-{E70DE988-3A32-49EF-8DF2-6899F2BBB81E}" dt="2020-12-03T17:07:45.128" v="147" actId="20577"/>
          <ac:spMkLst>
            <pc:docMk/>
            <pc:sldMk cId="4169171925" sldId="281"/>
            <ac:spMk id="8" creationId="{5F4BED84-58FE-DE44-98FF-C47B4669B0A0}"/>
          </ac:spMkLst>
        </pc:spChg>
      </pc:sldChg>
      <pc:sldChg chg="modSp">
        <pc:chgData name="Douglas Muniz" userId="0dfd496660566e32" providerId="Windows Live" clId="Web-{E70DE988-3A32-49EF-8DF2-6899F2BBB81E}" dt="2020-12-03T17:04:31.673" v="125" actId="1076"/>
        <pc:sldMkLst>
          <pc:docMk/>
          <pc:sldMk cId="1264250249" sldId="282"/>
        </pc:sldMkLst>
        <pc:spChg chg="mod">
          <ac:chgData name="Douglas Muniz" userId="0dfd496660566e32" providerId="Windows Live" clId="Web-{E70DE988-3A32-49EF-8DF2-6899F2BBB81E}" dt="2020-12-03T17:04:31.673" v="125" actId="1076"/>
          <ac:spMkLst>
            <pc:docMk/>
            <pc:sldMk cId="1264250249" sldId="282"/>
            <ac:spMk id="8" creationId="{5F4BED84-58FE-DE44-98FF-C47B4669B0A0}"/>
          </ac:spMkLst>
        </pc:spChg>
      </pc:sldChg>
      <pc:sldChg chg="modSp">
        <pc:chgData name="Douglas Muniz" userId="0dfd496660566e32" providerId="Windows Live" clId="Web-{E70DE988-3A32-49EF-8DF2-6899F2BBB81E}" dt="2020-12-03T18:24:11.111" v="1309" actId="1076"/>
        <pc:sldMkLst>
          <pc:docMk/>
          <pc:sldMk cId="2650397663" sldId="283"/>
        </pc:sldMkLst>
        <pc:spChg chg="mod">
          <ac:chgData name="Douglas Muniz" userId="0dfd496660566e32" providerId="Windows Live" clId="Web-{E70DE988-3A32-49EF-8DF2-6899F2BBB81E}" dt="2020-12-03T17:04:43.658" v="126" actId="1076"/>
          <ac:spMkLst>
            <pc:docMk/>
            <pc:sldMk cId="2650397663" sldId="283"/>
            <ac:spMk id="8" creationId="{5F4BED84-58FE-DE44-98FF-C47B4669B0A0}"/>
          </ac:spMkLst>
        </pc:spChg>
        <pc:spChg chg="mod">
          <ac:chgData name="Douglas Muniz" userId="0dfd496660566e32" providerId="Windows Live" clId="Web-{E70DE988-3A32-49EF-8DF2-6899F2BBB81E}" dt="2020-12-03T18:24:11.111" v="1309" actId="1076"/>
          <ac:spMkLst>
            <pc:docMk/>
            <pc:sldMk cId="2650397663" sldId="283"/>
            <ac:spMk id="9" creationId="{9771A8C3-AE6F-9747-9B3E-5FB9CFDDC294}"/>
          </ac:spMkLst>
        </pc:spChg>
      </pc:sldChg>
      <pc:sldChg chg="modSp">
        <pc:chgData name="Douglas Muniz" userId="0dfd496660566e32" providerId="Windows Live" clId="Web-{E70DE988-3A32-49EF-8DF2-6899F2BBB81E}" dt="2020-12-03T17:07:32.973" v="144" actId="20577"/>
        <pc:sldMkLst>
          <pc:docMk/>
          <pc:sldMk cId="932499940" sldId="284"/>
        </pc:sldMkLst>
        <pc:spChg chg="mod">
          <ac:chgData name="Douglas Muniz" userId="0dfd496660566e32" providerId="Windows Live" clId="Web-{E70DE988-3A32-49EF-8DF2-6899F2BBB81E}" dt="2020-12-03T17:07:32.973" v="144" actId="20577"/>
          <ac:spMkLst>
            <pc:docMk/>
            <pc:sldMk cId="932499940" sldId="284"/>
            <ac:spMk id="2" creationId="{415DFAC7-2C63-5445-9A3B-A15E452F4CF5}"/>
          </ac:spMkLst>
        </pc:spChg>
      </pc:sldChg>
      <pc:sldChg chg="modSp">
        <pc:chgData name="Douglas Muniz" userId="0dfd496660566e32" providerId="Windows Live" clId="Web-{E70DE988-3A32-49EF-8DF2-6899F2BBB81E}" dt="2020-12-03T17:22:59.102" v="458" actId="20577"/>
        <pc:sldMkLst>
          <pc:docMk/>
          <pc:sldMk cId="3207316965" sldId="285"/>
        </pc:sldMkLst>
        <pc:spChg chg="mod">
          <ac:chgData name="Douglas Muniz" userId="0dfd496660566e32" providerId="Windows Live" clId="Web-{E70DE988-3A32-49EF-8DF2-6899F2BBB81E}" dt="2020-12-03T17:22:59.102" v="458" actId="20577"/>
          <ac:spMkLst>
            <pc:docMk/>
            <pc:sldMk cId="3207316965" sldId="285"/>
            <ac:spMk id="2" creationId="{7DB55349-06FC-874B-9372-68AB6E3D182F}"/>
          </ac:spMkLst>
        </pc:spChg>
        <pc:spChg chg="mod">
          <ac:chgData name="Douglas Muniz" userId="0dfd496660566e32" providerId="Windows Live" clId="Web-{E70DE988-3A32-49EF-8DF2-6899F2BBB81E}" dt="2020-12-03T17:08:51.378" v="172" actId="20577"/>
          <ac:spMkLst>
            <pc:docMk/>
            <pc:sldMk cId="3207316965" sldId="285"/>
            <ac:spMk id="8" creationId="{5F4BED84-58FE-DE44-98FF-C47B4669B0A0}"/>
          </ac:spMkLst>
        </pc:spChg>
      </pc:sldChg>
      <pc:sldChg chg="modSp">
        <pc:chgData name="Douglas Muniz" userId="0dfd496660566e32" providerId="Windows Live" clId="Web-{E70DE988-3A32-49EF-8DF2-6899F2BBB81E}" dt="2020-12-03T17:10:55.582" v="330" actId="20577"/>
        <pc:sldMkLst>
          <pc:docMk/>
          <pc:sldMk cId="1729612748" sldId="286"/>
        </pc:sldMkLst>
        <pc:spChg chg="mod">
          <ac:chgData name="Douglas Muniz" userId="0dfd496660566e32" providerId="Windows Live" clId="Web-{E70DE988-3A32-49EF-8DF2-6899F2BBB81E}" dt="2020-12-03T17:10:55.582" v="330" actId="20577"/>
          <ac:spMkLst>
            <pc:docMk/>
            <pc:sldMk cId="1729612748" sldId="286"/>
            <ac:spMk id="7" creationId="{66B876D7-4DA2-F34C-9C50-55B597600D36}"/>
          </ac:spMkLst>
        </pc:spChg>
      </pc:sldChg>
      <pc:sldChg chg="modSp">
        <pc:chgData name="Douglas Muniz" userId="0dfd496660566e32" providerId="Windows Live" clId="Web-{E70DE988-3A32-49EF-8DF2-6899F2BBB81E}" dt="2020-12-03T17:12:12.973" v="387" actId="20577"/>
        <pc:sldMkLst>
          <pc:docMk/>
          <pc:sldMk cId="2435912570" sldId="287"/>
        </pc:sldMkLst>
        <pc:spChg chg="mod">
          <ac:chgData name="Douglas Muniz" userId="0dfd496660566e32" providerId="Windows Live" clId="Web-{E70DE988-3A32-49EF-8DF2-6899F2BBB81E}" dt="2020-12-03T17:12:12.973" v="387" actId="20577"/>
          <ac:spMkLst>
            <pc:docMk/>
            <pc:sldMk cId="2435912570" sldId="287"/>
            <ac:spMk id="7" creationId="{E6B53ECC-AB93-2147-BBE7-BCE7EF343A43}"/>
          </ac:spMkLst>
        </pc:spChg>
      </pc:sldChg>
      <pc:sldChg chg="modSp">
        <pc:chgData name="Douglas Muniz" userId="0dfd496660566e32" providerId="Windows Live" clId="Web-{E70DE988-3A32-49EF-8DF2-6899F2BBB81E}" dt="2020-12-03T17:12:36.676" v="396" actId="20577"/>
        <pc:sldMkLst>
          <pc:docMk/>
          <pc:sldMk cId="3005316905" sldId="288"/>
        </pc:sldMkLst>
        <pc:spChg chg="mod">
          <ac:chgData name="Douglas Muniz" userId="0dfd496660566e32" providerId="Windows Live" clId="Web-{E70DE988-3A32-49EF-8DF2-6899F2BBB81E}" dt="2020-12-03T17:12:36.676" v="396" actId="20577"/>
          <ac:spMkLst>
            <pc:docMk/>
            <pc:sldMk cId="3005316905" sldId="288"/>
            <ac:spMk id="7" creationId="{725EE06C-70DA-1A42-8474-A4BDCDA9A4FF}"/>
          </ac:spMkLst>
        </pc:spChg>
      </pc:sldChg>
      <pc:sldChg chg="modSp">
        <pc:chgData name="Douglas Muniz" userId="0dfd496660566e32" providerId="Windows Live" clId="Web-{E70DE988-3A32-49EF-8DF2-6899F2BBB81E}" dt="2020-12-03T17:09:09.300" v="177" actId="20577"/>
        <pc:sldMkLst>
          <pc:docMk/>
          <pc:sldMk cId="769234617" sldId="289"/>
        </pc:sldMkLst>
        <pc:spChg chg="mod">
          <ac:chgData name="Douglas Muniz" userId="0dfd496660566e32" providerId="Windows Live" clId="Web-{E70DE988-3A32-49EF-8DF2-6899F2BBB81E}" dt="2020-12-03T17:09:09.300" v="177" actId="20577"/>
          <ac:spMkLst>
            <pc:docMk/>
            <pc:sldMk cId="769234617" sldId="289"/>
            <ac:spMk id="8" creationId="{5F4BED84-58FE-DE44-98FF-C47B4669B0A0}"/>
          </ac:spMkLst>
        </pc:spChg>
      </pc:sldChg>
      <pc:sldChg chg="modSp">
        <pc:chgData name="Douglas Muniz" userId="0dfd496660566e32" providerId="Windows Live" clId="Web-{E70DE988-3A32-49EF-8DF2-6899F2BBB81E}" dt="2020-12-03T17:11:19.754" v="357" actId="20577"/>
        <pc:sldMkLst>
          <pc:docMk/>
          <pc:sldMk cId="2622414901" sldId="297"/>
        </pc:sldMkLst>
        <pc:spChg chg="mod">
          <ac:chgData name="Douglas Muniz" userId="0dfd496660566e32" providerId="Windows Live" clId="Web-{E70DE988-3A32-49EF-8DF2-6899F2BBB81E}" dt="2020-12-03T17:11:19.754" v="357" actId="20577"/>
          <ac:spMkLst>
            <pc:docMk/>
            <pc:sldMk cId="2622414901" sldId="297"/>
            <ac:spMk id="7" creationId="{66B876D7-4DA2-F34C-9C50-55B597600D36}"/>
          </ac:spMkLst>
        </pc:spChg>
      </pc:sldChg>
      <pc:sldChg chg="modSp">
        <pc:chgData name="Douglas Muniz" userId="0dfd496660566e32" providerId="Windows Live" clId="Web-{E70DE988-3A32-49EF-8DF2-6899F2BBB81E}" dt="2020-12-03T17:11:43.692" v="374" actId="20577"/>
        <pc:sldMkLst>
          <pc:docMk/>
          <pc:sldMk cId="3362991585" sldId="298"/>
        </pc:sldMkLst>
        <pc:spChg chg="mod">
          <ac:chgData name="Douglas Muniz" userId="0dfd496660566e32" providerId="Windows Live" clId="Web-{E70DE988-3A32-49EF-8DF2-6899F2BBB81E}" dt="2020-12-03T17:11:43.692" v="374" actId="20577"/>
          <ac:spMkLst>
            <pc:docMk/>
            <pc:sldMk cId="3362991585" sldId="298"/>
            <ac:spMk id="8" creationId="{272352D0-EC83-BA4F-BEC5-DBEC9C437FD9}"/>
          </ac:spMkLst>
        </pc:spChg>
        <pc:spChg chg="mod">
          <ac:chgData name="Douglas Muniz" userId="0dfd496660566e32" providerId="Windows Live" clId="Web-{E70DE988-3A32-49EF-8DF2-6899F2BBB81E}" dt="2020-12-03T17:11:33.098" v="361" actId="20577"/>
          <ac:spMkLst>
            <pc:docMk/>
            <pc:sldMk cId="3362991585" sldId="298"/>
            <ac:spMk id="10" creationId="{3C3BA3EB-A10B-3D40-A841-7D43D1F15AD2}"/>
          </ac:spMkLst>
        </pc:spChg>
      </pc:sldChg>
      <pc:sldChg chg="modSp">
        <pc:chgData name="Douglas Muniz" userId="0dfd496660566e32" providerId="Windows Live" clId="Web-{E70DE988-3A32-49EF-8DF2-6899F2BBB81E}" dt="2020-12-03T18:31:25.489" v="1351" actId="20577"/>
        <pc:sldMkLst>
          <pc:docMk/>
          <pc:sldMk cId="2477198098" sldId="299"/>
        </pc:sldMkLst>
        <pc:spChg chg="mod">
          <ac:chgData name="Douglas Muniz" userId="0dfd496660566e32" providerId="Windows Live" clId="Web-{E70DE988-3A32-49EF-8DF2-6899F2BBB81E}" dt="2020-12-03T18:31:25.489" v="1351" actId="20577"/>
          <ac:spMkLst>
            <pc:docMk/>
            <pc:sldMk cId="2477198098" sldId="299"/>
            <ac:spMk id="10" creationId="{703DA3EE-703C-BD45-BFDE-34A5DAAF965B}"/>
          </ac:spMkLst>
        </pc:spChg>
      </pc:sldChg>
      <pc:sldChg chg="modSp">
        <pc:chgData name="Douglas Muniz" userId="0dfd496660566e32" providerId="Windows Live" clId="Web-{E70DE988-3A32-49EF-8DF2-6899F2BBB81E}" dt="2020-12-03T17:12:00.754" v="379" actId="20577"/>
        <pc:sldMkLst>
          <pc:docMk/>
          <pc:sldMk cId="3546419031" sldId="300"/>
        </pc:sldMkLst>
        <pc:spChg chg="mod">
          <ac:chgData name="Douglas Muniz" userId="0dfd496660566e32" providerId="Windows Live" clId="Web-{E70DE988-3A32-49EF-8DF2-6899F2BBB81E}" dt="2020-12-03T17:12:00.754" v="379" actId="20577"/>
          <ac:spMkLst>
            <pc:docMk/>
            <pc:sldMk cId="3546419031" sldId="300"/>
            <ac:spMk id="2" creationId="{F0CB5549-30C1-154C-8AB5-1A8F83EA87CA}"/>
          </ac:spMkLst>
        </pc:spChg>
      </pc:sldChg>
      <pc:sldChg chg="modSp">
        <pc:chgData name="Douglas Muniz" userId="0dfd496660566e32" providerId="Windows Live" clId="Web-{E70DE988-3A32-49EF-8DF2-6899F2BBB81E}" dt="2020-12-03T17:12:23.942" v="392" actId="20577"/>
        <pc:sldMkLst>
          <pc:docMk/>
          <pc:sldMk cId="3407955232" sldId="301"/>
        </pc:sldMkLst>
        <pc:spChg chg="mod">
          <ac:chgData name="Douglas Muniz" userId="0dfd496660566e32" providerId="Windows Live" clId="Web-{E70DE988-3A32-49EF-8DF2-6899F2BBB81E}" dt="2020-12-03T17:12:23.942" v="392" actId="20577"/>
          <ac:spMkLst>
            <pc:docMk/>
            <pc:sldMk cId="3407955232" sldId="301"/>
            <ac:spMk id="7" creationId="{20C33E4B-F2AB-2248-ACCC-722F95C9E214}"/>
          </ac:spMkLst>
        </pc:spChg>
      </pc:sldChg>
      <pc:sldChg chg="modSp add del replId">
        <pc:chgData name="Douglas Muniz" userId="0dfd496660566e32" providerId="Windows Live" clId="Web-{E70DE988-3A32-49EF-8DF2-6899F2BBB81E}" dt="2020-12-03T17:01:50.844" v="105"/>
        <pc:sldMkLst>
          <pc:docMk/>
          <pc:sldMk cId="4148510095" sldId="302"/>
        </pc:sldMkLst>
        <pc:spChg chg="mod">
          <ac:chgData name="Douglas Muniz" userId="0dfd496660566e32" providerId="Windows Live" clId="Web-{E70DE988-3A32-49EF-8DF2-6899F2BBB81E}" dt="2020-12-03T17:01:41.625" v="103" actId="20577"/>
          <ac:spMkLst>
            <pc:docMk/>
            <pc:sldMk cId="4148510095" sldId="302"/>
            <ac:spMk id="8" creationId="{5F4BED84-58FE-DE44-98FF-C47B4669B0A0}"/>
          </ac:spMkLst>
        </pc:spChg>
      </pc:sldChg>
      <pc:sldChg chg="modSp add replId">
        <pc:chgData name="Douglas Muniz" userId="0dfd496660566e32" providerId="Windows Live" clId="Web-{E70DE988-3A32-49EF-8DF2-6899F2BBB81E}" dt="2020-12-03T18:24:50.033" v="1318" actId="20577"/>
        <pc:sldMkLst>
          <pc:docMk/>
          <pc:sldMk cId="999212231" sldId="305"/>
        </pc:sldMkLst>
        <pc:spChg chg="mod">
          <ac:chgData name="Douglas Muniz" userId="0dfd496660566e32" providerId="Windows Live" clId="Web-{E70DE988-3A32-49EF-8DF2-6899F2BBB81E}" dt="2020-12-03T18:24:50.033" v="1318" actId="20577"/>
          <ac:spMkLst>
            <pc:docMk/>
            <pc:sldMk cId="999212231" sldId="305"/>
            <ac:spMk id="2" creationId="{415DFAC7-2C63-5445-9A3B-A15E452F4CF5}"/>
          </ac:spMkLst>
        </pc:spChg>
      </pc:sldChg>
      <pc:sldChg chg="modSp add replId">
        <pc:chgData name="Douglas Muniz" userId="0dfd496660566e32" providerId="Windows Live" clId="Web-{E70DE988-3A32-49EF-8DF2-6899F2BBB81E}" dt="2020-12-03T18:26:51.221" v="1344" actId="20577"/>
        <pc:sldMkLst>
          <pc:docMk/>
          <pc:sldMk cId="1520811384" sldId="306"/>
        </pc:sldMkLst>
        <pc:spChg chg="mod">
          <ac:chgData name="Douglas Muniz" userId="0dfd496660566e32" providerId="Windows Live" clId="Web-{E70DE988-3A32-49EF-8DF2-6899F2BBB81E}" dt="2020-12-03T18:26:51.221" v="1344" actId="20577"/>
          <ac:spMkLst>
            <pc:docMk/>
            <pc:sldMk cId="1520811384" sldId="306"/>
            <ac:spMk id="2" creationId="{6B373000-75E4-A948-8D3D-FF324A35552B}"/>
          </ac:spMkLst>
        </pc:spChg>
        <pc:spChg chg="mod">
          <ac:chgData name="Douglas Muniz" userId="0dfd496660566e32" providerId="Windows Live" clId="Web-{E70DE988-3A32-49EF-8DF2-6899F2BBB81E}" dt="2020-12-03T17:36:28.545" v="509" actId="14100"/>
          <ac:spMkLst>
            <pc:docMk/>
            <pc:sldMk cId="1520811384" sldId="306"/>
            <ac:spMk id="8" creationId="{5F4BED84-58FE-DE44-98FF-C47B4669B0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DA958-BCC6-8A45-B221-B0DEBF83C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6D6EC-38F0-0242-A0C6-BD128935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086402-2C86-5440-9B77-F94907C9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8EE4F-843B-EE4D-A233-C2FDE393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A2673-3478-0447-B588-FA86DAF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2B390-1DFC-6F4A-AA63-6461C46F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A95621-DAF9-6A4C-A44B-4272E1C1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BC590-BD29-6B46-AACA-5B28720F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B5B99-0E82-864E-9579-9855973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C80D7-8848-824F-8CEA-756B1A7D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8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28FCB-43A8-DD4B-9A0B-C5A97D99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15D6C6-667A-A340-BE75-C8A27CBC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17578-2637-0243-950A-0058D9D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E12C3-E019-A441-BEF4-7619F403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DF14D-795D-764C-8955-4D191783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52F7-A6FE-0346-8EAB-4593574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B962B-5D71-9C43-9BC2-B81B7F01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94BAA-A185-464C-94C5-A932BE07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E149B-DFFC-B54F-BC8B-27148B59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25D09-3CD5-664D-B6B0-2C73F62D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9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974C4-CE89-3942-929B-09E7BE1F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0381-4CEB-5746-A7C5-1FCC6D39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FAC98-3CD2-1F48-87A3-478A798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C97C9-45E1-9049-BF57-DE6D0DDF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80F50-0493-D44C-B166-CC8D5C0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8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F7DA0-DF29-AE4B-A939-BE5CBB6A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9DD0E-7243-5141-8C9D-B6447D3AA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4CAF1-0D8B-C64F-AA9B-9D209153D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F53E6C-69A4-BB4D-92EA-F6639519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F9CF79-916C-0047-95C2-CC67D6D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4E44A-5F89-1146-AE45-64FA6B1B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4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1D222-44BB-4348-B1D5-7441C05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B976AF-BE7D-4E40-9723-50107B16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410A63-98BC-1F45-9EF4-F4AA408F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C6E5CC-B2D8-4740-BE5C-EEE5C8D9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EFEBF6-9C40-FC40-B326-413F941C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086332-3489-FB4B-9C21-1AF2F961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51C3C9-F63C-4744-84DE-A9755653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03999B-33AA-AF46-A8C0-8B180F6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53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C52CD-3346-D344-8321-28A712BA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45E8A7-A38A-3746-8025-4C567F4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31E165-CEBE-3948-93BA-1088DCE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F08D3B-1383-F44E-9574-E79D3ED3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02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2EBA21-2CC2-CC42-B904-2B2DAF4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575297-51C4-8349-8F73-B4B438AC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AC7193-C10D-B64E-8132-FE37009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15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87BD1-2F5F-7749-8EE2-2A56D76A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7C237-8477-9541-B95D-0644EEB4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9F242-D99C-9748-8C89-50625DD8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553AF-296F-A745-96E0-4BF35B1D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FB6BBC-C6AB-074C-8F41-A7FF4A80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97F07-82AF-A94E-B85D-1A38689B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C7381-350C-9847-B3E7-66A7294D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1B53A1-6587-E24B-B38F-4C5CEAAB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582D6-D6C4-5D4E-9CC5-38FF1A4C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42799-DE82-2D44-90E6-95FA0FA2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461EF-8962-5848-A1F8-5A3631F1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ABDA0-5CAF-6447-A7DC-6626B6AD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EF47D6-06AD-4E47-99AD-BECEA4D1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267B0-06C9-C049-B120-5D511DB6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F0873-2B45-5446-8893-462EAB6C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02E1-F8CB-EF4C-B03E-942E534583B6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7305F-8C31-074A-8D13-D02812F5E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D2586-3095-4648-8BE3-2C972EEA4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78BA-FEE4-044E-B804-AC8A631905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9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1215363"/>
            <a:ext cx="11623582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800" b="1">
                <a:latin typeface="Arial"/>
                <a:cs typeface="Arial"/>
              </a:rPr>
              <a:t>Uma Análise Estatística dos Principais Ativos da BOVESPA</a:t>
            </a:r>
          </a:p>
          <a:p>
            <a:pPr algn="ctr"/>
            <a:endParaRPr lang="pt-BR" sz="3800" b="1">
              <a:latin typeface="Arial"/>
              <a:cs typeface="Arial" panose="020B0604020202020204" pitchFamily="34" charset="0"/>
            </a:endParaRPr>
          </a:p>
          <a:p>
            <a:pPr algn="ctr"/>
            <a:endParaRPr lang="pt-BR" sz="3800" b="1">
              <a:latin typeface="Arial"/>
              <a:cs typeface="Arial" panose="020B0604020202020204" pitchFamily="34" charset="0"/>
            </a:endParaRPr>
          </a:p>
          <a:p>
            <a:r>
              <a:rPr lang="pt-BR" sz="2400" b="1">
                <a:latin typeface="Arial"/>
                <a:cs typeface="Arial"/>
              </a:rPr>
              <a:t>Alunos : </a:t>
            </a:r>
          </a:p>
          <a:p>
            <a:r>
              <a:rPr lang="pt-BR" sz="2400" b="1">
                <a:latin typeface="Arial"/>
                <a:cs typeface="Arial"/>
              </a:rPr>
              <a:t>Douglas Muniz do Nascimento</a:t>
            </a:r>
          </a:p>
          <a:p>
            <a:r>
              <a:rPr lang="pt-BR" sz="2400" b="1">
                <a:latin typeface="Arial"/>
                <a:cs typeface="Arial"/>
              </a:rPr>
              <a:t>Juliano </a:t>
            </a:r>
            <a:r>
              <a:rPr lang="pt-BR" sz="2400" b="1" err="1">
                <a:latin typeface="Arial"/>
                <a:cs typeface="Arial"/>
              </a:rPr>
              <a:t>Ferrasso</a:t>
            </a:r>
            <a:endParaRPr lang="pt-BR" sz="2400" b="1">
              <a:latin typeface="Arial"/>
              <a:cs typeface="Arial"/>
            </a:endParaRPr>
          </a:p>
          <a:p>
            <a:endParaRPr lang="pt-BR" sz="2400" b="1">
              <a:latin typeface="Arial"/>
              <a:cs typeface="Arial" panose="020B0604020202020204" pitchFamily="34" charset="0"/>
            </a:endParaRPr>
          </a:p>
          <a:p>
            <a:r>
              <a:rPr lang="pt-BR" sz="2400" b="1">
                <a:latin typeface="Arial"/>
                <a:cs typeface="Arial"/>
              </a:rPr>
              <a:t>Orientador : </a:t>
            </a:r>
            <a:endParaRPr lang="pt-BR" sz="2400" b="1">
              <a:latin typeface="Arial"/>
              <a:cs typeface="Arial" panose="020B0604020202020204" pitchFamily="34" charset="0"/>
            </a:endParaRPr>
          </a:p>
          <a:p>
            <a:r>
              <a:rPr lang="pt-BR" sz="2400" b="1">
                <a:latin typeface="Arial"/>
                <a:cs typeface="Arial"/>
              </a:rPr>
              <a:t>Prof. Sérgio Monteiro Assunção, </a:t>
            </a:r>
            <a:r>
              <a:rPr lang="pt-BR" sz="2400" b="1" err="1">
                <a:latin typeface="Arial"/>
                <a:cs typeface="Arial"/>
              </a:rPr>
              <a:t>D.Sc</a:t>
            </a:r>
            <a:r>
              <a:rPr lang="pt-BR" sz="2400" b="1">
                <a:latin typeface="Arial"/>
                <a:cs typeface="Arial"/>
              </a:rPr>
              <a:t> </a:t>
            </a:r>
            <a:endParaRPr lang="pt-BR" sz="2400" b="1">
              <a:latin typeface="Arial"/>
              <a:cs typeface="Arial" panose="020B0604020202020204" pitchFamily="34" charset="0"/>
            </a:endParaRPr>
          </a:p>
          <a:p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3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B876D7-4DA2-F34C-9C50-55B597600D36}"/>
              </a:ext>
            </a:extLst>
          </p:cNvPr>
          <p:cNvSpPr txBox="1"/>
          <p:nvPr/>
        </p:nvSpPr>
        <p:spPr>
          <a:xfrm>
            <a:off x="345650" y="2233532"/>
            <a:ext cx="11472629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latin typeface="Arial"/>
                <a:cs typeface="Arial"/>
              </a:rPr>
              <a:t>        Para sistematizar a análise estatística da BOVESPA foi desenvolvido dois algoritmos. </a:t>
            </a:r>
          </a:p>
          <a:p>
            <a:pPr algn="just"/>
            <a:endParaRPr lang="pt-BR" sz="2400">
              <a:latin typeface="Arial"/>
              <a:cs typeface="Arial"/>
            </a:endParaRPr>
          </a:p>
          <a:p>
            <a:pPr algn="just"/>
            <a:r>
              <a:rPr lang="pt-BR" sz="2400">
                <a:latin typeface="Arial"/>
                <a:cs typeface="Arial"/>
              </a:rPr>
              <a:t>      Um algoritmo que faz a leitura do arquivo de texto que a BOVESPA disponibiliza em seu site. E através dele faz a importação dos dados necessários no banco de dados </a:t>
            </a:r>
            <a:r>
              <a:rPr lang="pt-BR" sz="2400" err="1">
                <a:latin typeface="Arial"/>
                <a:cs typeface="Arial"/>
              </a:rPr>
              <a:t>PostgreSQL</a:t>
            </a:r>
            <a:r>
              <a:rPr lang="pt-BR" sz="2400">
                <a:latin typeface="Arial"/>
                <a:cs typeface="Arial"/>
              </a:rPr>
              <a:t>. </a:t>
            </a:r>
          </a:p>
          <a:p>
            <a:pPr algn="just"/>
            <a:endParaRPr lang="pt-BR" sz="2400">
              <a:latin typeface="Arial"/>
              <a:cs typeface="Arial"/>
            </a:endParaRPr>
          </a:p>
          <a:p>
            <a:pPr algn="just"/>
            <a:r>
              <a:rPr lang="pt-BR" sz="2400">
                <a:latin typeface="Arial"/>
                <a:cs typeface="Arial"/>
              </a:rPr>
              <a:t>            De posse do banco de dados já </a:t>
            </a:r>
            <a:r>
              <a:rPr lang="pt-BR" sz="2400" err="1">
                <a:latin typeface="Arial"/>
                <a:cs typeface="Arial"/>
              </a:rPr>
              <a:t>populado</a:t>
            </a:r>
            <a:r>
              <a:rPr lang="pt-BR" sz="2400">
                <a:latin typeface="Arial"/>
                <a:cs typeface="Arial"/>
              </a:rPr>
              <a:t>, utilizamos um segundo algoritmo que realiza todo o processamento dos dados relativos às ações que se deseja analisar e imprime os resultados em tela.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1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6B876D7-4DA2-F34C-9C50-55B597600D36}"/>
              </a:ext>
            </a:extLst>
          </p:cNvPr>
          <p:cNvSpPr txBox="1"/>
          <p:nvPr/>
        </p:nvSpPr>
        <p:spPr>
          <a:xfrm>
            <a:off x="345650" y="2233532"/>
            <a:ext cx="11745798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latin typeface="Arial"/>
                <a:cs typeface="Arial"/>
              </a:rPr>
              <a:t>        Para tornar viável a análise da BOVESPA foi necessário a normalização dos dados num (SGBD) Sistema Gerenciador de Banco de Dados pois para cada simulação realizada através da leitura do arquivo o algoritmo levava em torno de 30 minutos.</a:t>
            </a:r>
          </a:p>
          <a:p>
            <a:pPr algn="just"/>
            <a:endParaRPr lang="pt-BR" sz="2400">
              <a:latin typeface="Arial"/>
              <a:cs typeface="Arial"/>
            </a:endParaRPr>
          </a:p>
          <a:p>
            <a:pPr algn="just"/>
            <a:r>
              <a:rPr lang="pt-BR" sz="2400">
                <a:latin typeface="Arial"/>
                <a:cs typeface="Arial"/>
              </a:rPr>
              <a:t>       Já quando feita a simulação utilizando o SGBD o algoritmo passou a levar menos de 1 segundo.</a:t>
            </a:r>
          </a:p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6A7888-D728-C64D-A08D-F75537690658}"/>
              </a:ext>
            </a:extLst>
          </p:cNvPr>
          <p:cNvSpPr txBox="1"/>
          <p:nvPr/>
        </p:nvSpPr>
        <p:spPr>
          <a:xfrm>
            <a:off x="284209" y="770594"/>
            <a:ext cx="11623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Normalização dos dados</a:t>
            </a: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1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2352D0-EC83-BA4F-BEC5-DBEC9C437FD9}"/>
              </a:ext>
            </a:extLst>
          </p:cNvPr>
          <p:cNvSpPr txBox="1"/>
          <p:nvPr/>
        </p:nvSpPr>
        <p:spPr>
          <a:xfrm>
            <a:off x="284209" y="770594"/>
            <a:ext cx="1162358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marL="342900" indent="-342900">
              <a:buFont typeface="Arial" charset="0"/>
              <a:buChar char="•"/>
            </a:pPr>
            <a:endParaRPr lang="pt-BR" sz="3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>
                <a:latin typeface="Arial"/>
                <a:cs typeface="Arial"/>
              </a:rPr>
              <a:t>       Utilizamos o </a:t>
            </a:r>
            <a:r>
              <a:rPr lang="pt-BR" sz="2400" err="1">
                <a:latin typeface="Arial"/>
                <a:cs typeface="Arial"/>
              </a:rPr>
              <a:t>PostgreSQL</a:t>
            </a:r>
            <a:r>
              <a:rPr lang="pt-BR" sz="2400">
                <a:latin typeface="Arial"/>
                <a:cs typeface="Arial"/>
              </a:rPr>
              <a:t> como banco de dados para armazenar as informações das ações e para otimizar a performance do algoritmo.</a:t>
            </a:r>
            <a:endParaRPr lang="pt-BR" sz="2400" b="1">
              <a:latin typeface="Arial"/>
              <a:cs typeface="Arial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3BA3EB-A10B-3D40-A841-7D43D1F15AD2}"/>
              </a:ext>
            </a:extLst>
          </p:cNvPr>
          <p:cNvSpPr txBox="1"/>
          <p:nvPr/>
        </p:nvSpPr>
        <p:spPr>
          <a:xfrm>
            <a:off x="3378471" y="3113077"/>
            <a:ext cx="511875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latin typeface="Arial"/>
                <a:cs typeface="Arial"/>
              </a:rPr>
              <a:t>Diagrama Entidade Relacionamento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BB10E4-B529-C745-A4D3-3FD5FCCB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3952162"/>
            <a:ext cx="7112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9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CCFF19-4AB4-454A-A2D5-C0EA28E876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2041" y="2658359"/>
            <a:ext cx="7121952" cy="347954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CB5549-30C1-154C-8AB5-1A8F83EA87CA}"/>
              </a:ext>
            </a:extLst>
          </p:cNvPr>
          <p:cNvSpPr txBox="1"/>
          <p:nvPr/>
        </p:nvSpPr>
        <p:spPr>
          <a:xfrm>
            <a:off x="1480890" y="1683081"/>
            <a:ext cx="10163295" cy="4770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>
                <a:latin typeface="Arial"/>
                <a:cs typeface="Arial"/>
              </a:rPr>
              <a:t>PETR4 – Ações de Petrobrás no período de 01/01/2019 a 31/01/2019</a:t>
            </a:r>
            <a:r>
              <a:rPr lang="pt-BR" sz="250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B612E6-AF0F-8647-8835-92272E8B00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11669" y="2659115"/>
            <a:ext cx="4096122" cy="24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1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  <a:p>
            <a:pPr marL="342900" indent="-342900">
              <a:buFont typeface="Arial" charset="0"/>
              <a:buChar char="•"/>
            </a:pPr>
            <a:endParaRPr lang="pt-BR" sz="3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B53ECC-AB93-2147-BBE7-BCE7EF343A43}"/>
              </a:ext>
            </a:extLst>
          </p:cNvPr>
          <p:cNvSpPr txBox="1"/>
          <p:nvPr/>
        </p:nvSpPr>
        <p:spPr>
          <a:xfrm>
            <a:off x="1480890" y="1683081"/>
            <a:ext cx="970233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>
                <a:latin typeface="Arial"/>
                <a:ea typeface="+mn-lt"/>
                <a:cs typeface="+mn-lt"/>
              </a:rPr>
              <a:t>PETR4 – Ações de Petrobrás no período de 01/01/2019 a 30/06/2019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8562E3-DB1E-C243-B1DF-6EAC7ABA83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4462" y="2516958"/>
            <a:ext cx="7004115" cy="393582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157FF7-2AC7-A049-BD62-53E5E64377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73275" y="2499710"/>
            <a:ext cx="4134515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1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  <a:p>
            <a:pPr marL="342900" indent="-342900">
              <a:buFont typeface="Arial" charset="0"/>
              <a:buChar char="•"/>
            </a:pPr>
            <a:endParaRPr lang="pt-BR" sz="3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C33E4B-F2AB-2248-ACCC-722F95C9E214}"/>
              </a:ext>
            </a:extLst>
          </p:cNvPr>
          <p:cNvSpPr txBox="1"/>
          <p:nvPr/>
        </p:nvSpPr>
        <p:spPr>
          <a:xfrm>
            <a:off x="1480890" y="1683081"/>
            <a:ext cx="970233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>
                <a:latin typeface="Arial"/>
                <a:cs typeface="Arial"/>
              </a:rPr>
              <a:t>PETR4 – Ações de Petrobrás no período de 01/01/2019 a 31/12/2019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0CF60D-0CB9-9A4C-99F7-5E434D5578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780" y="2463600"/>
            <a:ext cx="7268065" cy="38240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2684C76-07BD-8948-B76D-2BB4C183DC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54225" y="2475514"/>
            <a:ext cx="4153565" cy="25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5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marL="342900" indent="-342900">
              <a:buFont typeface="Arial" charset="0"/>
              <a:buChar char="•"/>
            </a:pPr>
            <a:endParaRPr lang="pt-BR" sz="3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5EE06C-70DA-1A42-8474-A4BDCDA9A4FF}"/>
              </a:ext>
            </a:extLst>
          </p:cNvPr>
          <p:cNvSpPr txBox="1"/>
          <p:nvPr/>
        </p:nvSpPr>
        <p:spPr>
          <a:xfrm>
            <a:off x="223101" y="2932923"/>
            <a:ext cx="1174579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/>
              <a:t>    </a:t>
            </a:r>
            <a:r>
              <a:rPr lang="pt-BR" sz="2400">
                <a:latin typeface="Arial"/>
                <a:cs typeface="Arial"/>
              </a:rPr>
              <a:t>    Após diversas simulações com o algoritmo podemos constatar que o modelo matemático do CAPM apresenta uma boa precisão na projeção de resultados, principalmente quando utiliza um período longo, acima de 1 (um) ano, como base de dados para análise.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31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5193C30-AB29-694D-8B0D-C11D28D6B870}"/>
              </a:ext>
            </a:extLst>
          </p:cNvPr>
          <p:cNvSpPr txBox="1"/>
          <p:nvPr/>
        </p:nvSpPr>
        <p:spPr>
          <a:xfrm>
            <a:off x="284209" y="770594"/>
            <a:ext cx="11623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</a:p>
          <a:p>
            <a:pPr marL="342900" indent="-342900">
              <a:buFont typeface="Arial" charset="0"/>
              <a:buChar char="•"/>
            </a:pPr>
            <a:endParaRPr lang="pt-BR" sz="3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3DA3EE-703C-BD45-BFDE-34A5DAAF965B}"/>
              </a:ext>
            </a:extLst>
          </p:cNvPr>
          <p:cNvSpPr txBox="1"/>
          <p:nvPr/>
        </p:nvSpPr>
        <p:spPr>
          <a:xfrm>
            <a:off x="600075" y="2826261"/>
            <a:ext cx="11316576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latin typeface="Arial"/>
                <a:cs typeface="Arial"/>
              </a:rPr>
              <a:t>Sugerimos como trabalhos futuros:</a:t>
            </a:r>
          </a:p>
          <a:p>
            <a:pPr algn="just"/>
            <a:endParaRPr lang="pt-BR" sz="2400">
              <a:latin typeface="Arial"/>
              <a:cs typeface="Arial"/>
            </a:endParaRPr>
          </a:p>
          <a:p>
            <a:pPr algn="just"/>
            <a:endParaRPr lang="pt-BR" sz="2400">
              <a:latin typeface="Arial"/>
              <a:cs typeface="Arial"/>
            </a:endParaRPr>
          </a:p>
          <a:p>
            <a:pPr algn="just"/>
            <a:r>
              <a:rPr lang="pt-BR" sz="2400">
                <a:latin typeface="Arial"/>
                <a:cs typeface="Arial"/>
              </a:rPr>
              <a:t>	 - A importação de outros períodos da séria histórica da BOVESPA.</a:t>
            </a:r>
          </a:p>
          <a:p>
            <a:pPr algn="just"/>
            <a:r>
              <a:rPr lang="pt-BR" sz="2400">
                <a:latin typeface="Arial"/>
                <a:cs typeface="Arial"/>
              </a:rPr>
              <a:t>	</a:t>
            </a:r>
          </a:p>
          <a:p>
            <a:pPr algn="just"/>
            <a:r>
              <a:rPr lang="pt-BR" sz="2400">
                <a:latin typeface="Arial"/>
                <a:cs typeface="Arial"/>
              </a:rPr>
              <a:t>	 - A implementação de uma interface gráfica </a:t>
            </a:r>
          </a:p>
          <a:p>
            <a:pPr algn="just"/>
            <a:endParaRPr lang="pt-BR" sz="2500"/>
          </a:p>
          <a:p>
            <a:r>
              <a:rPr lang="pt-BR" sz="2500"/>
              <a:t>	</a:t>
            </a:r>
            <a:endParaRPr lang="pt-BR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19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27462"/>
            <a:ext cx="11623582" cy="5878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latin typeface="Arial"/>
                <a:cs typeface="Arial"/>
              </a:rPr>
              <a:t>PRATES, </a:t>
            </a:r>
            <a:r>
              <a:rPr lang="pt-BR" sz="2000" err="1">
                <a:latin typeface="Arial"/>
                <a:cs typeface="Arial"/>
              </a:rPr>
              <a:t>Wlademir</a:t>
            </a:r>
            <a:r>
              <a:rPr lang="pt-BR" sz="2000">
                <a:latin typeface="Arial"/>
                <a:cs typeface="Arial"/>
              </a:rPr>
              <a:t>. </a:t>
            </a:r>
            <a:r>
              <a:rPr lang="pt-BR" sz="2000" b="1">
                <a:latin typeface="Arial"/>
                <a:cs typeface="Arial"/>
              </a:rPr>
              <a:t>O Que é CAPM (Capital </a:t>
            </a:r>
            <a:r>
              <a:rPr lang="pt-BR" sz="2000" b="1" err="1">
                <a:latin typeface="Arial"/>
                <a:cs typeface="Arial"/>
              </a:rPr>
              <a:t>Asset</a:t>
            </a:r>
            <a:r>
              <a:rPr lang="pt-BR" sz="2000" b="1">
                <a:latin typeface="Arial"/>
                <a:cs typeface="Arial"/>
              </a:rPr>
              <a:t> </a:t>
            </a:r>
            <a:r>
              <a:rPr lang="pt-BR" sz="2000" b="1" err="1">
                <a:latin typeface="Arial"/>
                <a:cs typeface="Arial"/>
              </a:rPr>
              <a:t>Pricing</a:t>
            </a:r>
            <a:r>
              <a:rPr lang="pt-BR" sz="2000" b="1">
                <a:latin typeface="Arial"/>
                <a:cs typeface="Arial"/>
              </a:rPr>
              <a:t> </a:t>
            </a:r>
            <a:r>
              <a:rPr lang="pt-BR" sz="2000" b="1" err="1">
                <a:latin typeface="Arial"/>
                <a:cs typeface="Arial"/>
              </a:rPr>
              <a:t>Model</a:t>
            </a:r>
            <a:r>
              <a:rPr lang="pt-BR" sz="2000" b="1">
                <a:latin typeface="Arial"/>
                <a:cs typeface="Arial"/>
              </a:rPr>
              <a:t>)</a:t>
            </a:r>
            <a:r>
              <a:rPr lang="pt-BR" sz="2000">
                <a:latin typeface="Arial"/>
                <a:cs typeface="Arial"/>
              </a:rPr>
              <a:t>. 2016. Disponível em: &lt;</a:t>
            </a:r>
            <a:r>
              <a:rPr lang="pt-BR" sz="2000" err="1">
                <a:latin typeface="Arial"/>
                <a:cs typeface="Arial"/>
              </a:rPr>
              <a:t>http</a:t>
            </a:r>
            <a:r>
              <a:rPr lang="pt-BR" sz="2000">
                <a:latin typeface="Arial"/>
                <a:cs typeface="Arial"/>
              </a:rPr>
              <a:t>://</a:t>
            </a:r>
            <a:r>
              <a:rPr lang="pt-BR" sz="2000" err="1">
                <a:latin typeface="Arial"/>
                <a:cs typeface="Arial"/>
              </a:rPr>
              <a:t>www.wrprates.com</a:t>
            </a:r>
            <a:r>
              <a:rPr lang="pt-BR" sz="2000">
                <a:latin typeface="Arial"/>
                <a:cs typeface="Arial"/>
              </a:rPr>
              <a:t>/o-que-e-</a:t>
            </a:r>
            <a:r>
              <a:rPr lang="pt-BR" sz="2000" err="1">
                <a:latin typeface="Arial"/>
                <a:cs typeface="Arial"/>
              </a:rPr>
              <a:t>capm</a:t>
            </a:r>
            <a:r>
              <a:rPr lang="pt-BR" sz="2000">
                <a:latin typeface="Arial"/>
                <a:cs typeface="Arial"/>
              </a:rPr>
              <a:t>-capital-</a:t>
            </a:r>
            <a:r>
              <a:rPr lang="pt-BR" sz="2000" err="1">
                <a:latin typeface="Arial"/>
                <a:cs typeface="Arial"/>
              </a:rPr>
              <a:t>asset</a:t>
            </a:r>
            <a:r>
              <a:rPr lang="pt-BR" sz="2000">
                <a:latin typeface="Arial"/>
                <a:cs typeface="Arial"/>
              </a:rPr>
              <a:t>-</a:t>
            </a:r>
            <a:r>
              <a:rPr lang="pt-BR" sz="2000" err="1">
                <a:latin typeface="Arial"/>
                <a:cs typeface="Arial"/>
              </a:rPr>
              <a:t>pricing-model</a:t>
            </a:r>
            <a:r>
              <a:rPr lang="pt-BR" sz="2000">
                <a:latin typeface="Arial"/>
                <a:cs typeface="Arial"/>
              </a:rPr>
              <a:t>/&gt;</a:t>
            </a:r>
          </a:p>
          <a:p>
            <a:pPr algn="just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CONGO, Mariana.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O que é investimento? Entenda tudo sobre o conceito de investimento financeiro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São Paulo, 2019. Disponível em: &lt; https://blog.magnetis.com.br/o-que-e-investimento/&gt;. </a:t>
            </a:r>
          </a:p>
          <a:p>
            <a:pPr algn="just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GOMES, Daniella.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Entenda Tudo Sobre o Mercado de Capitais - Guia Completo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. São Paulo, 2017. Disponível em: &lt;http://blog.rico.com.vc/mercado-de-capitais-guia-completo&gt;.</a:t>
            </a:r>
          </a:p>
          <a:p>
            <a:pPr algn="just"/>
            <a:endParaRPr lang="pt-BR" sz="2000">
              <a:latin typeface="Arial"/>
              <a:cs typeface="Arial"/>
            </a:endParaRPr>
          </a:p>
          <a:p>
            <a:pPr algn="just"/>
            <a:r>
              <a:rPr lang="pt-BR" sz="2000">
                <a:latin typeface="Arial"/>
                <a:cs typeface="Arial"/>
              </a:rPr>
              <a:t>WILTGEN, Julia. </a:t>
            </a:r>
            <a:r>
              <a:rPr lang="pt-BR" sz="2000" b="1">
                <a:latin typeface="Arial"/>
                <a:cs typeface="Arial"/>
              </a:rPr>
              <a:t>Você Sabe o Seu Perfil de Investidor? Conheça os 3 Tipos</a:t>
            </a:r>
            <a:r>
              <a:rPr lang="pt-BR" sz="2000">
                <a:latin typeface="Arial"/>
                <a:cs typeface="Arial"/>
              </a:rPr>
              <a:t>. 2016. Disponível em: &lt;</a:t>
            </a:r>
            <a:r>
              <a:rPr lang="pt-BR" sz="2000" err="1">
                <a:latin typeface="Arial"/>
                <a:cs typeface="Arial"/>
              </a:rPr>
              <a:t>https</a:t>
            </a:r>
            <a:r>
              <a:rPr lang="pt-BR" sz="2000">
                <a:latin typeface="Arial"/>
                <a:cs typeface="Arial"/>
              </a:rPr>
              <a:t>://</a:t>
            </a:r>
            <a:r>
              <a:rPr lang="pt-BR" sz="2000" err="1">
                <a:latin typeface="Arial"/>
                <a:cs typeface="Arial"/>
              </a:rPr>
              <a:t>genialinvestimentos.com.br</a:t>
            </a:r>
            <a:r>
              <a:rPr lang="pt-BR" sz="2000">
                <a:latin typeface="Arial"/>
                <a:cs typeface="Arial"/>
              </a:rPr>
              <a:t>/artigo/</a:t>
            </a:r>
            <a:r>
              <a:rPr lang="pt-BR" sz="2000" err="1">
                <a:latin typeface="Arial"/>
                <a:cs typeface="Arial"/>
              </a:rPr>
              <a:t>voce-sabe-o-seu-perfil-de-investidor-conheca-os</a:t>
            </a:r>
            <a:r>
              <a:rPr lang="pt-BR" sz="2000">
                <a:latin typeface="Arial"/>
                <a:cs typeface="Arial"/>
              </a:rPr>
              <a:t>&gt;.</a:t>
            </a:r>
            <a:endParaRPr lang="pt-BR">
              <a:cs typeface="Calibri" panose="020F0502020204030204"/>
            </a:endParaRPr>
          </a:p>
          <a:p>
            <a:pPr algn="just"/>
            <a:endParaRPr lang="pt-BR" sz="1600">
              <a:latin typeface="Calibri" panose="020F0502020204030204"/>
              <a:cs typeface="Calibri" panose="020F0502020204030204"/>
            </a:endParaRPr>
          </a:p>
          <a:p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5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771A8C3-AE6F-9747-9B3E-5FB9CFDDC294}"/>
              </a:ext>
            </a:extLst>
          </p:cNvPr>
          <p:cNvSpPr txBox="1"/>
          <p:nvPr/>
        </p:nvSpPr>
        <p:spPr>
          <a:xfrm>
            <a:off x="295247" y="732501"/>
            <a:ext cx="11465432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/>
                <a:cs typeface="Arial"/>
              </a:rPr>
              <a:t>Referências Bibliográficas</a:t>
            </a:r>
            <a:endParaRPr lang="pt-BR" sz="3600"/>
          </a:p>
          <a:p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>
              <a:latin typeface="Arial"/>
              <a:cs typeface="Arial"/>
            </a:endParaRP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GÓMEZ, Natalia.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ON e PN: Qual a diferença entre ações preferencias e ações ordinárias. 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2020 . Disponível em : https://www.euqueroinvestir.com/qual-a-diferenca-de-acoes-preferenciais-e-ordinarias-e-qual-a-melhor-opcao/ .</a:t>
            </a:r>
          </a:p>
          <a:p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>
                <a:latin typeface="Arial"/>
                <a:cs typeface="Arial"/>
              </a:rPr>
              <a:t>B3. </a:t>
            </a:r>
            <a:r>
              <a:rPr lang="pt-BR" sz="2000" b="1">
                <a:latin typeface="Arial"/>
                <a:cs typeface="Arial"/>
              </a:rPr>
              <a:t>Por Dentro da B3:</a:t>
            </a:r>
            <a:r>
              <a:rPr lang="pt-BR" sz="2000">
                <a:latin typeface="Arial"/>
                <a:cs typeface="Arial"/>
              </a:rPr>
              <a:t> </a:t>
            </a:r>
            <a:r>
              <a:rPr lang="pt-BR" sz="2000" b="1">
                <a:latin typeface="Arial"/>
                <a:cs typeface="Arial"/>
              </a:rPr>
              <a:t>guia prático de uma das maiores bolsas de valores e derivativos do mundo.</a:t>
            </a:r>
            <a:r>
              <a:rPr lang="pt-BR" sz="2000">
                <a:latin typeface="Arial"/>
                <a:cs typeface="Arial"/>
              </a:rPr>
              <a:t> São Paulo, 2017. Disponível em : http://www.b3.com.br/lumis/portal/file/fileDownload.jsp?fileId=8AE490CA6EF8051B016EFF8D43BD2064</a:t>
            </a:r>
          </a:p>
          <a:p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B3. 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Séries Históricas.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 Disponível em : http://www.b3.com.br/pt_br/market-data-e-indices/servicos-de-dados/market-data/historico/mercado-a-vista/series-historicas/ .</a:t>
            </a:r>
          </a:p>
          <a:p>
            <a:pPr marL="342900" indent="-342900">
              <a:buFont typeface="Arial" charset="0"/>
              <a:buChar char="•"/>
            </a:pP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3415004" y="1913642"/>
            <a:ext cx="592493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Introdução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Objetivo do Trabalho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Fundamentação Teórica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Metodologia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Análise dos Resultados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Conclusão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Trabalhos Futuros</a:t>
            </a:r>
          </a:p>
          <a:p>
            <a:pPr marL="342900" indent="-342900">
              <a:buFont typeface="Arial" charset="0"/>
              <a:buChar char="•"/>
            </a:pPr>
            <a:r>
              <a:rPr lang="pt-BR" sz="3000" b="1">
                <a:latin typeface="Arial"/>
                <a:cs typeface="Arial"/>
              </a:rPr>
              <a:t>Referências Bibliográficas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FF600F-1773-644E-B19B-80F7FDCF40DF}"/>
              </a:ext>
            </a:extLst>
          </p:cNvPr>
          <p:cNvSpPr txBox="1"/>
          <p:nvPr/>
        </p:nvSpPr>
        <p:spPr>
          <a:xfrm>
            <a:off x="397330" y="661001"/>
            <a:ext cx="26003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/>
                <a:cs typeface="Arial"/>
              </a:rPr>
              <a:t>Sumário</a:t>
            </a:r>
            <a:endParaRPr lang="pt-BR" sz="24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30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771A8C3-AE6F-9747-9B3E-5FB9CFDDC294}"/>
              </a:ext>
            </a:extLst>
          </p:cNvPr>
          <p:cNvSpPr txBox="1"/>
          <p:nvPr/>
        </p:nvSpPr>
        <p:spPr>
          <a:xfrm>
            <a:off x="845753" y="1926819"/>
            <a:ext cx="1081751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/>
                <a:cs typeface="Arial"/>
              </a:rPr>
              <a:t>GitHub</a:t>
            </a:r>
          </a:p>
          <a:p>
            <a:endParaRPr lang="pt-BR" sz="3600" b="1">
              <a:latin typeface="Arial"/>
              <a:cs typeface="Arial"/>
            </a:endParaRPr>
          </a:p>
          <a:p>
            <a:endParaRPr lang="pt-BR" sz="3600"/>
          </a:p>
          <a:p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julianoferrasso</a:t>
            </a:r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000" err="1">
                <a:latin typeface="Arial" panose="020B0604020202020204" pitchFamily="34" charset="0"/>
                <a:cs typeface="Arial" panose="020B0604020202020204" pitchFamily="34" charset="0"/>
              </a:rPr>
              <a:t>tcc-capm</a:t>
            </a: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/>
              <a:cs typeface="Arial"/>
            </a:endParaRPr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260039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/>
                <a:cs typeface="Arial"/>
              </a:rPr>
              <a:t>Introdução</a:t>
            </a:r>
            <a:endParaRPr lang="pt-BR" sz="2400" b="1">
              <a:latin typeface="Arial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373000-75E4-A948-8D3D-FF324A35552B}"/>
              </a:ext>
            </a:extLst>
          </p:cNvPr>
          <p:cNvSpPr txBox="1"/>
          <p:nvPr/>
        </p:nvSpPr>
        <p:spPr>
          <a:xfrm>
            <a:off x="283634" y="1484841"/>
            <a:ext cx="11522223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latin typeface="Arial"/>
                <a:ea typeface="+mn-lt"/>
                <a:cs typeface="Arial"/>
              </a:rPr>
              <a:t>       Com a queda do rendimento nos investimentos em renda fixa, que são os investimentos considerados conservadores, em nosso país nos últimos anos, onde a Taxa Selic caiu de patamares de 14% em 2016 para 4,5% em dezembro de 2019, percebe-se a debanda desses investidores para a Bolsa de Valores de São Paulo, a Bovespa. Optando por correr o risco dos investimentos na renda variável, popularmente conhecida como investimento em ações. </a:t>
            </a:r>
            <a:endParaRPr lang="pt-BR" sz="2400">
              <a:latin typeface="Arial"/>
              <a:cs typeface="Arial"/>
            </a:endParaRPr>
          </a:p>
          <a:p>
            <a:pPr algn="just"/>
            <a:r>
              <a:rPr lang="pt-BR" sz="2400">
                <a:latin typeface="Arial"/>
                <a:ea typeface="+mn-lt"/>
                <a:cs typeface="Arial"/>
              </a:rPr>
              <a:t>          Então abordaremos uma sistematização do principal cálculo utilizado na projeção de retorno versus risco em investimentos em renda variável conhecido como CAPM (Capital </a:t>
            </a:r>
            <a:r>
              <a:rPr lang="pt-BR" sz="2400" err="1">
                <a:latin typeface="Arial"/>
                <a:ea typeface="+mn-lt"/>
                <a:cs typeface="Arial"/>
              </a:rPr>
              <a:t>Asset</a:t>
            </a:r>
            <a:r>
              <a:rPr lang="pt-BR" sz="2400">
                <a:latin typeface="Arial"/>
                <a:ea typeface="+mn-lt"/>
                <a:cs typeface="Arial"/>
              </a:rPr>
              <a:t> </a:t>
            </a:r>
            <a:r>
              <a:rPr lang="pt-BR" sz="2400" err="1">
                <a:latin typeface="Arial"/>
                <a:ea typeface="+mn-lt"/>
                <a:cs typeface="Arial"/>
              </a:rPr>
              <a:t>Pricing</a:t>
            </a:r>
            <a:r>
              <a:rPr lang="pt-BR" sz="2400">
                <a:latin typeface="Arial"/>
                <a:ea typeface="+mn-lt"/>
                <a:cs typeface="Arial"/>
              </a:rPr>
              <a:t> </a:t>
            </a:r>
            <a:r>
              <a:rPr lang="pt-BR" sz="2400" err="1">
                <a:latin typeface="Arial"/>
                <a:ea typeface="+mn-lt"/>
                <a:cs typeface="Arial"/>
              </a:rPr>
              <a:t>Model</a:t>
            </a:r>
            <a:r>
              <a:rPr lang="pt-BR" sz="2400">
                <a:latin typeface="Arial"/>
                <a:ea typeface="+mn-lt"/>
                <a:cs typeface="Arial"/>
              </a:rPr>
              <a:t>). Para chegar ao retorno esperado utilizando este cálculo é necessário a obtenção do índice Beta que compõe</a:t>
            </a:r>
            <a:endParaRPr lang="pt-BR">
              <a:latin typeface="Arial"/>
              <a:ea typeface="+mn-lt"/>
              <a:cs typeface="Arial"/>
            </a:endParaRPr>
          </a:p>
          <a:p>
            <a:pPr algn="just"/>
            <a:r>
              <a:rPr lang="pt-BR" sz="2400">
                <a:latin typeface="Arial"/>
                <a:ea typeface="+mn-lt"/>
                <a:cs typeface="Arial"/>
              </a:rPr>
              <a:t>a fórmula do CAPM. Este índice corresponde ao risco de determinada Ação. </a:t>
            </a:r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1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/>
              <a:cs typeface="Arial"/>
            </a:endParaRPr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73001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/>
                <a:cs typeface="Arial"/>
              </a:rPr>
              <a:t>Introdução - Justificativa e problematização</a:t>
            </a:r>
            <a:endParaRPr lang="pt-BR" sz="2400" b="1">
              <a:latin typeface="Arial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373000-75E4-A948-8D3D-FF324A35552B}"/>
              </a:ext>
            </a:extLst>
          </p:cNvPr>
          <p:cNvSpPr txBox="1"/>
          <p:nvPr/>
        </p:nvSpPr>
        <p:spPr>
          <a:xfrm>
            <a:off x="283634" y="1642992"/>
            <a:ext cx="1152222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latin typeface="Arial"/>
                <a:ea typeface="+mn-lt"/>
                <a:cs typeface="Arial"/>
              </a:rPr>
              <a:t>       A escolha desse tema se formou pelo fato de que além de nos interessarmos pela área de desenvolvimento, queríamos utilizar a arte da programação para ajudar ao público e a nós mesmo na área financeira como por exemplo fazer um investimento em uma determinada ação. E um investimento pode trazer lucro ou prejuízo para uma pessoa, porém existem diversos métodos de se assegurar na hora de se investir seja em uma ação ou em empresas .</a:t>
            </a:r>
          </a:p>
          <a:p>
            <a:pPr algn="just"/>
            <a:r>
              <a:rPr lang="pt-BR" sz="2400">
                <a:latin typeface="Arial"/>
                <a:cs typeface="Arial"/>
              </a:rPr>
              <a:t>  Então para podermos falar um pouco sobre investimento e seus riscos utilizaremos o modelo matemático CAPM para demonstrarmos como é </a:t>
            </a:r>
            <a:r>
              <a:rPr lang="pt-BR" sz="2400">
                <a:latin typeface="Arial"/>
                <a:ea typeface="+mn-lt"/>
                <a:cs typeface="+mn-lt"/>
              </a:rPr>
              <a:t>fácil sua usabilidade, na qual é utilizado para saber o risco e o retorno de se investir em determinada ação.</a:t>
            </a:r>
            <a:endParaRPr lang="pt-BR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81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cs typeface="Arial" panose="020B0604020202020204" pitchFamily="34" charset="0"/>
              </a:rPr>
              <a:t>Objetivo do Trabalho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5DFAC7-2C63-5445-9A3B-A15E452F4CF5}"/>
              </a:ext>
            </a:extLst>
          </p:cNvPr>
          <p:cNvSpPr txBox="1"/>
          <p:nvPr/>
        </p:nvSpPr>
        <p:spPr>
          <a:xfrm>
            <a:off x="338151" y="1719621"/>
            <a:ext cx="11513980" cy="38318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500">
                <a:ea typeface="+mn-lt"/>
                <a:cs typeface="+mn-lt"/>
              </a:rPr>
              <a:t>   </a:t>
            </a:r>
            <a:r>
              <a:rPr lang="pt-BR" sz="2400">
                <a:latin typeface="Arial"/>
                <a:ea typeface="+mn-lt"/>
                <a:cs typeface="+mn-lt"/>
              </a:rPr>
              <a:t>       Nos dias atuais existem diversos métodos utilizados em finanças para a construção de carteiras de investimentos no mercado brasileiro. Dentre esses muitos podemos citar o CAPM </a:t>
            </a:r>
            <a:r>
              <a:rPr lang="pt-BR" sz="2400" i="1">
                <a:latin typeface="Arial"/>
                <a:ea typeface="+mn-lt"/>
                <a:cs typeface="+mn-lt"/>
              </a:rPr>
              <a:t>(Capital Asset Pricing Model),</a:t>
            </a:r>
            <a:r>
              <a:rPr lang="pt-BR" sz="2400">
                <a:latin typeface="Arial"/>
                <a:ea typeface="+mn-lt"/>
                <a:cs typeface="+mn-lt"/>
              </a:rPr>
              <a:t> que visa determinar a taxa do retorno em relação ao investimento levando em conta a sensibilidade do risco. Visando esse conceito, o objetivo desse trabalho é : uma análise estatística dos principais ativos negociados na Bovespa a partir do arquivo da série de cotações de preços dos títulos negociados na Bolsa de Valores de São Paulo (BOVESPA) e de uma sistematização do cálculo do Beta (Risco de uma determinada ação).</a:t>
            </a:r>
            <a:endParaRPr lang="pt-BR" sz="2400">
              <a:latin typeface="Arial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cs typeface="Arial" panose="020B0604020202020204" pitchFamily="34" charset="0"/>
              </a:rPr>
              <a:t>Objetivo do Trabalho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5DFAC7-2C63-5445-9A3B-A15E452F4CF5}"/>
              </a:ext>
            </a:extLst>
          </p:cNvPr>
          <p:cNvSpPr txBox="1"/>
          <p:nvPr/>
        </p:nvSpPr>
        <p:spPr>
          <a:xfrm>
            <a:off x="338151" y="1719621"/>
            <a:ext cx="11513980" cy="26007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500">
                <a:ea typeface="+mn-lt"/>
                <a:cs typeface="+mn-lt"/>
              </a:rPr>
              <a:t>   </a:t>
            </a:r>
            <a:r>
              <a:rPr lang="pt-BR" sz="2400">
                <a:latin typeface="Arial"/>
                <a:ea typeface="+mn-lt"/>
                <a:cs typeface="+mn-lt"/>
              </a:rPr>
              <a:t>     Este trabalho tem como objetivo principal uma análise estatística das principais ações do mercado brasileiro e para isso foi feita uma implementação de um algoritmo desenvolvido utilizando a linguagem Python do modelo matemático do principal cálculo de expectativa de retorno em investimento em ações, o CAPM. Simulando através deste algoritmo o comportamento das principais ações do mercado brasileiro. </a:t>
            </a:r>
            <a:endParaRPr lang="pt-BR" sz="2400">
              <a:latin typeface="Arial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21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>
                <a:latin typeface="Arial"/>
                <a:cs typeface="Arial"/>
              </a:rPr>
              <a:t>Fundamentação Teórica</a:t>
            </a:r>
            <a:endParaRPr lang="pt-BR" sz="2400">
              <a:latin typeface="Arial"/>
              <a:cs typeface="Arial"/>
            </a:endParaRPr>
          </a:p>
          <a:p>
            <a:pPr marL="342900" indent="-342900">
              <a:buFont typeface="Arial" charset="0"/>
              <a:buChar char="•"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DB55349-06FC-874B-9372-68AB6E3D182F}"/>
              </a:ext>
            </a:extLst>
          </p:cNvPr>
          <p:cNvSpPr txBox="1"/>
          <p:nvPr/>
        </p:nvSpPr>
        <p:spPr>
          <a:xfrm>
            <a:off x="433367" y="2469823"/>
            <a:ext cx="11269001" cy="38318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>
                <a:latin typeface="Arial"/>
                <a:cs typeface="Arial"/>
              </a:rPr>
              <a:t>        Para uma melhor compreensão deste trabalho, nesta seção será explanado os principais conceitos técnicos utilizados :</a:t>
            </a:r>
          </a:p>
          <a:p>
            <a:pPr algn="just"/>
            <a:endParaRPr lang="pt-BR" sz="2400">
              <a:latin typeface="Arial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Bolsa de Valores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Risco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Modelo Matemático CAPM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Índice Beta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1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770594"/>
            <a:ext cx="11623582" cy="58246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pt-BR" sz="3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pt-BR" sz="2400">
                <a:latin typeface="Arial"/>
                <a:cs typeface="Arial"/>
              </a:rPr>
              <a:t>Ferramentas de Programação</a:t>
            </a:r>
          </a:p>
          <a:p>
            <a:pPr marL="342900" indent="-342900" algn="just">
              <a:buFont typeface="Arial" charset="0"/>
              <a:buChar char="•"/>
            </a:pPr>
            <a:endParaRPr lang="pt-BR" sz="2400">
              <a:latin typeface="Arial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Linguagem Python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Biblioteca Psycopg2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Biblioteca </a:t>
            </a:r>
            <a:r>
              <a:rPr lang="pt-BR" sz="2400" err="1">
                <a:latin typeface="Arial"/>
                <a:cs typeface="Arial"/>
              </a:rPr>
              <a:t>Numpy</a:t>
            </a:r>
            <a:endParaRPr lang="pt-BR" sz="2400">
              <a:latin typeface="Arial"/>
              <a:cs typeface="Arial"/>
            </a:endParaRP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Biblioteca </a:t>
            </a:r>
            <a:r>
              <a:rPr lang="pt-BR" sz="2400" err="1">
                <a:latin typeface="Arial"/>
                <a:cs typeface="Arial"/>
              </a:rPr>
              <a:t>Matplotlib</a:t>
            </a:r>
            <a:endParaRPr lang="pt-BR" sz="2400">
              <a:latin typeface="Arial"/>
              <a:cs typeface="Arial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IDE </a:t>
            </a:r>
            <a:r>
              <a:rPr lang="pt-BR" sz="2400" err="1">
                <a:latin typeface="Arial"/>
                <a:cs typeface="Arial"/>
              </a:rPr>
              <a:t>Spyder</a:t>
            </a:r>
            <a:endParaRPr lang="pt-BR" sz="2400">
              <a:latin typeface="Arial"/>
              <a:cs typeface="Arial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>
                <a:latin typeface="Arial"/>
                <a:cs typeface="Arial"/>
              </a:rPr>
              <a:t>Banco de Dados Relacional – </a:t>
            </a:r>
            <a:r>
              <a:rPr lang="pt-BR" sz="2400" err="1">
                <a:latin typeface="Arial"/>
                <a:cs typeface="Arial"/>
              </a:rPr>
              <a:t>PostgreSQL</a:t>
            </a:r>
            <a:r>
              <a:rPr lang="pt-BR" sz="2400">
                <a:latin typeface="Arial"/>
                <a:cs typeface="Arial"/>
              </a:rPr>
              <a:t> ( Open </a:t>
            </a:r>
            <a:r>
              <a:rPr lang="pt-BR" sz="2400" err="1">
                <a:latin typeface="Arial"/>
                <a:cs typeface="Arial"/>
              </a:rPr>
              <a:t>Source</a:t>
            </a:r>
            <a:r>
              <a:rPr lang="pt-BR" sz="2400">
                <a:latin typeface="Arial"/>
                <a:cs typeface="Arial"/>
              </a:rPr>
              <a:t> )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 err="1">
                <a:latin typeface="Arial"/>
                <a:cs typeface="Arial"/>
              </a:rPr>
              <a:t>DBeaver</a:t>
            </a:r>
            <a:r>
              <a:rPr lang="pt-BR" sz="2400">
                <a:latin typeface="Arial"/>
                <a:cs typeface="Arial"/>
              </a:rPr>
              <a:t> – Software de Gerenciamento de Banco de Dados</a:t>
            </a:r>
          </a:p>
          <a:p>
            <a:pPr algn="just"/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3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80CA97-CE81-3E4C-A5FF-2D16F90F1009}"/>
              </a:ext>
            </a:extLst>
          </p:cNvPr>
          <p:cNvSpPr/>
          <p:nvPr/>
        </p:nvSpPr>
        <p:spPr>
          <a:xfrm>
            <a:off x="0" y="0"/>
            <a:ext cx="12192000" cy="531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UniCarioca">
            <a:extLst>
              <a:ext uri="{FF2B5EF4-FFF2-40B4-BE49-F238E27FC236}">
                <a16:creationId xmlns:a16="http://schemas.microsoft.com/office/drawing/2014/main" id="{043784E3-4C81-404A-A12F-ADCDA838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297" y="5151568"/>
            <a:ext cx="1429494" cy="1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BED84-58FE-DE44-98FF-C47B4669B0A0}"/>
              </a:ext>
            </a:extLst>
          </p:cNvPr>
          <p:cNvSpPr txBox="1"/>
          <p:nvPr/>
        </p:nvSpPr>
        <p:spPr>
          <a:xfrm>
            <a:off x="284209" y="886436"/>
            <a:ext cx="1162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/>
              <a:t>	 Optamos por utilizar a IDE </a:t>
            </a:r>
            <a:r>
              <a:rPr lang="pt-BR" sz="2400" err="1"/>
              <a:t>Spyder</a:t>
            </a:r>
            <a:r>
              <a:rPr lang="pt-BR" sz="2400"/>
              <a:t> para fazer na codificação dos algoritmos e assim possibilitar a análise das ações e gerar os gráficos necessários.</a:t>
            </a: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E42C81-0B33-9B48-8FA4-4651FEFA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77" y="1894789"/>
            <a:ext cx="8476327" cy="48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52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alpha val="50000"/>
          </a:schemeClr>
        </a:solidFill>
        <a:ln w="32707" cap="flat">
          <a:noFill/>
          <a:prstDash val="solid"/>
          <a:miter/>
        </a:ln>
      </a:spPr>
      <a:bodyPr wrap="square" rtlCol="0" anchor="ctr">
        <a:noAutofit/>
      </a:bodyPr>
      <a:lstStyle>
        <a:defPPr algn="ctr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Muniz</dc:creator>
  <cp:revision>1</cp:revision>
  <dcterms:created xsi:type="dcterms:W3CDTF">2020-12-01T18:18:45Z</dcterms:created>
  <dcterms:modified xsi:type="dcterms:W3CDTF">2020-12-03T21:23:39Z</dcterms:modified>
</cp:coreProperties>
</file>