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57" r:id="rId5"/>
    <p:sldId id="259" r:id="rId6"/>
    <p:sldId id="269" r:id="rId7"/>
    <p:sldId id="261" r:id="rId8"/>
    <p:sldId id="264" r:id="rId9"/>
    <p:sldId id="265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40E01A-5D5F-4E0F-B58E-EAA4ED0CA0CD}">
          <p14:sldIdLst>
            <p14:sldId id="256"/>
            <p14:sldId id="266"/>
            <p14:sldId id="268"/>
          </p14:sldIdLst>
        </p14:section>
        <p14:section name="Default Section" id="{CBBD1445-91B0-4B77-899D-FCF467A0D952}">
          <p14:sldIdLst>
            <p14:sldId id="257"/>
            <p14:sldId id="259"/>
            <p14:sldId id="269"/>
            <p14:sldId id="261"/>
            <p14:sldId id="264"/>
            <p14:sldId id="265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svg"/><Relationship Id="rId1" Type="http://schemas.openxmlformats.org/officeDocument/2006/relationships/image" Target="../media/image10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svg"/><Relationship Id="rId1" Type="http://schemas.openxmlformats.org/officeDocument/2006/relationships/image" Target="../media/image10.png"/><Relationship Id="rId6" Type="http://schemas.openxmlformats.org/officeDocument/2006/relationships/image" Target="../media/image14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FB629-5DF9-4882-91BA-0A95A62A002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7B95A4-486C-40EC-95EF-C3240FED729E}">
      <dgm:prSet/>
      <dgm:spPr/>
      <dgm:t>
        <a:bodyPr/>
        <a:lstStyle/>
        <a:p>
          <a:r>
            <a:rPr lang="en-US" dirty="0"/>
            <a:t>Compare characteristics of two or more sample groups</a:t>
          </a:r>
        </a:p>
      </dgm:t>
    </dgm:pt>
    <dgm:pt modelId="{5CEA854E-9B38-4E3E-AA22-16F0ED3C8BBE}" type="parTrans" cxnId="{FDC9E852-FE85-4CBE-A189-C7B3675A2C30}">
      <dgm:prSet/>
      <dgm:spPr/>
      <dgm:t>
        <a:bodyPr/>
        <a:lstStyle/>
        <a:p>
          <a:endParaRPr lang="en-US"/>
        </a:p>
      </dgm:t>
    </dgm:pt>
    <dgm:pt modelId="{C90030C0-B279-4EC9-82B0-BA83D36577F8}" type="sibTrans" cxnId="{FDC9E852-FE85-4CBE-A189-C7B3675A2C30}">
      <dgm:prSet/>
      <dgm:spPr/>
      <dgm:t>
        <a:bodyPr/>
        <a:lstStyle/>
        <a:p>
          <a:endParaRPr lang="en-US"/>
        </a:p>
      </dgm:t>
    </dgm:pt>
    <dgm:pt modelId="{C516EBA9-9849-4E1A-9575-228721FD89F2}">
      <dgm:prSet/>
      <dgm:spPr/>
      <dgm:t>
        <a:bodyPr/>
        <a:lstStyle/>
        <a:p>
          <a:r>
            <a:rPr lang="en-US" dirty="0"/>
            <a:t>Calculate the probability (p-value) that observed differences could have occurred purely by chance</a:t>
          </a:r>
        </a:p>
      </dgm:t>
    </dgm:pt>
    <dgm:pt modelId="{72A61EF8-726D-4172-AEBE-150CEAB47F68}" type="parTrans" cxnId="{4295085B-1CF8-4830-93D4-31C19D60F96F}">
      <dgm:prSet/>
      <dgm:spPr/>
      <dgm:t>
        <a:bodyPr/>
        <a:lstStyle/>
        <a:p>
          <a:endParaRPr lang="en-US"/>
        </a:p>
      </dgm:t>
    </dgm:pt>
    <dgm:pt modelId="{CD19CCEC-FFBE-43BD-AB74-F3D3A6C7E672}" type="sibTrans" cxnId="{4295085B-1CF8-4830-93D4-31C19D60F96F}">
      <dgm:prSet/>
      <dgm:spPr/>
      <dgm:t>
        <a:bodyPr/>
        <a:lstStyle/>
        <a:p>
          <a:endParaRPr lang="en-US"/>
        </a:p>
      </dgm:t>
    </dgm:pt>
    <dgm:pt modelId="{1A2C308C-E2D1-4A04-B36E-63A2410511E1}">
      <dgm:prSet/>
      <dgm:spPr/>
      <dgm:t>
        <a:bodyPr/>
        <a:lstStyle/>
        <a:p>
          <a:r>
            <a:rPr lang="en-US" dirty="0"/>
            <a:t>If p-value is very small, we conclude difference is </a:t>
          </a:r>
          <a:r>
            <a:rPr lang="en-US" u="sng" dirty="0"/>
            <a:t>significant</a:t>
          </a:r>
        </a:p>
      </dgm:t>
    </dgm:pt>
    <dgm:pt modelId="{D3D8E0E5-82D0-4952-B59F-CEA712D0EBD6}" type="parTrans" cxnId="{67791BEF-A6F2-48FC-B13D-D02143C77088}">
      <dgm:prSet/>
      <dgm:spPr/>
      <dgm:t>
        <a:bodyPr/>
        <a:lstStyle/>
        <a:p>
          <a:endParaRPr lang="en-US"/>
        </a:p>
      </dgm:t>
    </dgm:pt>
    <dgm:pt modelId="{80B90EED-3479-4371-AAA1-A64BAF88370E}" type="sibTrans" cxnId="{67791BEF-A6F2-48FC-B13D-D02143C77088}">
      <dgm:prSet/>
      <dgm:spPr/>
      <dgm:t>
        <a:bodyPr/>
        <a:lstStyle/>
        <a:p>
          <a:endParaRPr lang="en-US"/>
        </a:p>
      </dgm:t>
    </dgm:pt>
    <dgm:pt modelId="{14DCB6CF-8948-48CD-82B8-B67352C7262C}" type="pres">
      <dgm:prSet presAssocID="{6D1FB629-5DF9-4882-91BA-0A95A62A0024}" presName="linear" presStyleCnt="0">
        <dgm:presLayoutVars>
          <dgm:animLvl val="lvl"/>
          <dgm:resizeHandles val="exact"/>
        </dgm:presLayoutVars>
      </dgm:prSet>
      <dgm:spPr/>
    </dgm:pt>
    <dgm:pt modelId="{6E85C710-6A7E-4152-A831-A92A4D3DB8CA}" type="pres">
      <dgm:prSet presAssocID="{537B95A4-486C-40EC-95EF-C3240FED729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8E3463-BC00-44DE-B75D-1A15B9C7AAB3}" type="pres">
      <dgm:prSet presAssocID="{C90030C0-B279-4EC9-82B0-BA83D36577F8}" presName="spacer" presStyleCnt="0"/>
      <dgm:spPr/>
    </dgm:pt>
    <dgm:pt modelId="{73D23202-5CBB-4856-91A2-D91490678FF1}" type="pres">
      <dgm:prSet presAssocID="{C516EBA9-9849-4E1A-9575-228721FD89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5FB0CD-84A5-4BF0-B8B6-BD750A02EAD6}" type="pres">
      <dgm:prSet presAssocID="{CD19CCEC-FFBE-43BD-AB74-F3D3A6C7E672}" presName="spacer" presStyleCnt="0"/>
      <dgm:spPr/>
    </dgm:pt>
    <dgm:pt modelId="{A095CB34-F270-4263-871A-486D8FBACE1F}" type="pres">
      <dgm:prSet presAssocID="{1A2C308C-E2D1-4A04-B36E-63A2410511E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CDFB70F-C9F2-434B-895C-8286ACFB2B86}" type="presOf" srcId="{6D1FB629-5DF9-4882-91BA-0A95A62A0024}" destId="{14DCB6CF-8948-48CD-82B8-B67352C7262C}" srcOrd="0" destOrd="0" presId="urn:microsoft.com/office/officeart/2005/8/layout/vList2"/>
    <dgm:cxn modelId="{A6C77915-86D9-4E7B-8750-F6ACE3D1DACD}" type="presOf" srcId="{1A2C308C-E2D1-4A04-B36E-63A2410511E1}" destId="{A095CB34-F270-4263-871A-486D8FBACE1F}" srcOrd="0" destOrd="0" presId="urn:microsoft.com/office/officeart/2005/8/layout/vList2"/>
    <dgm:cxn modelId="{4295085B-1CF8-4830-93D4-31C19D60F96F}" srcId="{6D1FB629-5DF9-4882-91BA-0A95A62A0024}" destId="{C516EBA9-9849-4E1A-9575-228721FD89F2}" srcOrd="1" destOrd="0" parTransId="{72A61EF8-726D-4172-AEBE-150CEAB47F68}" sibTransId="{CD19CCEC-FFBE-43BD-AB74-F3D3A6C7E672}"/>
    <dgm:cxn modelId="{FDC9E852-FE85-4CBE-A189-C7B3675A2C30}" srcId="{6D1FB629-5DF9-4882-91BA-0A95A62A0024}" destId="{537B95A4-486C-40EC-95EF-C3240FED729E}" srcOrd="0" destOrd="0" parTransId="{5CEA854E-9B38-4E3E-AA22-16F0ED3C8BBE}" sibTransId="{C90030C0-B279-4EC9-82B0-BA83D36577F8}"/>
    <dgm:cxn modelId="{945A8CC0-E58B-48C5-84FD-ED7E1631B073}" type="presOf" srcId="{C516EBA9-9849-4E1A-9575-228721FD89F2}" destId="{73D23202-5CBB-4856-91A2-D91490678FF1}" srcOrd="0" destOrd="0" presId="urn:microsoft.com/office/officeart/2005/8/layout/vList2"/>
    <dgm:cxn modelId="{BDC729ED-96F8-4AA3-9C33-C035555007DE}" type="presOf" srcId="{537B95A4-486C-40EC-95EF-C3240FED729E}" destId="{6E85C710-6A7E-4152-A831-A92A4D3DB8CA}" srcOrd="0" destOrd="0" presId="urn:microsoft.com/office/officeart/2005/8/layout/vList2"/>
    <dgm:cxn modelId="{67791BEF-A6F2-48FC-B13D-D02143C77088}" srcId="{6D1FB629-5DF9-4882-91BA-0A95A62A0024}" destId="{1A2C308C-E2D1-4A04-B36E-63A2410511E1}" srcOrd="2" destOrd="0" parTransId="{D3D8E0E5-82D0-4952-B59F-CEA712D0EBD6}" sibTransId="{80B90EED-3479-4371-AAA1-A64BAF88370E}"/>
    <dgm:cxn modelId="{E073A954-F4F9-419D-B4C6-33596D4D5AED}" type="presParOf" srcId="{14DCB6CF-8948-48CD-82B8-B67352C7262C}" destId="{6E85C710-6A7E-4152-A831-A92A4D3DB8CA}" srcOrd="0" destOrd="0" presId="urn:microsoft.com/office/officeart/2005/8/layout/vList2"/>
    <dgm:cxn modelId="{C44E825D-0610-4077-9693-D2118B2F2F65}" type="presParOf" srcId="{14DCB6CF-8948-48CD-82B8-B67352C7262C}" destId="{238E3463-BC00-44DE-B75D-1A15B9C7AAB3}" srcOrd="1" destOrd="0" presId="urn:microsoft.com/office/officeart/2005/8/layout/vList2"/>
    <dgm:cxn modelId="{A32C8AD8-B3C6-463E-8E07-CCE2604B5A29}" type="presParOf" srcId="{14DCB6CF-8948-48CD-82B8-B67352C7262C}" destId="{73D23202-5CBB-4856-91A2-D91490678FF1}" srcOrd="2" destOrd="0" presId="urn:microsoft.com/office/officeart/2005/8/layout/vList2"/>
    <dgm:cxn modelId="{86B6BE07-A8AE-44B9-8699-1FAA7B5224F8}" type="presParOf" srcId="{14DCB6CF-8948-48CD-82B8-B67352C7262C}" destId="{D05FB0CD-84A5-4BF0-B8B6-BD750A02EAD6}" srcOrd="3" destOrd="0" presId="urn:microsoft.com/office/officeart/2005/8/layout/vList2"/>
    <dgm:cxn modelId="{C91D37C0-30F3-41D5-8CEC-BFE8D992213A}" type="presParOf" srcId="{14DCB6CF-8948-48CD-82B8-B67352C7262C}" destId="{A095CB34-F270-4263-871A-486D8FBACE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DF11F9-FA13-48D8-B2A8-179EB193AD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DEE621C-0A3E-493C-9FFF-EEF152ACA4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Apply discounts more frequently -&gt; increase the quantity of products sold per order</a:t>
          </a:r>
        </a:p>
      </dgm:t>
    </dgm:pt>
    <dgm:pt modelId="{AB53D5E7-6DE7-48E6-9B83-C0A8D52CF950}" type="parTrans" cxnId="{8B4679C4-9026-4327-B116-202AD90EFFA8}">
      <dgm:prSet/>
      <dgm:spPr/>
      <dgm:t>
        <a:bodyPr/>
        <a:lstStyle/>
        <a:p>
          <a:endParaRPr lang="en-US"/>
        </a:p>
      </dgm:t>
    </dgm:pt>
    <dgm:pt modelId="{D0DFAB3D-0691-45EC-ACF2-E9B341805B5D}" type="sibTrans" cxnId="{8B4679C4-9026-4327-B116-202AD90EFFA8}">
      <dgm:prSet/>
      <dgm:spPr/>
      <dgm:t>
        <a:bodyPr/>
        <a:lstStyle/>
        <a:p>
          <a:endParaRPr lang="en-US"/>
        </a:p>
      </dgm:t>
    </dgm:pt>
    <dgm:pt modelId="{2A9A40C0-4862-4D82-AC79-EF36163C89F6}" type="pres">
      <dgm:prSet presAssocID="{ABDF11F9-FA13-48D8-B2A8-179EB193ADA9}" presName="root" presStyleCnt="0">
        <dgm:presLayoutVars>
          <dgm:dir/>
          <dgm:resizeHandles val="exact"/>
        </dgm:presLayoutVars>
      </dgm:prSet>
      <dgm:spPr/>
    </dgm:pt>
    <dgm:pt modelId="{9E32D5A8-D216-421B-AA21-B1DB2B486AEF}" type="pres">
      <dgm:prSet presAssocID="{5DEE621C-0A3E-493C-9FFF-EEF152ACA4BA}" presName="compNode" presStyleCnt="0"/>
      <dgm:spPr/>
    </dgm:pt>
    <dgm:pt modelId="{82AECE53-EF47-470F-AF58-F6B9DB1A6D47}" type="pres">
      <dgm:prSet presAssocID="{5DEE621C-0A3E-493C-9FFF-EEF152ACA4BA}" presName="bgRect" presStyleLbl="bgShp" presStyleIdx="0" presStyleCnt="1"/>
      <dgm:spPr/>
    </dgm:pt>
    <dgm:pt modelId="{D95102CB-92CB-4249-BE9B-340E93604877}" type="pres">
      <dgm:prSet presAssocID="{5DEE621C-0A3E-493C-9FFF-EEF152ACA4B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0BD4E513-716F-4F7D-A222-E663803E3756}" type="pres">
      <dgm:prSet presAssocID="{5DEE621C-0A3E-493C-9FFF-EEF152ACA4BA}" presName="spaceRect" presStyleCnt="0"/>
      <dgm:spPr/>
    </dgm:pt>
    <dgm:pt modelId="{B165A892-6D76-4E66-B920-847D82476EDB}" type="pres">
      <dgm:prSet presAssocID="{5DEE621C-0A3E-493C-9FFF-EEF152ACA4B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A8CA0F0C-724B-4816-8280-6FD86F2998D4}" type="presOf" srcId="{5DEE621C-0A3E-493C-9FFF-EEF152ACA4BA}" destId="{B165A892-6D76-4E66-B920-847D82476EDB}" srcOrd="0" destOrd="0" presId="urn:microsoft.com/office/officeart/2018/2/layout/IconVerticalSolidList"/>
    <dgm:cxn modelId="{255B7926-A5C3-4543-876F-0971165E1F02}" type="presOf" srcId="{ABDF11F9-FA13-48D8-B2A8-179EB193ADA9}" destId="{2A9A40C0-4862-4D82-AC79-EF36163C89F6}" srcOrd="0" destOrd="0" presId="urn:microsoft.com/office/officeart/2018/2/layout/IconVerticalSolidList"/>
    <dgm:cxn modelId="{8B4679C4-9026-4327-B116-202AD90EFFA8}" srcId="{ABDF11F9-FA13-48D8-B2A8-179EB193ADA9}" destId="{5DEE621C-0A3E-493C-9FFF-EEF152ACA4BA}" srcOrd="0" destOrd="0" parTransId="{AB53D5E7-6DE7-48E6-9B83-C0A8D52CF950}" sibTransId="{D0DFAB3D-0691-45EC-ACF2-E9B341805B5D}"/>
    <dgm:cxn modelId="{E622EBE3-9191-4C58-9FB0-D624CDEFFEEB}" type="presParOf" srcId="{2A9A40C0-4862-4D82-AC79-EF36163C89F6}" destId="{9E32D5A8-D216-421B-AA21-B1DB2B486AEF}" srcOrd="0" destOrd="0" presId="urn:microsoft.com/office/officeart/2018/2/layout/IconVerticalSolidList"/>
    <dgm:cxn modelId="{F44373BF-F608-48B1-A7DE-A6FFD3CF6022}" type="presParOf" srcId="{9E32D5A8-D216-421B-AA21-B1DB2B486AEF}" destId="{82AECE53-EF47-470F-AF58-F6B9DB1A6D47}" srcOrd="0" destOrd="0" presId="urn:microsoft.com/office/officeart/2018/2/layout/IconVerticalSolidList"/>
    <dgm:cxn modelId="{3CD6D0FA-18E3-449D-A700-D3D1274CEF4C}" type="presParOf" srcId="{9E32D5A8-D216-421B-AA21-B1DB2B486AEF}" destId="{D95102CB-92CB-4249-BE9B-340E93604877}" srcOrd="1" destOrd="0" presId="urn:microsoft.com/office/officeart/2018/2/layout/IconVerticalSolidList"/>
    <dgm:cxn modelId="{0F39B8FB-DCCF-44C9-B92C-17D58379A895}" type="presParOf" srcId="{9E32D5A8-D216-421B-AA21-B1DB2B486AEF}" destId="{0BD4E513-716F-4F7D-A222-E663803E3756}" srcOrd="2" destOrd="0" presId="urn:microsoft.com/office/officeart/2018/2/layout/IconVerticalSolidList"/>
    <dgm:cxn modelId="{FCCFE73E-4DDE-4237-8C9D-2840F01F60A2}" type="presParOf" srcId="{9E32D5A8-D216-421B-AA21-B1DB2B486AEF}" destId="{B165A892-6D76-4E66-B920-847D82476E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DF11F9-FA13-48D8-B2A8-179EB193AD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DEE621C-0A3E-493C-9FFF-EEF152ACA4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Apply discounts more frequently -&gt; increase the quantity of products sold per order</a:t>
          </a:r>
        </a:p>
      </dgm:t>
    </dgm:pt>
    <dgm:pt modelId="{AB53D5E7-6DE7-48E6-9B83-C0A8D52CF950}" type="parTrans" cxnId="{8B4679C4-9026-4327-B116-202AD90EFFA8}">
      <dgm:prSet/>
      <dgm:spPr/>
      <dgm:t>
        <a:bodyPr/>
        <a:lstStyle/>
        <a:p>
          <a:endParaRPr lang="en-US"/>
        </a:p>
      </dgm:t>
    </dgm:pt>
    <dgm:pt modelId="{D0DFAB3D-0691-45EC-ACF2-E9B341805B5D}" type="sibTrans" cxnId="{8B4679C4-9026-4327-B116-202AD90EFFA8}">
      <dgm:prSet/>
      <dgm:spPr/>
      <dgm:t>
        <a:bodyPr/>
        <a:lstStyle/>
        <a:p>
          <a:endParaRPr lang="en-US"/>
        </a:p>
      </dgm:t>
    </dgm:pt>
    <dgm:pt modelId="{BC032EC4-5B8B-45EB-8293-58A413A333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Target a discount amount of 5% </a:t>
          </a:r>
        </a:p>
        <a:p>
          <a:pPr>
            <a:lnSpc>
              <a:spcPct val="100000"/>
            </a:lnSpc>
          </a:pPr>
          <a:r>
            <a:rPr lang="en-US" dirty="0"/>
            <a:t>-&gt; minimum needed to have a significant impact</a:t>
          </a:r>
        </a:p>
      </dgm:t>
    </dgm:pt>
    <dgm:pt modelId="{DFB1E03B-2A79-40D1-96B0-FF75718ADEA4}" type="parTrans" cxnId="{E83A48A5-5633-4557-8B82-82244BA65D59}">
      <dgm:prSet/>
      <dgm:spPr/>
      <dgm:t>
        <a:bodyPr/>
        <a:lstStyle/>
        <a:p>
          <a:endParaRPr lang="en-US"/>
        </a:p>
      </dgm:t>
    </dgm:pt>
    <dgm:pt modelId="{8C765ED5-2DF2-42F9-BEBD-18622E22F246}" type="sibTrans" cxnId="{E83A48A5-5633-4557-8B82-82244BA65D59}">
      <dgm:prSet/>
      <dgm:spPr/>
      <dgm:t>
        <a:bodyPr/>
        <a:lstStyle/>
        <a:p>
          <a:endParaRPr lang="en-US"/>
        </a:p>
      </dgm:t>
    </dgm:pt>
    <dgm:pt modelId="{2A9A40C0-4862-4D82-AC79-EF36163C89F6}" type="pres">
      <dgm:prSet presAssocID="{ABDF11F9-FA13-48D8-B2A8-179EB193ADA9}" presName="root" presStyleCnt="0">
        <dgm:presLayoutVars>
          <dgm:dir/>
          <dgm:resizeHandles val="exact"/>
        </dgm:presLayoutVars>
      </dgm:prSet>
      <dgm:spPr/>
    </dgm:pt>
    <dgm:pt modelId="{9E32D5A8-D216-421B-AA21-B1DB2B486AEF}" type="pres">
      <dgm:prSet presAssocID="{5DEE621C-0A3E-493C-9FFF-EEF152ACA4BA}" presName="compNode" presStyleCnt="0"/>
      <dgm:spPr/>
    </dgm:pt>
    <dgm:pt modelId="{82AECE53-EF47-470F-AF58-F6B9DB1A6D47}" type="pres">
      <dgm:prSet presAssocID="{5DEE621C-0A3E-493C-9FFF-EEF152ACA4BA}" presName="bgRect" presStyleLbl="bgShp" presStyleIdx="0" presStyleCnt="2"/>
      <dgm:spPr/>
    </dgm:pt>
    <dgm:pt modelId="{D95102CB-92CB-4249-BE9B-340E93604877}" type="pres">
      <dgm:prSet presAssocID="{5DEE621C-0A3E-493C-9FFF-EEF152ACA4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0BD4E513-716F-4F7D-A222-E663803E3756}" type="pres">
      <dgm:prSet presAssocID="{5DEE621C-0A3E-493C-9FFF-EEF152ACA4BA}" presName="spaceRect" presStyleCnt="0"/>
      <dgm:spPr/>
    </dgm:pt>
    <dgm:pt modelId="{B165A892-6D76-4E66-B920-847D82476EDB}" type="pres">
      <dgm:prSet presAssocID="{5DEE621C-0A3E-493C-9FFF-EEF152ACA4BA}" presName="parTx" presStyleLbl="revTx" presStyleIdx="0" presStyleCnt="2">
        <dgm:presLayoutVars>
          <dgm:chMax val="0"/>
          <dgm:chPref val="0"/>
        </dgm:presLayoutVars>
      </dgm:prSet>
      <dgm:spPr/>
    </dgm:pt>
    <dgm:pt modelId="{C6B293E5-0D30-44C6-9A9D-E93AAFDC51EB}" type="pres">
      <dgm:prSet presAssocID="{D0DFAB3D-0691-45EC-ACF2-E9B341805B5D}" presName="sibTrans" presStyleCnt="0"/>
      <dgm:spPr/>
    </dgm:pt>
    <dgm:pt modelId="{1FD77039-1311-49F3-8E41-FC11FF98035A}" type="pres">
      <dgm:prSet presAssocID="{BC032EC4-5B8B-45EB-8293-58A413A3336E}" presName="compNode" presStyleCnt="0"/>
      <dgm:spPr/>
    </dgm:pt>
    <dgm:pt modelId="{07C1C7D3-2A35-4B26-8960-D56DEBB2D962}" type="pres">
      <dgm:prSet presAssocID="{BC032EC4-5B8B-45EB-8293-58A413A3336E}" presName="bgRect" presStyleLbl="bgShp" presStyleIdx="1" presStyleCnt="2"/>
      <dgm:spPr/>
    </dgm:pt>
    <dgm:pt modelId="{346FD3E6-1E72-4759-A5C0-4304BA541663}" type="pres">
      <dgm:prSet presAssocID="{BC032EC4-5B8B-45EB-8293-58A413A333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8DEED60-427E-40CB-9ABA-14353F99D8A2}" type="pres">
      <dgm:prSet presAssocID="{BC032EC4-5B8B-45EB-8293-58A413A3336E}" presName="spaceRect" presStyleCnt="0"/>
      <dgm:spPr/>
    </dgm:pt>
    <dgm:pt modelId="{29409B3E-8ABE-4820-811E-D3982232EC83}" type="pres">
      <dgm:prSet presAssocID="{BC032EC4-5B8B-45EB-8293-58A413A3336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8CA0F0C-724B-4816-8280-6FD86F2998D4}" type="presOf" srcId="{5DEE621C-0A3E-493C-9FFF-EEF152ACA4BA}" destId="{B165A892-6D76-4E66-B920-847D82476EDB}" srcOrd="0" destOrd="0" presId="urn:microsoft.com/office/officeart/2018/2/layout/IconVerticalSolidList"/>
    <dgm:cxn modelId="{255B7926-A5C3-4543-876F-0971165E1F02}" type="presOf" srcId="{ABDF11F9-FA13-48D8-B2A8-179EB193ADA9}" destId="{2A9A40C0-4862-4D82-AC79-EF36163C89F6}" srcOrd="0" destOrd="0" presId="urn:microsoft.com/office/officeart/2018/2/layout/IconVerticalSolidList"/>
    <dgm:cxn modelId="{08D26D54-278A-4F97-9EED-45C312788F32}" type="presOf" srcId="{BC032EC4-5B8B-45EB-8293-58A413A3336E}" destId="{29409B3E-8ABE-4820-811E-D3982232EC83}" srcOrd="0" destOrd="0" presId="urn:microsoft.com/office/officeart/2018/2/layout/IconVerticalSolidList"/>
    <dgm:cxn modelId="{E83A48A5-5633-4557-8B82-82244BA65D59}" srcId="{ABDF11F9-FA13-48D8-B2A8-179EB193ADA9}" destId="{BC032EC4-5B8B-45EB-8293-58A413A3336E}" srcOrd="1" destOrd="0" parTransId="{DFB1E03B-2A79-40D1-96B0-FF75718ADEA4}" sibTransId="{8C765ED5-2DF2-42F9-BEBD-18622E22F246}"/>
    <dgm:cxn modelId="{8B4679C4-9026-4327-B116-202AD90EFFA8}" srcId="{ABDF11F9-FA13-48D8-B2A8-179EB193ADA9}" destId="{5DEE621C-0A3E-493C-9FFF-EEF152ACA4BA}" srcOrd="0" destOrd="0" parTransId="{AB53D5E7-6DE7-48E6-9B83-C0A8D52CF950}" sibTransId="{D0DFAB3D-0691-45EC-ACF2-E9B341805B5D}"/>
    <dgm:cxn modelId="{E622EBE3-9191-4C58-9FB0-D624CDEFFEEB}" type="presParOf" srcId="{2A9A40C0-4862-4D82-AC79-EF36163C89F6}" destId="{9E32D5A8-D216-421B-AA21-B1DB2B486AEF}" srcOrd="0" destOrd="0" presId="urn:microsoft.com/office/officeart/2018/2/layout/IconVerticalSolidList"/>
    <dgm:cxn modelId="{F44373BF-F608-48B1-A7DE-A6FFD3CF6022}" type="presParOf" srcId="{9E32D5A8-D216-421B-AA21-B1DB2B486AEF}" destId="{82AECE53-EF47-470F-AF58-F6B9DB1A6D47}" srcOrd="0" destOrd="0" presId="urn:microsoft.com/office/officeart/2018/2/layout/IconVerticalSolidList"/>
    <dgm:cxn modelId="{3CD6D0FA-18E3-449D-A700-D3D1274CEF4C}" type="presParOf" srcId="{9E32D5A8-D216-421B-AA21-B1DB2B486AEF}" destId="{D95102CB-92CB-4249-BE9B-340E93604877}" srcOrd="1" destOrd="0" presId="urn:microsoft.com/office/officeart/2018/2/layout/IconVerticalSolidList"/>
    <dgm:cxn modelId="{0F39B8FB-DCCF-44C9-B92C-17D58379A895}" type="presParOf" srcId="{9E32D5A8-D216-421B-AA21-B1DB2B486AEF}" destId="{0BD4E513-716F-4F7D-A222-E663803E3756}" srcOrd="2" destOrd="0" presId="urn:microsoft.com/office/officeart/2018/2/layout/IconVerticalSolidList"/>
    <dgm:cxn modelId="{FCCFE73E-4DDE-4237-8C9D-2840F01F60A2}" type="presParOf" srcId="{9E32D5A8-D216-421B-AA21-B1DB2B486AEF}" destId="{B165A892-6D76-4E66-B920-847D82476EDB}" srcOrd="3" destOrd="0" presId="urn:microsoft.com/office/officeart/2018/2/layout/IconVerticalSolidList"/>
    <dgm:cxn modelId="{130A5BED-3BE8-4C41-BE5E-7FFFEBA5E7E6}" type="presParOf" srcId="{2A9A40C0-4862-4D82-AC79-EF36163C89F6}" destId="{C6B293E5-0D30-44C6-9A9D-E93AAFDC51EB}" srcOrd="1" destOrd="0" presId="urn:microsoft.com/office/officeart/2018/2/layout/IconVerticalSolidList"/>
    <dgm:cxn modelId="{C0A04CBF-A402-45BE-B9F6-A1E6EDACB965}" type="presParOf" srcId="{2A9A40C0-4862-4D82-AC79-EF36163C89F6}" destId="{1FD77039-1311-49F3-8E41-FC11FF98035A}" srcOrd="2" destOrd="0" presId="urn:microsoft.com/office/officeart/2018/2/layout/IconVerticalSolidList"/>
    <dgm:cxn modelId="{B958065C-53DA-405D-BFFE-356E5214AE19}" type="presParOf" srcId="{1FD77039-1311-49F3-8E41-FC11FF98035A}" destId="{07C1C7D3-2A35-4B26-8960-D56DEBB2D962}" srcOrd="0" destOrd="0" presId="urn:microsoft.com/office/officeart/2018/2/layout/IconVerticalSolidList"/>
    <dgm:cxn modelId="{BFC7811D-0A11-4727-9D86-4678EDAF8B0D}" type="presParOf" srcId="{1FD77039-1311-49F3-8E41-FC11FF98035A}" destId="{346FD3E6-1E72-4759-A5C0-4304BA541663}" srcOrd="1" destOrd="0" presId="urn:microsoft.com/office/officeart/2018/2/layout/IconVerticalSolidList"/>
    <dgm:cxn modelId="{C3B7B499-A846-4FAD-A585-A9822F07B64D}" type="presParOf" srcId="{1FD77039-1311-49F3-8E41-FC11FF98035A}" destId="{08DEED60-427E-40CB-9ABA-14353F99D8A2}" srcOrd="2" destOrd="0" presId="urn:microsoft.com/office/officeart/2018/2/layout/IconVerticalSolidList"/>
    <dgm:cxn modelId="{063EBC9A-0133-40B2-A0F7-E723618F47CF}" type="presParOf" srcId="{1FD77039-1311-49F3-8E41-FC11FF98035A}" destId="{29409B3E-8ABE-4820-811E-D3982232EC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DF11F9-FA13-48D8-B2A8-179EB193AD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DEE621C-0A3E-493C-9FFF-EEF152ACA4BA}">
      <dgm:prSet/>
      <dgm:spPr/>
      <dgm:t>
        <a:bodyPr/>
        <a:lstStyle/>
        <a:p>
          <a:r>
            <a:rPr lang="en-US"/>
            <a:t>Apply discounts more frequently -&gt; increase the quantity of products sold per order</a:t>
          </a:r>
        </a:p>
      </dgm:t>
    </dgm:pt>
    <dgm:pt modelId="{AB53D5E7-6DE7-48E6-9B83-C0A8D52CF950}" type="parTrans" cxnId="{8B4679C4-9026-4327-B116-202AD90EFFA8}">
      <dgm:prSet/>
      <dgm:spPr/>
      <dgm:t>
        <a:bodyPr/>
        <a:lstStyle/>
        <a:p>
          <a:endParaRPr lang="en-US"/>
        </a:p>
      </dgm:t>
    </dgm:pt>
    <dgm:pt modelId="{D0DFAB3D-0691-45EC-ACF2-E9B341805B5D}" type="sibTrans" cxnId="{8B4679C4-9026-4327-B116-202AD90EFFA8}">
      <dgm:prSet/>
      <dgm:spPr/>
      <dgm:t>
        <a:bodyPr/>
        <a:lstStyle/>
        <a:p>
          <a:endParaRPr lang="en-US"/>
        </a:p>
      </dgm:t>
    </dgm:pt>
    <dgm:pt modelId="{BC032EC4-5B8B-45EB-8293-58A413A3336E}">
      <dgm:prSet/>
      <dgm:spPr/>
      <dgm:t>
        <a:bodyPr/>
        <a:lstStyle/>
        <a:p>
          <a:r>
            <a:rPr lang="en-US" dirty="0"/>
            <a:t>Target a discount amount of 5% -&gt; minimum needed to have a significant impact</a:t>
          </a:r>
        </a:p>
      </dgm:t>
    </dgm:pt>
    <dgm:pt modelId="{DFB1E03B-2A79-40D1-96B0-FF75718ADEA4}" type="parTrans" cxnId="{E83A48A5-5633-4557-8B82-82244BA65D59}">
      <dgm:prSet/>
      <dgm:spPr/>
      <dgm:t>
        <a:bodyPr/>
        <a:lstStyle/>
        <a:p>
          <a:endParaRPr lang="en-US"/>
        </a:p>
      </dgm:t>
    </dgm:pt>
    <dgm:pt modelId="{8C765ED5-2DF2-42F9-BEBD-18622E22F246}" type="sibTrans" cxnId="{E83A48A5-5633-4557-8B82-82244BA65D59}">
      <dgm:prSet/>
      <dgm:spPr/>
      <dgm:t>
        <a:bodyPr/>
        <a:lstStyle/>
        <a:p>
          <a:endParaRPr lang="en-US"/>
        </a:p>
      </dgm:t>
    </dgm:pt>
    <dgm:pt modelId="{5F176E20-AEE0-4097-A650-77411728AAB8}">
      <dgm:prSet/>
      <dgm:spPr/>
      <dgm:t>
        <a:bodyPr/>
        <a:lstStyle/>
        <a:p>
          <a:r>
            <a:rPr lang="en-US" dirty="0"/>
            <a:t>Customer relationship training for employees struggling to secure repeat orders</a:t>
          </a:r>
        </a:p>
      </dgm:t>
    </dgm:pt>
    <dgm:pt modelId="{A3C047C2-422D-4605-9631-CB13B3725511}" type="parTrans" cxnId="{303ECD77-D9CF-4508-AC03-748D9EDCFD5F}">
      <dgm:prSet/>
      <dgm:spPr/>
      <dgm:t>
        <a:bodyPr/>
        <a:lstStyle/>
        <a:p>
          <a:endParaRPr lang="en-US"/>
        </a:p>
      </dgm:t>
    </dgm:pt>
    <dgm:pt modelId="{CB7ACC38-7BF9-4B1A-90B7-17015955A00F}" type="sibTrans" cxnId="{303ECD77-D9CF-4508-AC03-748D9EDCFD5F}">
      <dgm:prSet/>
      <dgm:spPr/>
      <dgm:t>
        <a:bodyPr/>
        <a:lstStyle/>
        <a:p>
          <a:endParaRPr lang="en-US"/>
        </a:p>
      </dgm:t>
    </dgm:pt>
    <dgm:pt modelId="{2A9A40C0-4862-4D82-AC79-EF36163C89F6}" type="pres">
      <dgm:prSet presAssocID="{ABDF11F9-FA13-48D8-B2A8-179EB193ADA9}" presName="root" presStyleCnt="0">
        <dgm:presLayoutVars>
          <dgm:dir/>
          <dgm:resizeHandles val="exact"/>
        </dgm:presLayoutVars>
      </dgm:prSet>
      <dgm:spPr/>
    </dgm:pt>
    <dgm:pt modelId="{9E32D5A8-D216-421B-AA21-B1DB2B486AEF}" type="pres">
      <dgm:prSet presAssocID="{5DEE621C-0A3E-493C-9FFF-EEF152ACA4BA}" presName="compNode" presStyleCnt="0"/>
      <dgm:spPr/>
    </dgm:pt>
    <dgm:pt modelId="{82AECE53-EF47-470F-AF58-F6B9DB1A6D47}" type="pres">
      <dgm:prSet presAssocID="{5DEE621C-0A3E-493C-9FFF-EEF152ACA4BA}" presName="bgRect" presStyleLbl="bgShp" presStyleIdx="0" presStyleCnt="3"/>
      <dgm:spPr/>
    </dgm:pt>
    <dgm:pt modelId="{D95102CB-92CB-4249-BE9B-340E93604877}" type="pres">
      <dgm:prSet presAssocID="{5DEE621C-0A3E-493C-9FFF-EEF152ACA4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0BD4E513-716F-4F7D-A222-E663803E3756}" type="pres">
      <dgm:prSet presAssocID="{5DEE621C-0A3E-493C-9FFF-EEF152ACA4BA}" presName="spaceRect" presStyleCnt="0"/>
      <dgm:spPr/>
    </dgm:pt>
    <dgm:pt modelId="{B165A892-6D76-4E66-B920-847D82476EDB}" type="pres">
      <dgm:prSet presAssocID="{5DEE621C-0A3E-493C-9FFF-EEF152ACA4BA}" presName="parTx" presStyleLbl="revTx" presStyleIdx="0" presStyleCnt="3">
        <dgm:presLayoutVars>
          <dgm:chMax val="0"/>
          <dgm:chPref val="0"/>
        </dgm:presLayoutVars>
      </dgm:prSet>
      <dgm:spPr/>
    </dgm:pt>
    <dgm:pt modelId="{C6B293E5-0D30-44C6-9A9D-E93AAFDC51EB}" type="pres">
      <dgm:prSet presAssocID="{D0DFAB3D-0691-45EC-ACF2-E9B341805B5D}" presName="sibTrans" presStyleCnt="0"/>
      <dgm:spPr/>
    </dgm:pt>
    <dgm:pt modelId="{1FD77039-1311-49F3-8E41-FC11FF98035A}" type="pres">
      <dgm:prSet presAssocID="{BC032EC4-5B8B-45EB-8293-58A413A3336E}" presName="compNode" presStyleCnt="0"/>
      <dgm:spPr/>
    </dgm:pt>
    <dgm:pt modelId="{07C1C7D3-2A35-4B26-8960-D56DEBB2D962}" type="pres">
      <dgm:prSet presAssocID="{BC032EC4-5B8B-45EB-8293-58A413A3336E}" presName="bgRect" presStyleLbl="bgShp" presStyleIdx="1" presStyleCnt="3"/>
      <dgm:spPr/>
    </dgm:pt>
    <dgm:pt modelId="{346FD3E6-1E72-4759-A5C0-4304BA541663}" type="pres">
      <dgm:prSet presAssocID="{BC032EC4-5B8B-45EB-8293-58A413A333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8DEED60-427E-40CB-9ABA-14353F99D8A2}" type="pres">
      <dgm:prSet presAssocID="{BC032EC4-5B8B-45EB-8293-58A413A3336E}" presName="spaceRect" presStyleCnt="0"/>
      <dgm:spPr/>
    </dgm:pt>
    <dgm:pt modelId="{29409B3E-8ABE-4820-811E-D3982232EC83}" type="pres">
      <dgm:prSet presAssocID="{BC032EC4-5B8B-45EB-8293-58A413A3336E}" presName="parTx" presStyleLbl="revTx" presStyleIdx="1" presStyleCnt="3">
        <dgm:presLayoutVars>
          <dgm:chMax val="0"/>
          <dgm:chPref val="0"/>
        </dgm:presLayoutVars>
      </dgm:prSet>
      <dgm:spPr/>
    </dgm:pt>
    <dgm:pt modelId="{7BF02A24-0E23-455F-9584-D0ACF7E3F0A0}" type="pres">
      <dgm:prSet presAssocID="{8C765ED5-2DF2-42F9-BEBD-18622E22F246}" presName="sibTrans" presStyleCnt="0"/>
      <dgm:spPr/>
    </dgm:pt>
    <dgm:pt modelId="{1D30BB69-BFAA-4B8D-81B5-49A637797B05}" type="pres">
      <dgm:prSet presAssocID="{5F176E20-AEE0-4097-A650-77411728AAB8}" presName="compNode" presStyleCnt="0"/>
      <dgm:spPr/>
    </dgm:pt>
    <dgm:pt modelId="{29F98FEC-6E44-40E7-BD15-C8179C9F3C7E}" type="pres">
      <dgm:prSet presAssocID="{5F176E20-AEE0-4097-A650-77411728AAB8}" presName="bgRect" presStyleLbl="bgShp" presStyleIdx="2" presStyleCnt="3"/>
      <dgm:spPr/>
    </dgm:pt>
    <dgm:pt modelId="{96BD8081-4263-4992-9B86-7C63668AB426}" type="pres">
      <dgm:prSet presAssocID="{5F176E20-AEE0-4097-A650-77411728AA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AA5EC76-1869-4F7D-9241-7990C37C1E09}" type="pres">
      <dgm:prSet presAssocID="{5F176E20-AEE0-4097-A650-77411728AAB8}" presName="spaceRect" presStyleCnt="0"/>
      <dgm:spPr/>
    </dgm:pt>
    <dgm:pt modelId="{4684040A-F407-4839-9F14-9070F5E35053}" type="pres">
      <dgm:prSet presAssocID="{5F176E20-AEE0-4097-A650-77411728AA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CA0F0C-724B-4816-8280-6FD86F2998D4}" type="presOf" srcId="{5DEE621C-0A3E-493C-9FFF-EEF152ACA4BA}" destId="{B165A892-6D76-4E66-B920-847D82476EDB}" srcOrd="0" destOrd="0" presId="urn:microsoft.com/office/officeart/2018/2/layout/IconVerticalSolidList"/>
    <dgm:cxn modelId="{255B7926-A5C3-4543-876F-0971165E1F02}" type="presOf" srcId="{ABDF11F9-FA13-48D8-B2A8-179EB193ADA9}" destId="{2A9A40C0-4862-4D82-AC79-EF36163C89F6}" srcOrd="0" destOrd="0" presId="urn:microsoft.com/office/officeart/2018/2/layout/IconVerticalSolidList"/>
    <dgm:cxn modelId="{DEE13751-0D38-4BB7-B86E-6D8623096F3A}" type="presOf" srcId="{5F176E20-AEE0-4097-A650-77411728AAB8}" destId="{4684040A-F407-4839-9F14-9070F5E35053}" srcOrd="0" destOrd="0" presId="urn:microsoft.com/office/officeart/2018/2/layout/IconVerticalSolidList"/>
    <dgm:cxn modelId="{08D26D54-278A-4F97-9EED-45C312788F32}" type="presOf" srcId="{BC032EC4-5B8B-45EB-8293-58A413A3336E}" destId="{29409B3E-8ABE-4820-811E-D3982232EC83}" srcOrd="0" destOrd="0" presId="urn:microsoft.com/office/officeart/2018/2/layout/IconVerticalSolidList"/>
    <dgm:cxn modelId="{303ECD77-D9CF-4508-AC03-748D9EDCFD5F}" srcId="{ABDF11F9-FA13-48D8-B2A8-179EB193ADA9}" destId="{5F176E20-AEE0-4097-A650-77411728AAB8}" srcOrd="2" destOrd="0" parTransId="{A3C047C2-422D-4605-9631-CB13B3725511}" sibTransId="{CB7ACC38-7BF9-4B1A-90B7-17015955A00F}"/>
    <dgm:cxn modelId="{E83A48A5-5633-4557-8B82-82244BA65D59}" srcId="{ABDF11F9-FA13-48D8-B2A8-179EB193ADA9}" destId="{BC032EC4-5B8B-45EB-8293-58A413A3336E}" srcOrd="1" destOrd="0" parTransId="{DFB1E03B-2A79-40D1-96B0-FF75718ADEA4}" sibTransId="{8C765ED5-2DF2-42F9-BEBD-18622E22F246}"/>
    <dgm:cxn modelId="{8B4679C4-9026-4327-B116-202AD90EFFA8}" srcId="{ABDF11F9-FA13-48D8-B2A8-179EB193ADA9}" destId="{5DEE621C-0A3E-493C-9FFF-EEF152ACA4BA}" srcOrd="0" destOrd="0" parTransId="{AB53D5E7-6DE7-48E6-9B83-C0A8D52CF950}" sibTransId="{D0DFAB3D-0691-45EC-ACF2-E9B341805B5D}"/>
    <dgm:cxn modelId="{E622EBE3-9191-4C58-9FB0-D624CDEFFEEB}" type="presParOf" srcId="{2A9A40C0-4862-4D82-AC79-EF36163C89F6}" destId="{9E32D5A8-D216-421B-AA21-B1DB2B486AEF}" srcOrd="0" destOrd="0" presId="urn:microsoft.com/office/officeart/2018/2/layout/IconVerticalSolidList"/>
    <dgm:cxn modelId="{F44373BF-F608-48B1-A7DE-A6FFD3CF6022}" type="presParOf" srcId="{9E32D5A8-D216-421B-AA21-B1DB2B486AEF}" destId="{82AECE53-EF47-470F-AF58-F6B9DB1A6D47}" srcOrd="0" destOrd="0" presId="urn:microsoft.com/office/officeart/2018/2/layout/IconVerticalSolidList"/>
    <dgm:cxn modelId="{3CD6D0FA-18E3-449D-A700-D3D1274CEF4C}" type="presParOf" srcId="{9E32D5A8-D216-421B-AA21-B1DB2B486AEF}" destId="{D95102CB-92CB-4249-BE9B-340E93604877}" srcOrd="1" destOrd="0" presId="urn:microsoft.com/office/officeart/2018/2/layout/IconVerticalSolidList"/>
    <dgm:cxn modelId="{0F39B8FB-DCCF-44C9-B92C-17D58379A895}" type="presParOf" srcId="{9E32D5A8-D216-421B-AA21-B1DB2B486AEF}" destId="{0BD4E513-716F-4F7D-A222-E663803E3756}" srcOrd="2" destOrd="0" presId="urn:microsoft.com/office/officeart/2018/2/layout/IconVerticalSolidList"/>
    <dgm:cxn modelId="{FCCFE73E-4DDE-4237-8C9D-2840F01F60A2}" type="presParOf" srcId="{9E32D5A8-D216-421B-AA21-B1DB2B486AEF}" destId="{B165A892-6D76-4E66-B920-847D82476EDB}" srcOrd="3" destOrd="0" presId="urn:microsoft.com/office/officeart/2018/2/layout/IconVerticalSolidList"/>
    <dgm:cxn modelId="{130A5BED-3BE8-4C41-BE5E-7FFFEBA5E7E6}" type="presParOf" srcId="{2A9A40C0-4862-4D82-AC79-EF36163C89F6}" destId="{C6B293E5-0D30-44C6-9A9D-E93AAFDC51EB}" srcOrd="1" destOrd="0" presId="urn:microsoft.com/office/officeart/2018/2/layout/IconVerticalSolidList"/>
    <dgm:cxn modelId="{C0A04CBF-A402-45BE-B9F6-A1E6EDACB965}" type="presParOf" srcId="{2A9A40C0-4862-4D82-AC79-EF36163C89F6}" destId="{1FD77039-1311-49F3-8E41-FC11FF98035A}" srcOrd="2" destOrd="0" presId="urn:microsoft.com/office/officeart/2018/2/layout/IconVerticalSolidList"/>
    <dgm:cxn modelId="{B958065C-53DA-405D-BFFE-356E5214AE19}" type="presParOf" srcId="{1FD77039-1311-49F3-8E41-FC11FF98035A}" destId="{07C1C7D3-2A35-4B26-8960-D56DEBB2D962}" srcOrd="0" destOrd="0" presId="urn:microsoft.com/office/officeart/2018/2/layout/IconVerticalSolidList"/>
    <dgm:cxn modelId="{BFC7811D-0A11-4727-9D86-4678EDAF8B0D}" type="presParOf" srcId="{1FD77039-1311-49F3-8E41-FC11FF98035A}" destId="{346FD3E6-1E72-4759-A5C0-4304BA541663}" srcOrd="1" destOrd="0" presId="urn:microsoft.com/office/officeart/2018/2/layout/IconVerticalSolidList"/>
    <dgm:cxn modelId="{C3B7B499-A846-4FAD-A585-A9822F07B64D}" type="presParOf" srcId="{1FD77039-1311-49F3-8E41-FC11FF98035A}" destId="{08DEED60-427E-40CB-9ABA-14353F99D8A2}" srcOrd="2" destOrd="0" presId="urn:microsoft.com/office/officeart/2018/2/layout/IconVerticalSolidList"/>
    <dgm:cxn modelId="{063EBC9A-0133-40B2-A0F7-E723618F47CF}" type="presParOf" srcId="{1FD77039-1311-49F3-8E41-FC11FF98035A}" destId="{29409B3E-8ABE-4820-811E-D3982232EC83}" srcOrd="3" destOrd="0" presId="urn:microsoft.com/office/officeart/2018/2/layout/IconVerticalSolidList"/>
    <dgm:cxn modelId="{AC21B1FB-4075-49EC-B97B-105A500BE3A4}" type="presParOf" srcId="{2A9A40C0-4862-4D82-AC79-EF36163C89F6}" destId="{7BF02A24-0E23-455F-9584-D0ACF7E3F0A0}" srcOrd="3" destOrd="0" presId="urn:microsoft.com/office/officeart/2018/2/layout/IconVerticalSolidList"/>
    <dgm:cxn modelId="{4658AA28-102D-4A22-9A6B-F7394E602478}" type="presParOf" srcId="{2A9A40C0-4862-4D82-AC79-EF36163C89F6}" destId="{1D30BB69-BFAA-4B8D-81B5-49A637797B05}" srcOrd="4" destOrd="0" presId="urn:microsoft.com/office/officeart/2018/2/layout/IconVerticalSolidList"/>
    <dgm:cxn modelId="{5613E63F-10C8-4A56-BB1D-EEB8E92D0309}" type="presParOf" srcId="{1D30BB69-BFAA-4B8D-81B5-49A637797B05}" destId="{29F98FEC-6E44-40E7-BD15-C8179C9F3C7E}" srcOrd="0" destOrd="0" presId="urn:microsoft.com/office/officeart/2018/2/layout/IconVerticalSolidList"/>
    <dgm:cxn modelId="{C164826A-2DE4-46C8-AF80-16C0CBC3781B}" type="presParOf" srcId="{1D30BB69-BFAA-4B8D-81B5-49A637797B05}" destId="{96BD8081-4263-4992-9B86-7C63668AB426}" srcOrd="1" destOrd="0" presId="urn:microsoft.com/office/officeart/2018/2/layout/IconVerticalSolidList"/>
    <dgm:cxn modelId="{E3663735-9F9F-495C-8A70-DB7EA2BC84DF}" type="presParOf" srcId="{1D30BB69-BFAA-4B8D-81B5-49A637797B05}" destId="{5AA5EC76-1869-4F7D-9241-7990C37C1E09}" srcOrd="2" destOrd="0" presId="urn:microsoft.com/office/officeart/2018/2/layout/IconVerticalSolidList"/>
    <dgm:cxn modelId="{F3765941-A48A-4AF8-B967-01F218C9B765}" type="presParOf" srcId="{1D30BB69-BFAA-4B8D-81B5-49A637797B05}" destId="{4684040A-F407-4839-9F14-9070F5E350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9BCBAB-36C4-4707-ACEE-1628342ACF1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5CC2BD-BAB9-44BD-9DB2-B661A467BB22}">
      <dgm:prSet custT="1"/>
      <dgm:spPr/>
      <dgm:t>
        <a:bodyPr/>
        <a:lstStyle/>
        <a:p>
          <a:pPr>
            <a:defRPr cap="all"/>
          </a:pPr>
          <a:r>
            <a:rPr lang="en-US" sz="2000" cap="none" baseline="0" dirty="0"/>
            <a:t>Additional testing for certain employees’ performance before &amp; after customer relationship training</a:t>
          </a:r>
        </a:p>
      </dgm:t>
    </dgm:pt>
    <dgm:pt modelId="{998D56CE-8ED7-4EA2-92FD-1E5A01C10E02}" type="parTrans" cxnId="{8DFCD945-0033-4101-92F3-9E20A4F4380A}">
      <dgm:prSet/>
      <dgm:spPr/>
      <dgm:t>
        <a:bodyPr/>
        <a:lstStyle/>
        <a:p>
          <a:endParaRPr lang="en-US"/>
        </a:p>
      </dgm:t>
    </dgm:pt>
    <dgm:pt modelId="{5EFA8D63-71E6-46AF-8F04-30EB8E918A4A}" type="sibTrans" cxnId="{8DFCD945-0033-4101-92F3-9E20A4F4380A}">
      <dgm:prSet/>
      <dgm:spPr/>
      <dgm:t>
        <a:bodyPr/>
        <a:lstStyle/>
        <a:p>
          <a:endParaRPr lang="en-US"/>
        </a:p>
      </dgm:t>
    </dgm:pt>
    <dgm:pt modelId="{C2892DD0-B32F-48CD-8FB0-149778BDF2D6}">
      <dgm:prSet custT="1"/>
      <dgm:spPr/>
      <dgm:t>
        <a:bodyPr/>
        <a:lstStyle/>
        <a:p>
          <a:pPr>
            <a:defRPr cap="all"/>
          </a:pPr>
          <a:r>
            <a:rPr lang="en-US" sz="2000" cap="none" baseline="0" dirty="0"/>
            <a:t>Explore tests using additional data from previous or more recent years</a:t>
          </a:r>
        </a:p>
      </dgm:t>
    </dgm:pt>
    <dgm:pt modelId="{A5899258-CEB2-4887-B95C-CD6C7FD81139}" type="parTrans" cxnId="{E438E8B7-0BEC-44AF-9554-B9265F003ABE}">
      <dgm:prSet/>
      <dgm:spPr/>
      <dgm:t>
        <a:bodyPr/>
        <a:lstStyle/>
        <a:p>
          <a:endParaRPr lang="en-US"/>
        </a:p>
      </dgm:t>
    </dgm:pt>
    <dgm:pt modelId="{64E2AF95-38E3-4CBE-862D-5C74F8BB7493}" type="sibTrans" cxnId="{E438E8B7-0BEC-44AF-9554-B9265F003ABE}">
      <dgm:prSet/>
      <dgm:spPr/>
      <dgm:t>
        <a:bodyPr/>
        <a:lstStyle/>
        <a:p>
          <a:endParaRPr lang="en-US"/>
        </a:p>
      </dgm:t>
    </dgm:pt>
    <dgm:pt modelId="{392AD5B7-F9F6-41D4-8970-3C2974394EF0}" type="pres">
      <dgm:prSet presAssocID="{9D9BCBAB-36C4-4707-ACEE-1628342ACF1C}" presName="root" presStyleCnt="0">
        <dgm:presLayoutVars>
          <dgm:dir/>
          <dgm:resizeHandles val="exact"/>
        </dgm:presLayoutVars>
      </dgm:prSet>
      <dgm:spPr/>
    </dgm:pt>
    <dgm:pt modelId="{EDBCC567-4FC3-4A91-BE4C-D317DDB2640D}" type="pres">
      <dgm:prSet presAssocID="{935CC2BD-BAB9-44BD-9DB2-B661A467BB22}" presName="compNode" presStyleCnt="0"/>
      <dgm:spPr/>
    </dgm:pt>
    <dgm:pt modelId="{0527F944-ED31-492A-9AED-B2C9A00BC786}" type="pres">
      <dgm:prSet presAssocID="{935CC2BD-BAB9-44BD-9DB2-B661A467BB22}" presName="iconBgRect" presStyleLbl="bgShp" presStyleIdx="0" presStyleCnt="2"/>
      <dgm:spPr/>
    </dgm:pt>
    <dgm:pt modelId="{FD305176-36E2-42F9-B4D6-7610AFC08151}" type="pres">
      <dgm:prSet presAssocID="{935CC2BD-BAB9-44BD-9DB2-B661A467BB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8F5EE8F-3663-44F5-B1A0-5C3D88F8F53C}" type="pres">
      <dgm:prSet presAssocID="{935CC2BD-BAB9-44BD-9DB2-B661A467BB22}" presName="spaceRect" presStyleCnt="0"/>
      <dgm:spPr/>
    </dgm:pt>
    <dgm:pt modelId="{D4C69861-A1BF-4A60-B074-0648FC958466}" type="pres">
      <dgm:prSet presAssocID="{935CC2BD-BAB9-44BD-9DB2-B661A467BB22}" presName="textRect" presStyleLbl="revTx" presStyleIdx="0" presStyleCnt="2" custScaleY="108364">
        <dgm:presLayoutVars>
          <dgm:chMax val="1"/>
          <dgm:chPref val="1"/>
        </dgm:presLayoutVars>
      </dgm:prSet>
      <dgm:spPr/>
    </dgm:pt>
    <dgm:pt modelId="{D82B52FE-D1C9-4738-800B-EE33B7F49460}" type="pres">
      <dgm:prSet presAssocID="{5EFA8D63-71E6-46AF-8F04-30EB8E918A4A}" presName="sibTrans" presStyleCnt="0"/>
      <dgm:spPr/>
    </dgm:pt>
    <dgm:pt modelId="{97303B30-AA97-4DA6-9486-A27901282209}" type="pres">
      <dgm:prSet presAssocID="{C2892DD0-B32F-48CD-8FB0-149778BDF2D6}" presName="compNode" presStyleCnt="0"/>
      <dgm:spPr/>
    </dgm:pt>
    <dgm:pt modelId="{1AEFA616-FD83-4CC7-A190-3001340F77F3}" type="pres">
      <dgm:prSet presAssocID="{C2892DD0-B32F-48CD-8FB0-149778BDF2D6}" presName="iconBgRect" presStyleLbl="bgShp" presStyleIdx="1" presStyleCnt="2"/>
      <dgm:spPr/>
    </dgm:pt>
    <dgm:pt modelId="{26A93A6C-1A0E-45FB-A8DD-72E3AD0188C5}" type="pres">
      <dgm:prSet presAssocID="{C2892DD0-B32F-48CD-8FB0-149778BDF2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60016D2-365A-4374-8A3A-E6A2E589DCDB}" type="pres">
      <dgm:prSet presAssocID="{C2892DD0-B32F-48CD-8FB0-149778BDF2D6}" presName="spaceRect" presStyleCnt="0"/>
      <dgm:spPr/>
    </dgm:pt>
    <dgm:pt modelId="{8928B5B9-0AF2-4356-9C3C-EA76D391FB68}" type="pres">
      <dgm:prSet presAssocID="{C2892DD0-B32F-48CD-8FB0-149778BDF2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00FC764-AED0-4BF7-9132-9645629FCF5E}" type="presOf" srcId="{9D9BCBAB-36C4-4707-ACEE-1628342ACF1C}" destId="{392AD5B7-F9F6-41D4-8970-3C2974394EF0}" srcOrd="0" destOrd="0" presId="urn:microsoft.com/office/officeart/2018/5/layout/IconCircleLabelList"/>
    <dgm:cxn modelId="{8DFCD945-0033-4101-92F3-9E20A4F4380A}" srcId="{9D9BCBAB-36C4-4707-ACEE-1628342ACF1C}" destId="{935CC2BD-BAB9-44BD-9DB2-B661A467BB22}" srcOrd="0" destOrd="0" parTransId="{998D56CE-8ED7-4EA2-92FD-1E5A01C10E02}" sibTransId="{5EFA8D63-71E6-46AF-8F04-30EB8E918A4A}"/>
    <dgm:cxn modelId="{8C367F9E-C435-4CBC-B4B4-2F354765D8DA}" type="presOf" srcId="{935CC2BD-BAB9-44BD-9DB2-B661A467BB22}" destId="{D4C69861-A1BF-4A60-B074-0648FC958466}" srcOrd="0" destOrd="0" presId="urn:microsoft.com/office/officeart/2018/5/layout/IconCircleLabelList"/>
    <dgm:cxn modelId="{D723E1A2-12F8-4C7D-BF5E-851D4C9AFDA4}" type="presOf" srcId="{C2892DD0-B32F-48CD-8FB0-149778BDF2D6}" destId="{8928B5B9-0AF2-4356-9C3C-EA76D391FB68}" srcOrd="0" destOrd="0" presId="urn:microsoft.com/office/officeart/2018/5/layout/IconCircleLabelList"/>
    <dgm:cxn modelId="{E438E8B7-0BEC-44AF-9554-B9265F003ABE}" srcId="{9D9BCBAB-36C4-4707-ACEE-1628342ACF1C}" destId="{C2892DD0-B32F-48CD-8FB0-149778BDF2D6}" srcOrd="1" destOrd="0" parTransId="{A5899258-CEB2-4887-B95C-CD6C7FD81139}" sibTransId="{64E2AF95-38E3-4CBE-862D-5C74F8BB7493}"/>
    <dgm:cxn modelId="{A2ED8ED9-9362-4DD2-A470-75D108AD20EB}" type="presParOf" srcId="{392AD5B7-F9F6-41D4-8970-3C2974394EF0}" destId="{EDBCC567-4FC3-4A91-BE4C-D317DDB2640D}" srcOrd="0" destOrd="0" presId="urn:microsoft.com/office/officeart/2018/5/layout/IconCircleLabelList"/>
    <dgm:cxn modelId="{F1D74A7E-68F4-4952-BF8A-C6B5157AEE96}" type="presParOf" srcId="{EDBCC567-4FC3-4A91-BE4C-D317DDB2640D}" destId="{0527F944-ED31-492A-9AED-B2C9A00BC786}" srcOrd="0" destOrd="0" presId="urn:microsoft.com/office/officeart/2018/5/layout/IconCircleLabelList"/>
    <dgm:cxn modelId="{17511B31-EA9C-4278-88D0-3052E6412130}" type="presParOf" srcId="{EDBCC567-4FC3-4A91-BE4C-D317DDB2640D}" destId="{FD305176-36E2-42F9-B4D6-7610AFC08151}" srcOrd="1" destOrd="0" presId="urn:microsoft.com/office/officeart/2018/5/layout/IconCircleLabelList"/>
    <dgm:cxn modelId="{B4BC7025-C450-4F8E-8444-9215EE7659BF}" type="presParOf" srcId="{EDBCC567-4FC3-4A91-BE4C-D317DDB2640D}" destId="{78F5EE8F-3663-44F5-B1A0-5C3D88F8F53C}" srcOrd="2" destOrd="0" presId="urn:microsoft.com/office/officeart/2018/5/layout/IconCircleLabelList"/>
    <dgm:cxn modelId="{9B51750C-C5F5-4B1A-BE68-753E1A467108}" type="presParOf" srcId="{EDBCC567-4FC3-4A91-BE4C-D317DDB2640D}" destId="{D4C69861-A1BF-4A60-B074-0648FC958466}" srcOrd="3" destOrd="0" presId="urn:microsoft.com/office/officeart/2018/5/layout/IconCircleLabelList"/>
    <dgm:cxn modelId="{D253110E-856C-426F-A729-333DA2C6A3A9}" type="presParOf" srcId="{392AD5B7-F9F6-41D4-8970-3C2974394EF0}" destId="{D82B52FE-D1C9-4738-800B-EE33B7F49460}" srcOrd="1" destOrd="0" presId="urn:microsoft.com/office/officeart/2018/5/layout/IconCircleLabelList"/>
    <dgm:cxn modelId="{79B10554-DEAF-4BEB-90DC-BDEE39ED870C}" type="presParOf" srcId="{392AD5B7-F9F6-41D4-8970-3C2974394EF0}" destId="{97303B30-AA97-4DA6-9486-A27901282209}" srcOrd="2" destOrd="0" presId="urn:microsoft.com/office/officeart/2018/5/layout/IconCircleLabelList"/>
    <dgm:cxn modelId="{32F0870C-F146-442E-BF39-44DCC5C89373}" type="presParOf" srcId="{97303B30-AA97-4DA6-9486-A27901282209}" destId="{1AEFA616-FD83-4CC7-A190-3001340F77F3}" srcOrd="0" destOrd="0" presId="urn:microsoft.com/office/officeart/2018/5/layout/IconCircleLabelList"/>
    <dgm:cxn modelId="{61B64C35-41DF-4230-81EE-C9EFC73F3AC5}" type="presParOf" srcId="{97303B30-AA97-4DA6-9486-A27901282209}" destId="{26A93A6C-1A0E-45FB-A8DD-72E3AD0188C5}" srcOrd="1" destOrd="0" presId="urn:microsoft.com/office/officeart/2018/5/layout/IconCircleLabelList"/>
    <dgm:cxn modelId="{6FF259E6-2B1E-479C-9A1F-2E08E2FF03AB}" type="presParOf" srcId="{97303B30-AA97-4DA6-9486-A27901282209}" destId="{060016D2-365A-4374-8A3A-E6A2E589DCDB}" srcOrd="2" destOrd="0" presId="urn:microsoft.com/office/officeart/2018/5/layout/IconCircleLabelList"/>
    <dgm:cxn modelId="{3FC88102-ED99-4F04-A174-47388023E1F2}" type="presParOf" srcId="{97303B30-AA97-4DA6-9486-A27901282209}" destId="{8928B5B9-0AF2-4356-9C3C-EA76D391FB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5C710-6A7E-4152-A831-A92A4D3DB8CA}">
      <dsp:nvSpPr>
        <dsp:cNvPr id="0" name=""/>
        <dsp:cNvSpPr/>
      </dsp:nvSpPr>
      <dsp:spPr>
        <a:xfrm>
          <a:off x="0" y="14396"/>
          <a:ext cx="6628804" cy="159266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Compare characteristics of two or more sample groups</a:t>
          </a:r>
        </a:p>
      </dsp:txBody>
      <dsp:txXfrm>
        <a:off x="77747" y="92143"/>
        <a:ext cx="6473310" cy="1437168"/>
      </dsp:txXfrm>
    </dsp:sp>
    <dsp:sp modelId="{73D23202-5CBB-4856-91A2-D91490678FF1}">
      <dsp:nvSpPr>
        <dsp:cNvPr id="0" name=""/>
        <dsp:cNvSpPr/>
      </dsp:nvSpPr>
      <dsp:spPr>
        <a:xfrm>
          <a:off x="0" y="1693459"/>
          <a:ext cx="6628804" cy="1592662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Calculate the probability (p-value) that observed differences could have occurred purely by chance</a:t>
          </a:r>
        </a:p>
      </dsp:txBody>
      <dsp:txXfrm>
        <a:off x="77747" y="1771206"/>
        <a:ext cx="6473310" cy="1437168"/>
      </dsp:txXfrm>
    </dsp:sp>
    <dsp:sp modelId="{A095CB34-F270-4263-871A-486D8FBACE1F}">
      <dsp:nvSpPr>
        <dsp:cNvPr id="0" name=""/>
        <dsp:cNvSpPr/>
      </dsp:nvSpPr>
      <dsp:spPr>
        <a:xfrm>
          <a:off x="0" y="3372521"/>
          <a:ext cx="6628804" cy="1592662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If p-value is very small, we conclude difference is </a:t>
          </a:r>
          <a:r>
            <a:rPr lang="en-US" sz="3000" u="sng" kern="1200" dirty="0"/>
            <a:t>significant</a:t>
          </a:r>
        </a:p>
      </dsp:txBody>
      <dsp:txXfrm>
        <a:off x="77747" y="3450268"/>
        <a:ext cx="6473310" cy="1437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ECE53-EF47-470F-AF58-F6B9DB1A6D47}">
      <dsp:nvSpPr>
        <dsp:cNvPr id="0" name=""/>
        <dsp:cNvSpPr/>
      </dsp:nvSpPr>
      <dsp:spPr>
        <a:xfrm>
          <a:off x="0" y="1742853"/>
          <a:ext cx="6628804" cy="14938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102CB-92CB-4249-BE9B-340E93604877}">
      <dsp:nvSpPr>
        <dsp:cNvPr id="0" name=""/>
        <dsp:cNvSpPr/>
      </dsp:nvSpPr>
      <dsp:spPr>
        <a:xfrm>
          <a:off x="451896" y="2078975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5A892-6D76-4E66-B920-847D82476EDB}">
      <dsp:nvSpPr>
        <dsp:cNvPr id="0" name=""/>
        <dsp:cNvSpPr/>
      </dsp:nvSpPr>
      <dsp:spPr>
        <a:xfrm>
          <a:off x="1725424" y="1742853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Apply discounts more frequently -&gt; increase the quantity of products sold per order</a:t>
          </a:r>
        </a:p>
      </dsp:txBody>
      <dsp:txXfrm>
        <a:off x="1725424" y="1742853"/>
        <a:ext cx="4903379" cy="1493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ECE53-EF47-470F-AF58-F6B9DB1A6D47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102CB-92CB-4249-BE9B-340E93604877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5A892-6D76-4E66-B920-847D82476EDB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Apply discounts more frequently -&gt; increase the quantity of products sold per order</a:t>
          </a:r>
        </a:p>
      </dsp:txBody>
      <dsp:txXfrm>
        <a:off x="1725424" y="809181"/>
        <a:ext cx="4903379" cy="1493874"/>
      </dsp:txXfrm>
    </dsp:sp>
    <dsp:sp modelId="{07C1C7D3-2A35-4B26-8960-D56DEBB2D962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FD3E6-1E72-4759-A5C0-4304BA541663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09B3E-8ABE-4820-811E-D3982232EC83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Target a discount amount of 5%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-&gt; minimum needed to have a significant impact</a:t>
          </a:r>
        </a:p>
      </dsp:txBody>
      <dsp:txXfrm>
        <a:off x="1725424" y="2676524"/>
        <a:ext cx="4903379" cy="14938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ECE53-EF47-470F-AF58-F6B9DB1A6D47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102CB-92CB-4249-BE9B-340E93604877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5A892-6D76-4E66-B920-847D82476EDB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Apply discounts more frequently -&gt; increase the quantity of products sold per order</a:t>
          </a:r>
        </a:p>
      </dsp:txBody>
      <dsp:txXfrm>
        <a:off x="1642860" y="607"/>
        <a:ext cx="4985943" cy="1422390"/>
      </dsp:txXfrm>
    </dsp:sp>
    <dsp:sp modelId="{07C1C7D3-2A35-4B26-8960-D56DEBB2D962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FD3E6-1E72-4759-A5C0-4304BA541663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09B3E-8ABE-4820-811E-D3982232EC83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Target a discount amount of 5% -&gt; minimum needed to have a significant impact</a:t>
          </a:r>
        </a:p>
      </dsp:txBody>
      <dsp:txXfrm>
        <a:off x="1642860" y="1778595"/>
        <a:ext cx="4985943" cy="1422390"/>
      </dsp:txXfrm>
    </dsp:sp>
    <dsp:sp modelId="{29F98FEC-6E44-40E7-BD15-C8179C9F3C7E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D8081-4263-4992-9B86-7C63668AB426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4040A-F407-4839-9F14-9070F5E35053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Customer relationship training for employees struggling to secure repeat orders</a:t>
          </a:r>
        </a:p>
      </dsp:txBody>
      <dsp:txXfrm>
        <a:off x="1642860" y="3556583"/>
        <a:ext cx="4985943" cy="14223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7F944-ED31-492A-9AED-B2C9A00BC786}">
      <dsp:nvSpPr>
        <dsp:cNvPr id="0" name=""/>
        <dsp:cNvSpPr/>
      </dsp:nvSpPr>
      <dsp:spPr>
        <a:xfrm>
          <a:off x="1596066" y="4415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05176-36E2-42F9-B4D6-7610AFC08151}">
      <dsp:nvSpPr>
        <dsp:cNvPr id="0" name=""/>
        <dsp:cNvSpPr/>
      </dsp:nvSpPr>
      <dsp:spPr>
        <a:xfrm>
          <a:off x="2064066" y="51215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69861-A1BF-4A60-B074-0648FC958466}">
      <dsp:nvSpPr>
        <dsp:cNvPr id="0" name=""/>
        <dsp:cNvSpPr/>
      </dsp:nvSpPr>
      <dsp:spPr>
        <a:xfrm>
          <a:off x="894066" y="2878992"/>
          <a:ext cx="3600000" cy="1170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baseline="0" dirty="0"/>
            <a:t>Additional testing for certain employees’ performance before &amp; after customer relationship training</a:t>
          </a:r>
        </a:p>
      </dsp:txBody>
      <dsp:txXfrm>
        <a:off x="894066" y="2878992"/>
        <a:ext cx="3600000" cy="1170331"/>
      </dsp:txXfrm>
    </dsp:sp>
    <dsp:sp modelId="{1AEFA616-FD83-4CC7-A190-3001340F77F3}">
      <dsp:nvSpPr>
        <dsp:cNvPr id="0" name=""/>
        <dsp:cNvSpPr/>
      </dsp:nvSpPr>
      <dsp:spPr>
        <a:xfrm>
          <a:off x="5826066" y="667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93A6C-1A0E-45FB-A8DD-72E3AD0188C5}">
      <dsp:nvSpPr>
        <dsp:cNvPr id="0" name=""/>
        <dsp:cNvSpPr/>
      </dsp:nvSpPr>
      <dsp:spPr>
        <a:xfrm>
          <a:off x="6294066" y="53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8B5B9-0AF2-4356-9C3C-EA76D391FB68}">
      <dsp:nvSpPr>
        <dsp:cNvPr id="0" name=""/>
        <dsp:cNvSpPr/>
      </dsp:nvSpPr>
      <dsp:spPr>
        <a:xfrm>
          <a:off x="5124066" y="2946741"/>
          <a:ext cx="3600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baseline="0" dirty="0"/>
            <a:t>Explore tests using additional data from previous or more recent years</a:t>
          </a:r>
        </a:p>
      </dsp:txBody>
      <dsp:txXfrm>
        <a:off x="5124066" y="2946741"/>
        <a:ext cx="3600000" cy="108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6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72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2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088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6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7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5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1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2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2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BF23-55E6-459C-BCC8-FB8C18F7312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926E89-456F-4D22-8B32-9E11F89F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2D96E-F246-4337-AD9E-3E24CE630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Hypothesis Testing Insights from the Northwind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5C097-CD0B-4373-A5CF-A57DDA07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>
                <a:solidFill>
                  <a:srgbClr val="FFFFFF">
                    <a:alpha val="70000"/>
                  </a:srgbClr>
                </a:solidFill>
              </a:rPr>
              <a:t>Doug Steen</a:t>
            </a:r>
          </a:p>
          <a:p>
            <a:pPr algn="l"/>
            <a:r>
              <a:rPr lang="en-US" sz="2000" dirty="0">
                <a:solidFill>
                  <a:srgbClr val="FFFFFF">
                    <a:alpha val="70000"/>
                  </a:srgbClr>
                </a:solidFill>
              </a:rPr>
              <a:t>online-ds-ft-100719</a:t>
            </a:r>
          </a:p>
          <a:p>
            <a:pPr algn="l"/>
            <a:r>
              <a:rPr lang="en-US" sz="2000" dirty="0">
                <a:solidFill>
                  <a:srgbClr val="FFFFFF">
                    <a:alpha val="70000"/>
                  </a:srgbClr>
                </a:solidFill>
              </a:rPr>
              <a:t>12/13/2019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833DF1BA-FB71-4C96-AD7D-06684FB56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5822" y="4215262"/>
            <a:ext cx="2108888" cy="21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4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19946-6FB9-4DD6-B299-643EB610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277AA1-BB1F-484B-87D5-4312E067C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87689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28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D61A0-E101-4AA8-960C-0BE5E49F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061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4420BB-5C7F-4EDD-B700-B507B01A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5F68-85E0-471E-A224-F20BAD200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Perform hypothesis testing using Northwind database to determine actionable steps management can take to increase sales</a:t>
            </a:r>
          </a:p>
        </p:txBody>
      </p:sp>
    </p:spTree>
    <p:extLst>
      <p:ext uri="{BB962C8B-B14F-4D97-AF65-F5344CB8AC3E}">
        <p14:creationId xmlns:p14="http://schemas.microsoft.com/office/powerpoint/2010/main" val="83945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2A714-FCDD-4C0F-ABBF-7959EE09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Hypothesis Testing: In a nutshell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EC856B-49E2-4F54-AA8C-7AFF524B5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06220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Person with idea">
            <a:extLst>
              <a:ext uri="{FF2B5EF4-FFF2-40B4-BE49-F238E27FC236}">
                <a16:creationId xmlns:a16="http://schemas.microsoft.com/office/drawing/2014/main" id="{687B27F8-BEAA-439E-951B-12DB241701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87280" y="4299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7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703924-C282-4B5A-B652-2F1D12C41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6"/>
          <a:stretch/>
        </p:blipFill>
        <p:spPr bwMode="auto">
          <a:xfrm>
            <a:off x="1064427" y="1065745"/>
            <a:ext cx="9792218" cy="4969023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BFF7F8-3705-42DB-BFC5-D0E1704B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06" y="293914"/>
            <a:ext cx="8866716" cy="1320800"/>
          </a:xfrm>
        </p:spPr>
        <p:txBody>
          <a:bodyPr/>
          <a:lstStyle/>
          <a:p>
            <a:r>
              <a:rPr lang="en-US" dirty="0"/>
              <a:t>Discount &amp; Quantity of Product per Order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030E20-3FBA-47BB-B918-ECC6E8F26A80}"/>
              </a:ext>
            </a:extLst>
          </p:cNvPr>
          <p:cNvSpPr txBox="1">
            <a:spLocks/>
          </p:cNvSpPr>
          <p:nvPr/>
        </p:nvSpPr>
        <p:spPr>
          <a:xfrm>
            <a:off x="1783952" y="6172441"/>
            <a:ext cx="6506479" cy="5293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Significant result! (p = 0.0000005) (At 5% discount or greater)</a:t>
            </a:r>
          </a:p>
        </p:txBody>
      </p:sp>
    </p:spTree>
    <p:extLst>
      <p:ext uri="{BB962C8B-B14F-4D97-AF65-F5344CB8AC3E}">
        <p14:creationId xmlns:p14="http://schemas.microsoft.com/office/powerpoint/2010/main" val="290821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844965-48FF-4F85-90DB-43A860BE3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5"/>
          <a:stretch/>
        </p:blipFill>
        <p:spPr bwMode="auto">
          <a:xfrm>
            <a:off x="3638549" y="643018"/>
            <a:ext cx="7924801" cy="581469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3F078-E920-4BEB-9D2C-3BDAA8F8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91" y="2816227"/>
            <a:ext cx="2989791" cy="1225546"/>
          </a:xfrm>
        </p:spPr>
        <p:txBody>
          <a:bodyPr>
            <a:noAutofit/>
          </a:bodyPr>
          <a:lstStyle/>
          <a:p>
            <a:r>
              <a:rPr lang="en-US" sz="4400" dirty="0"/>
              <a:t>Repeat Order Customers by Employee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6FCD254-2524-4C2D-93FA-C3F7796A66F4}"/>
              </a:ext>
            </a:extLst>
          </p:cNvPr>
          <p:cNvSpPr/>
          <p:nvPr/>
        </p:nvSpPr>
        <p:spPr>
          <a:xfrm>
            <a:off x="9696450" y="2333625"/>
            <a:ext cx="266700" cy="7239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18F2E97-15A2-4B00-95F0-AC9D2D774604}"/>
              </a:ext>
            </a:extLst>
          </p:cNvPr>
          <p:cNvSpPr/>
          <p:nvPr/>
        </p:nvSpPr>
        <p:spPr>
          <a:xfrm>
            <a:off x="11296650" y="2514599"/>
            <a:ext cx="266700" cy="54292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893939-521D-4F72-B18D-CF39C6B6039C}"/>
              </a:ext>
            </a:extLst>
          </p:cNvPr>
          <p:cNvSpPr txBox="1">
            <a:spLocks/>
          </p:cNvSpPr>
          <p:nvPr/>
        </p:nvSpPr>
        <p:spPr>
          <a:xfrm>
            <a:off x="614135" y="4488995"/>
            <a:ext cx="2575379" cy="14763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Significant result!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 = 0.034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Employee 9 underperforming others</a:t>
            </a:r>
          </a:p>
        </p:txBody>
      </p:sp>
    </p:spTree>
    <p:extLst>
      <p:ext uri="{BB962C8B-B14F-4D97-AF65-F5344CB8AC3E}">
        <p14:creationId xmlns:p14="http://schemas.microsoft.com/office/powerpoint/2010/main" val="266138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BE59-303C-4F38-AED7-CA8C5ACE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225"/>
            <a:ext cx="8596668" cy="1320800"/>
          </a:xfrm>
        </p:spPr>
        <p:txBody>
          <a:bodyPr/>
          <a:lstStyle/>
          <a:p>
            <a:r>
              <a:rPr lang="en-US" dirty="0"/>
              <a:t>Time of Year &amp; Quantity of Product per Order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59B37B-5FDD-4582-A98B-06E5FFEDD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09298"/>
            <a:ext cx="10057341" cy="4720052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B3F3E8-9C54-44C4-B3A7-4A426D5AA587}"/>
              </a:ext>
            </a:extLst>
          </p:cNvPr>
          <p:cNvSpPr txBox="1">
            <a:spLocks/>
          </p:cNvSpPr>
          <p:nvPr/>
        </p:nvSpPr>
        <p:spPr>
          <a:xfrm>
            <a:off x="1145777" y="6328682"/>
            <a:ext cx="6506479" cy="529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Result not significant (p = 0.066, 1</a:t>
            </a:r>
            <a:r>
              <a:rPr lang="en-US" sz="2000" baseline="30000" dirty="0"/>
              <a:t>st</a:t>
            </a:r>
            <a:r>
              <a:rPr lang="en-US" sz="2000" dirty="0"/>
              <a:t> &amp; 2</a:t>
            </a:r>
            <a:r>
              <a:rPr lang="en-US" sz="2000" baseline="30000" dirty="0"/>
              <a:t>nd</a:t>
            </a:r>
            <a:r>
              <a:rPr lang="en-US" sz="2000" dirty="0"/>
              <a:t> Quarter)</a:t>
            </a:r>
          </a:p>
        </p:txBody>
      </p:sp>
    </p:spTree>
    <p:extLst>
      <p:ext uri="{BB962C8B-B14F-4D97-AF65-F5344CB8AC3E}">
        <p14:creationId xmlns:p14="http://schemas.microsoft.com/office/powerpoint/2010/main" val="389961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E7EE7-770E-4D71-BEBC-8B763CF9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3100" dirty="0"/>
              <a:t>Recommendations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84705-CA79-43A9-86F1-74EBA2268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27047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80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E7EE7-770E-4D71-BEBC-8B763CF9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3100" dirty="0"/>
              <a:t>Recommendations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84705-CA79-43A9-86F1-74EBA2268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24050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03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E7EE7-770E-4D71-BEBC-8B763CF9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3100" dirty="0"/>
              <a:t>Recommendations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84705-CA79-43A9-86F1-74EBA2268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04976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8666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239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Hypothesis Testing Insights from the Northwind Database</vt:lpstr>
      <vt:lpstr>Purpose</vt:lpstr>
      <vt:lpstr>Hypothesis Testing: In a nutshell</vt:lpstr>
      <vt:lpstr>Discount &amp; Quantity of Product per Order</vt:lpstr>
      <vt:lpstr>Repeat Order Customers by Employee</vt:lpstr>
      <vt:lpstr>Time of Year &amp; Quantity of Product per Order</vt:lpstr>
      <vt:lpstr>Recommendations</vt:lpstr>
      <vt:lpstr>Recommendations</vt:lpstr>
      <vt:lpstr>Recommendations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Insights from the Northwind Database</dc:title>
  <dc:creator>Doug Steen</dc:creator>
  <cp:lastModifiedBy>Doug Steen</cp:lastModifiedBy>
  <cp:revision>11</cp:revision>
  <dcterms:created xsi:type="dcterms:W3CDTF">2019-12-13T19:47:53Z</dcterms:created>
  <dcterms:modified xsi:type="dcterms:W3CDTF">2019-12-14T20:48:00Z</dcterms:modified>
</cp:coreProperties>
</file>