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55B-A94F-4B28-9D88-CF637AB3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9154-7E2E-44FE-AF94-5C6B50D4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F811-E043-471A-87A1-B3B8C748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C1FF-7E76-42B7-A4AE-9232EE62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E7E3-824C-4C62-9C53-6FFC5D32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152-98D4-49EB-82AA-1280D0B5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224E-1B5A-4C28-8D2D-E9745483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7020-C476-4AA1-8AD8-2886FF3A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0061-A5FB-49DA-ACCF-A220C521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E284-7FB8-4E09-A891-B8295AC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3D578-83E2-49EA-A8D8-8CA49D92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9B50-1AB8-4B59-847F-642A28ED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C5BD-03A4-4377-9614-2E59E688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94EC-F140-4A07-9CB2-1833A06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FAC5-1FF9-4DFC-AF4B-C395FFA0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1794-3E65-47F1-A578-2F71221F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53B6-456D-4AE4-9C01-0D271E89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0A51-A0A5-4948-B24A-BB66271E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07C6-E5BE-44B8-9866-99DDEE86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6B92-39C0-4C19-B7E7-D4A178A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B4CB-12E6-44E5-A4C9-C4EE81E4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7DDA-E858-4E47-BCFF-0BD80874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575-5D27-493B-9DCF-17E20ABE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8F11-80B1-4783-BC5E-A8F3C9AD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C321-A155-4369-AF8E-CFB3C6E3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F8E-24D4-478B-B844-7B8CFA2C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2DA8-6FA1-4A9B-BBEA-1E7FCC10F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38DA-33EC-453A-8C1F-40B1D7C6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0AB-E7A8-45F0-86E4-B70E07E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DC62-5CA9-4DB9-B9AA-AADE0F63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E903A-90AE-4C01-871A-C738078E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AA34-6133-426E-86F0-1448CCC2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05E73-D994-4D66-AA8A-5421D473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670A-C08D-4C7A-8BD7-3B375ACD0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07AF-50F0-4FC8-A75B-846698CC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F198-3BC1-4E66-A803-3E9573E50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AEF36-D754-49BA-BACE-661632E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3B740-11F2-4C4E-B442-74B62E23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68673-2E60-4499-BB62-597E85BF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8567-ECF0-4CCA-80D6-14F828B1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C6DF-5716-49FD-B129-8D97EB03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3D37-40CE-4BBD-980A-78803C93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D0CA-080E-4A46-8C0B-22CA01AA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D5EC-5B8E-4B2B-9553-C4B70E9A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F7265-4AA8-4629-B89C-AC4E1B08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363F1-37D2-4B98-AFF8-DD40E10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7514-42E3-4147-ACFA-175B586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4E7A-E6BE-422D-8A67-727FB54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4CD2-42F8-44BC-A386-1BD5AE5D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FFC86-7E32-4EF5-B6FB-4FE27EDF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3895-A6C0-4B70-BA88-FACA49D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EDBC2-CF57-4F26-A8F2-6D9FC288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2DB3-46F6-4A32-AA70-815AC6E9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19BA4-A317-45AF-AC9A-DBD97CE3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7F5-DE9F-4DE8-BABB-33FA231B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F3A9-7BF7-45E7-AF83-8B3CF06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C0E78-5A5D-43CF-BFE4-B905986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7A7F-0A1A-4F0E-9052-5BB32CE2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9A3BC-CD98-4A41-9247-7EEA2B74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77A5-2754-4890-AF8E-BE67EA36E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7F9A-2A75-42D0-99E7-15E6000E9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B4D2-CA93-4C28-9C19-9BD97FCF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5FA0-88D8-4230-8C55-D6678EB1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F5229A5-873F-4ECC-A3EB-ACC91C0CC7B5}"/>
              </a:ext>
            </a:extLst>
          </p:cNvPr>
          <p:cNvSpPr/>
          <p:nvPr/>
        </p:nvSpPr>
        <p:spPr>
          <a:xfrm>
            <a:off x="276650" y="3208278"/>
            <a:ext cx="2067055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165DA-0546-46A4-B398-FBD7E168156A}"/>
              </a:ext>
            </a:extLst>
          </p:cNvPr>
          <p:cNvSpPr txBox="1"/>
          <p:nvPr/>
        </p:nvSpPr>
        <p:spPr>
          <a:xfrm>
            <a:off x="2940662" y="4654835"/>
            <a:ext cx="2323083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AF0749-6794-4764-83D8-9A534602C94F}"/>
              </a:ext>
            </a:extLst>
          </p:cNvPr>
          <p:cNvSpPr/>
          <p:nvPr/>
        </p:nvSpPr>
        <p:spPr>
          <a:xfrm>
            <a:off x="2771274" y="3208278"/>
            <a:ext cx="2661860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“Pseudo-Labels” with Classifier Predictions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F3858-1ED6-41B0-81A5-D3F8C691585E}"/>
              </a:ext>
            </a:extLst>
          </p:cNvPr>
          <p:cNvSpPr txBox="1"/>
          <p:nvPr/>
        </p:nvSpPr>
        <p:spPr>
          <a:xfrm>
            <a:off x="148635" y="2472794"/>
            <a:ext cx="232308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Labeled Training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C6DB2-C301-4410-A5E5-A3A24D2B4364}"/>
              </a:ext>
            </a:extLst>
          </p:cNvPr>
          <p:cNvSpPr txBox="1"/>
          <p:nvPr/>
        </p:nvSpPr>
        <p:spPr>
          <a:xfrm>
            <a:off x="2771274" y="2484164"/>
            <a:ext cx="267216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“Pseudo-Labeled”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DA14DB-DBBF-459E-8A98-9CFAB60DB1B8}"/>
              </a:ext>
            </a:extLst>
          </p:cNvPr>
          <p:cNvSpPr txBox="1"/>
          <p:nvPr/>
        </p:nvSpPr>
        <p:spPr>
          <a:xfrm>
            <a:off x="6005342" y="2345665"/>
            <a:ext cx="267216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Combined Labeled and “Pseudo-Labeled” Data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64EDB2A-2A81-48A0-9CFA-E3FD8898A167}"/>
              </a:ext>
            </a:extLst>
          </p:cNvPr>
          <p:cNvSpPr/>
          <p:nvPr/>
        </p:nvSpPr>
        <p:spPr>
          <a:xfrm>
            <a:off x="5814057" y="3208278"/>
            <a:ext cx="3054735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Re-Train Classifier on Labeled/”Pseudo-Labeled” 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A36A8B-BEE9-4653-B47D-B4BEDDC6054D}"/>
              </a:ext>
            </a:extLst>
          </p:cNvPr>
          <p:cNvSpPr/>
          <p:nvPr/>
        </p:nvSpPr>
        <p:spPr>
          <a:xfrm>
            <a:off x="8957673" y="3208278"/>
            <a:ext cx="2530037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Test Predictions and Evaluate Classifier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141A7F-0CA2-4C95-9FC3-6D4E88A13280}"/>
              </a:ext>
            </a:extLst>
          </p:cNvPr>
          <p:cNvSpPr txBox="1"/>
          <p:nvPr/>
        </p:nvSpPr>
        <p:spPr>
          <a:xfrm>
            <a:off x="9061149" y="2472794"/>
            <a:ext cx="232308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Labeled Test Data</a:t>
            </a:r>
          </a:p>
        </p:txBody>
      </p:sp>
    </p:spTree>
    <p:extLst>
      <p:ext uri="{BB962C8B-B14F-4D97-AF65-F5344CB8AC3E}">
        <p14:creationId xmlns:p14="http://schemas.microsoft.com/office/powerpoint/2010/main" val="28089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douglaspsteen@gmail.com</dc:creator>
  <cp:lastModifiedBy>douglaspsteen@gmail.com</cp:lastModifiedBy>
  <cp:revision>6</cp:revision>
  <dcterms:created xsi:type="dcterms:W3CDTF">2020-08-23T02:52:32Z</dcterms:created>
  <dcterms:modified xsi:type="dcterms:W3CDTF">2020-08-23T03:36:07Z</dcterms:modified>
</cp:coreProperties>
</file>