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E55B-A94F-4B28-9D88-CF637AB3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9154-7E2E-44FE-AF94-5C6B50D4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F811-E043-471A-87A1-B3B8C748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C1FF-7E76-42B7-A4AE-9232EE62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4E7E3-824C-4C62-9C53-6FFC5D32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C152-98D4-49EB-82AA-1280D0B5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3224E-1B5A-4C28-8D2D-E97454830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7020-C476-4AA1-8AD8-2886FF3A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0061-A5FB-49DA-ACCF-A220C521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E284-7FB8-4E09-A891-B8295ACD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1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3D578-83E2-49EA-A8D8-8CA49D92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29B50-1AB8-4B59-847F-642A28ED7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0C5BD-03A4-4377-9614-2E59E688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94EC-F140-4A07-9CB2-1833A069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FAC5-1FF9-4DFC-AF4B-C395FFA0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1794-3E65-47F1-A578-2F71221F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53B6-456D-4AE4-9C01-0D271E89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0A51-A0A5-4948-B24A-BB66271E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07C6-E5BE-44B8-9866-99DDEE86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6B92-39C0-4C19-B7E7-D4A178A0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B4CB-12E6-44E5-A4C9-C4EE81E4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47DDA-E858-4E47-BCFF-0BD80874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8575-5D27-493B-9DCF-17E20ABE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8F11-80B1-4783-BC5E-A8F3C9AD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C321-A155-4369-AF8E-CFB3C6E3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EF8E-24D4-478B-B844-7B8CFA2C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2DA8-6FA1-4A9B-BBEA-1E7FCC10F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E38DA-33EC-453A-8C1F-40B1D7C6D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0AB-E7A8-45F0-86E4-B70E07E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CDC62-5CA9-4DB9-B9AA-AADE0F63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E903A-90AE-4C01-871A-C738078E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AA34-6133-426E-86F0-1448CCC2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05E73-D994-4D66-AA8A-5421D473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4670A-C08D-4C7A-8BD7-3B375ACD0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107AF-50F0-4FC8-A75B-846698CCC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FF198-3BC1-4E66-A803-3E9573E50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AEF36-D754-49BA-BACE-661632EF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3B740-11F2-4C4E-B442-74B62E23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68673-2E60-4499-BB62-597E85BF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8567-ECF0-4CCA-80D6-14F828B1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6C6DF-5716-49FD-B129-8D97EB03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93D37-40CE-4BBD-980A-78803C93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D0CA-080E-4A46-8C0B-22CA01AA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DD5EC-5B8E-4B2B-9553-C4B70E9A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F7265-4AA8-4629-B89C-AC4E1B08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363F1-37D2-4B98-AFF8-DD40E106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4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7514-42E3-4147-ACFA-175B5863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4E7A-E6BE-422D-8A67-727FB547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4CD2-42F8-44BC-A386-1BD5AE5D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FFC86-7E32-4EF5-B6FB-4FE27EDF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3895-A6C0-4B70-BA88-FACA49D4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EDBC2-CF57-4F26-A8F2-6D9FC288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2DB3-46F6-4A32-AA70-815AC6E9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19BA4-A317-45AF-AC9A-DBD97CE3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7F5-DE9F-4DE8-BABB-33FA231B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EF3A9-7BF7-45E7-AF83-8B3CF062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C0E78-5A5D-43CF-BFE4-B905986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7A7F-0A1A-4F0E-9052-5BB32CE2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9A3BC-CD98-4A41-9247-7EEA2B74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77A5-2754-4890-AF8E-BE67EA36E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7F9A-2A75-42D0-99E7-15E6000E9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5DA4-168C-4C51-BAE0-94B931020A9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B4D2-CA93-4C28-9C19-9BD97FCF8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5FA0-88D8-4230-8C55-D6678EB1A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786F-A0C3-43D7-8916-B56BBD95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F5229A5-873F-4ECC-A3EB-ACC91C0CC7B5}"/>
              </a:ext>
            </a:extLst>
          </p:cNvPr>
          <p:cNvSpPr/>
          <p:nvPr/>
        </p:nvSpPr>
        <p:spPr>
          <a:xfrm>
            <a:off x="276650" y="3208278"/>
            <a:ext cx="2067055" cy="10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E165DA-0546-46A4-B398-FBD7E168156A}"/>
              </a:ext>
            </a:extLst>
          </p:cNvPr>
          <p:cNvSpPr txBox="1"/>
          <p:nvPr/>
        </p:nvSpPr>
        <p:spPr>
          <a:xfrm>
            <a:off x="2940662" y="4654835"/>
            <a:ext cx="23230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Unlabeled 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AF0749-6794-4764-83D8-9A534602C94F}"/>
              </a:ext>
            </a:extLst>
          </p:cNvPr>
          <p:cNvSpPr/>
          <p:nvPr/>
        </p:nvSpPr>
        <p:spPr>
          <a:xfrm>
            <a:off x="2771274" y="3208278"/>
            <a:ext cx="2661860" cy="10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Generate “Pseudo-Labels” with Classifier Predictions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F3858-1ED6-41B0-81A5-D3F8C691585E}"/>
              </a:ext>
            </a:extLst>
          </p:cNvPr>
          <p:cNvSpPr txBox="1"/>
          <p:nvPr/>
        </p:nvSpPr>
        <p:spPr>
          <a:xfrm>
            <a:off x="148635" y="2472794"/>
            <a:ext cx="2323083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Labeled Training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6C6DB2-C301-4410-A5E5-A3A24D2B4364}"/>
              </a:ext>
            </a:extLst>
          </p:cNvPr>
          <p:cNvSpPr txBox="1"/>
          <p:nvPr/>
        </p:nvSpPr>
        <p:spPr>
          <a:xfrm>
            <a:off x="2771274" y="2484164"/>
            <a:ext cx="26721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“Pseudo-Labeled” Data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DA14DB-DBBF-459E-8A98-9CFAB60DB1B8}"/>
              </a:ext>
            </a:extLst>
          </p:cNvPr>
          <p:cNvSpPr txBox="1"/>
          <p:nvPr/>
        </p:nvSpPr>
        <p:spPr>
          <a:xfrm>
            <a:off x="5933022" y="2345665"/>
            <a:ext cx="2816803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Combined Labeled Training and “Pseudo-Labeled” Data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64EDB2A-2A81-48A0-9CFA-E3FD8898A167}"/>
              </a:ext>
            </a:extLst>
          </p:cNvPr>
          <p:cNvSpPr/>
          <p:nvPr/>
        </p:nvSpPr>
        <p:spPr>
          <a:xfrm>
            <a:off x="5814057" y="3208278"/>
            <a:ext cx="3054735" cy="10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Re-Train Classifier on Labeled + ”Pseudo-Labeled” 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A36A8B-BEE9-4653-B47D-B4BEDDC6054D}"/>
              </a:ext>
            </a:extLst>
          </p:cNvPr>
          <p:cNvSpPr/>
          <p:nvPr/>
        </p:nvSpPr>
        <p:spPr>
          <a:xfrm>
            <a:off x="9206249" y="3208278"/>
            <a:ext cx="2530037" cy="109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Make Test Predictions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141A7F-0CA2-4C95-9FC3-6D4E88A13280}"/>
              </a:ext>
            </a:extLst>
          </p:cNvPr>
          <p:cNvSpPr txBox="1"/>
          <p:nvPr/>
        </p:nvSpPr>
        <p:spPr>
          <a:xfrm>
            <a:off x="9309725" y="2472794"/>
            <a:ext cx="2323083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Labeled Test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EE6898-31DB-4CCF-A9D0-D10EBC002583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1310177" y="2842126"/>
            <a:ext cx="1" cy="36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82401C-9EA5-4B31-A809-E7389DAC8D5F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2343705" y="3754166"/>
            <a:ext cx="4275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3B31A1-0A81-437E-9945-0FA47F7EE897}"/>
              </a:ext>
            </a:extLst>
          </p:cNvPr>
          <p:cNvCxnSpPr>
            <a:cxnSpLocks/>
            <a:stCxn id="15" idx="0"/>
            <a:endCxn id="19" idx="4"/>
          </p:cNvCxnSpPr>
          <p:nvPr/>
        </p:nvCxnSpPr>
        <p:spPr>
          <a:xfrm flipV="1">
            <a:off x="4102204" y="4300053"/>
            <a:ext cx="0" cy="35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1187F3-FE45-4545-BDCA-EF710B147568}"/>
              </a:ext>
            </a:extLst>
          </p:cNvPr>
          <p:cNvCxnSpPr>
            <a:cxnSpLocks/>
            <a:stCxn id="19" idx="0"/>
            <a:endCxn id="30" idx="2"/>
          </p:cNvCxnSpPr>
          <p:nvPr/>
        </p:nvCxnSpPr>
        <p:spPr>
          <a:xfrm flipV="1">
            <a:off x="4102204" y="2853496"/>
            <a:ext cx="5152" cy="35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06C5E0-277B-4A9E-A957-9C1EA0B0E7DD}"/>
              </a:ext>
            </a:extLst>
          </p:cNvPr>
          <p:cNvCxnSpPr>
            <a:cxnSpLocks/>
            <a:stCxn id="30" idx="3"/>
            <a:endCxn id="58" idx="1"/>
          </p:cNvCxnSpPr>
          <p:nvPr/>
        </p:nvCxnSpPr>
        <p:spPr>
          <a:xfrm>
            <a:off x="5443438" y="2668830"/>
            <a:ext cx="4895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6C4376B-9DC5-481E-A7C8-00D7A576201F}"/>
              </a:ext>
            </a:extLst>
          </p:cNvPr>
          <p:cNvCxnSpPr>
            <a:cxnSpLocks/>
            <a:stCxn id="28" idx="0"/>
            <a:endCxn id="58" idx="0"/>
          </p:cNvCxnSpPr>
          <p:nvPr/>
        </p:nvCxnSpPr>
        <p:spPr>
          <a:xfrm rot="5400000" flipH="1" flipV="1">
            <a:off x="4262236" y="-606393"/>
            <a:ext cx="127129" cy="6031247"/>
          </a:xfrm>
          <a:prstGeom prst="bentConnector3">
            <a:avLst>
              <a:gd name="adj1" fmla="val 27981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4A2956-7F91-4F0C-BAED-0805D26E8F74}"/>
              </a:ext>
            </a:extLst>
          </p:cNvPr>
          <p:cNvCxnSpPr>
            <a:cxnSpLocks/>
            <a:stCxn id="58" idx="2"/>
            <a:endCxn id="69" idx="0"/>
          </p:cNvCxnSpPr>
          <p:nvPr/>
        </p:nvCxnSpPr>
        <p:spPr>
          <a:xfrm>
            <a:off x="7341424" y="2991996"/>
            <a:ext cx="1" cy="216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9C63DB-CC0C-49BC-B4C3-B70F491F5170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>
            <a:off x="8868792" y="3754166"/>
            <a:ext cx="337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F65A4D-CD85-4A17-8D41-A9395DD7E5E9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0471265" y="2853496"/>
            <a:ext cx="3" cy="35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loud 54">
            <a:extLst>
              <a:ext uri="{FF2B5EF4-FFF2-40B4-BE49-F238E27FC236}">
                <a16:creationId xmlns:a16="http://schemas.microsoft.com/office/drawing/2014/main" id="{B8C4465C-F268-4746-8F27-1DBB6C34043E}"/>
              </a:ext>
            </a:extLst>
          </p:cNvPr>
          <p:cNvSpPr/>
          <p:nvPr/>
        </p:nvSpPr>
        <p:spPr>
          <a:xfrm>
            <a:off x="9309725" y="4666205"/>
            <a:ext cx="2323083" cy="12754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Evaluate Classifier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D0BC5B-113B-45AC-9BEA-7C6D04CBAD52}"/>
              </a:ext>
            </a:extLst>
          </p:cNvPr>
          <p:cNvCxnSpPr>
            <a:cxnSpLocks/>
            <a:stCxn id="71" idx="4"/>
            <a:endCxn id="55" idx="3"/>
          </p:cNvCxnSpPr>
          <p:nvPr/>
        </p:nvCxnSpPr>
        <p:spPr>
          <a:xfrm flipH="1">
            <a:off x="10471267" y="4300053"/>
            <a:ext cx="1" cy="439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CE1E48C-51A6-41D0-8D92-DC64F46C1890}"/>
              </a:ext>
            </a:extLst>
          </p:cNvPr>
          <p:cNvSpPr txBox="1"/>
          <p:nvPr/>
        </p:nvSpPr>
        <p:spPr>
          <a:xfrm>
            <a:off x="910681" y="1500691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945424-D916-407F-8505-C80134BCD129}"/>
              </a:ext>
            </a:extLst>
          </p:cNvPr>
          <p:cNvSpPr txBox="1"/>
          <p:nvPr/>
        </p:nvSpPr>
        <p:spPr>
          <a:xfrm>
            <a:off x="3702708" y="1500691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A283CA-2586-4FE0-9556-520D01180F55}"/>
              </a:ext>
            </a:extLst>
          </p:cNvPr>
          <p:cNvSpPr txBox="1"/>
          <p:nvPr/>
        </p:nvSpPr>
        <p:spPr>
          <a:xfrm>
            <a:off x="6941928" y="1500691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F77143-9D6D-41EF-9D2D-ED3EEAE61D61}"/>
              </a:ext>
            </a:extLst>
          </p:cNvPr>
          <p:cNvSpPr txBox="1"/>
          <p:nvPr/>
        </p:nvSpPr>
        <p:spPr>
          <a:xfrm>
            <a:off x="10071770" y="1500691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80899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douglaspsteen@gmail.com</dc:creator>
  <cp:lastModifiedBy>douglaspsteen@gmail.com</cp:lastModifiedBy>
  <cp:revision>9</cp:revision>
  <dcterms:created xsi:type="dcterms:W3CDTF">2020-08-23T02:52:32Z</dcterms:created>
  <dcterms:modified xsi:type="dcterms:W3CDTF">2020-08-23T03:59:18Z</dcterms:modified>
</cp:coreProperties>
</file>