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sldIdLst>
    <p:sldId id="256" r:id="rId5"/>
  </p:sldIdLst>
  <p:sldSz cx="10058400" cy="155448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 userDrawn="1">
          <p15:clr>
            <a:srgbClr val="A4A3A4"/>
          </p15:clr>
        </p15:guide>
        <p15:guide id="2" pos="3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78A"/>
    <a:srgbClr val="0178A7"/>
    <a:srgbClr val="0078D7"/>
    <a:srgbClr val="F1EFEB"/>
    <a:srgbClr val="007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1539" autoAdjust="0"/>
  </p:normalViewPr>
  <p:slideViewPr>
    <p:cSldViewPr snapToGrid="0" snapToObjects="1">
      <p:cViewPr>
        <p:scale>
          <a:sx n="50" d="100"/>
          <a:sy n="50" d="100"/>
        </p:scale>
        <p:origin x="3804" y="36"/>
      </p:cViewPr>
      <p:guideLst>
        <p:guide orient="horz" pos="4896"/>
        <p:guide pos="3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60ECF-CBFF-4E87-AE05-0EAEAEF78ABB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30463" y="1143000"/>
            <a:ext cx="1997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E613D-689F-4585-80D7-3D443B4EDE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6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E613D-689F-4585-80D7-3D443B4EDE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pt-BR" noProof="0"/>
              <a:t>Clique para editar o estilo do subtítulo Mestre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6/14/2020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6720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6/14/2020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1998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6/14/2020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3541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6/14/2020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6500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6/14/2020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05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6/14/2020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626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6/14/2020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4924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6/14/2020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3270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6/14/2020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034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6/14/2020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7828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6/14/2020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206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noProof="0"/>
              <a:t>Clique para editar o título Mestre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BCF79-1A53-314F-AB67-C017019F1ABA}" type="datetimeFigureOut">
              <a:rPr lang="en-US" noProof="0" smtClean="0"/>
              <a:t>6/14/2020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5AC8E-6AF3-2D4A-93DE-A1AC68CC9C7A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817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ctangle 53">
            <a:extLst>
              <a:ext uri="{FF2B5EF4-FFF2-40B4-BE49-F238E27FC236}">
                <a16:creationId xmlns:a16="http://schemas.microsoft.com/office/drawing/2014/main" id="{C4F1ED9F-67B1-4DCE-8D62-CB2DF0CB6F6E}"/>
              </a:ext>
            </a:extLst>
          </p:cNvPr>
          <p:cNvSpPr/>
          <p:nvPr/>
        </p:nvSpPr>
        <p:spPr>
          <a:xfrm>
            <a:off x="5898759" y="4502306"/>
            <a:ext cx="3881141" cy="222068"/>
          </a:xfrm>
          <a:prstGeom prst="rect">
            <a:avLst/>
          </a:prstGeom>
          <a:solidFill>
            <a:srgbClr val="F1E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4" name="Rectangle: Rounded Corners 208">
            <a:extLst>
              <a:ext uri="{FF2B5EF4-FFF2-40B4-BE49-F238E27FC236}">
                <a16:creationId xmlns:a16="http://schemas.microsoft.com/office/drawing/2014/main" id="{0F386997-7E61-48D8-8346-3EE193FF401B}"/>
              </a:ext>
            </a:extLst>
          </p:cNvPr>
          <p:cNvSpPr/>
          <p:nvPr/>
        </p:nvSpPr>
        <p:spPr>
          <a:xfrm>
            <a:off x="9301444" y="4523634"/>
            <a:ext cx="415461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8914935-D321-49B7-9205-5E911BBAE368}"/>
              </a:ext>
            </a:extLst>
          </p:cNvPr>
          <p:cNvGrpSpPr/>
          <p:nvPr/>
        </p:nvGrpSpPr>
        <p:grpSpPr>
          <a:xfrm>
            <a:off x="1822268" y="3487783"/>
            <a:ext cx="3888863" cy="1237778"/>
            <a:chOff x="1822268" y="3487783"/>
            <a:chExt cx="3888863" cy="1237778"/>
          </a:xfrm>
        </p:grpSpPr>
        <p:sp>
          <p:nvSpPr>
            <p:cNvPr id="310" name="Rectangle 53">
              <a:extLst>
                <a:ext uri="{FF2B5EF4-FFF2-40B4-BE49-F238E27FC236}">
                  <a16:creationId xmlns:a16="http://schemas.microsoft.com/office/drawing/2014/main" id="{D87043E6-E7E5-48C5-847E-697CC744900C}"/>
                </a:ext>
              </a:extLst>
            </p:cNvPr>
            <p:cNvSpPr/>
            <p:nvPr/>
          </p:nvSpPr>
          <p:spPr>
            <a:xfrm>
              <a:off x="1829990" y="4503493"/>
              <a:ext cx="3881141" cy="222068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BF1FA99-5D96-4A7F-A297-42E0CDBDB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822268" y="3487783"/>
              <a:ext cx="3881141" cy="718862"/>
              <a:chOff x="1822268" y="3487783"/>
              <a:chExt cx="3881141" cy="71886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2BD1945-36D0-604F-A8A7-31C5F29E88BC}"/>
                  </a:ext>
                </a:extLst>
              </p:cNvPr>
              <p:cNvSpPr/>
              <p:nvPr/>
            </p:nvSpPr>
            <p:spPr>
              <a:xfrm>
                <a:off x="1822268" y="3487783"/>
                <a:ext cx="3881141" cy="222068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2288D0D-FF6C-034C-ADCC-ED4A298EB276}"/>
                  </a:ext>
                </a:extLst>
              </p:cNvPr>
              <p:cNvSpPr/>
              <p:nvPr/>
            </p:nvSpPr>
            <p:spPr>
              <a:xfrm>
                <a:off x="1822268" y="3984577"/>
                <a:ext cx="3881141" cy="222068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sp>
        <p:nvSpPr>
          <p:cNvPr id="321" name="Rectangle: Rounded Corners 106">
            <a:extLst>
              <a:ext uri="{FF2B5EF4-FFF2-40B4-BE49-F238E27FC236}">
                <a16:creationId xmlns:a16="http://schemas.microsoft.com/office/drawing/2014/main" id="{6A6CF2D7-567E-4686-BFA4-12B871A0C804}"/>
              </a:ext>
            </a:extLst>
          </p:cNvPr>
          <p:cNvSpPr/>
          <p:nvPr/>
        </p:nvSpPr>
        <p:spPr>
          <a:xfrm>
            <a:off x="4884242" y="4519052"/>
            <a:ext cx="415461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Rectangle: Rounded Corners 208">
            <a:extLst>
              <a:ext uri="{FF2B5EF4-FFF2-40B4-BE49-F238E27FC236}">
                <a16:creationId xmlns:a16="http://schemas.microsoft.com/office/drawing/2014/main" id="{30172F08-56E0-40B4-979B-DCC29820CAE5}"/>
              </a:ext>
            </a:extLst>
          </p:cNvPr>
          <p:cNvSpPr/>
          <p:nvPr/>
        </p:nvSpPr>
        <p:spPr>
          <a:xfrm>
            <a:off x="9301444" y="4258532"/>
            <a:ext cx="415461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5F198A9D-0E3A-1849-89BE-B6AB15420009}"/>
              </a:ext>
            </a:extLst>
          </p:cNvPr>
          <p:cNvSpPr txBox="1"/>
          <p:nvPr/>
        </p:nvSpPr>
        <p:spPr>
          <a:xfrm>
            <a:off x="287695" y="2968743"/>
            <a:ext cx="1413466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60" dirty="0">
                <a:solidFill>
                  <a:srgbClr val="0078D7"/>
                </a:solidFill>
                <a:latin typeface="Segoe UI Light" panose="020B0502040204020203" pitchFamily="34" charset="0"/>
              </a:rPr>
              <a:t>Genéricas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79D6294A-E248-EA4D-8B3A-63939BBC3612}"/>
              </a:ext>
            </a:extLst>
          </p:cNvPr>
          <p:cNvSpPr txBox="1"/>
          <p:nvPr/>
        </p:nvSpPr>
        <p:spPr>
          <a:xfrm>
            <a:off x="287695" y="5456335"/>
            <a:ext cx="1621823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60" dirty="0">
                <a:solidFill>
                  <a:srgbClr val="0078D7"/>
                </a:solidFill>
                <a:latin typeface="Segoe UI Light" panose="020B0502040204020203" pitchFamily="34" charset="0"/>
              </a:rPr>
              <a:t>Comandos</a:t>
            </a:r>
            <a:r>
              <a:rPr lang="en-US" sz="2260" dirty="0">
                <a:solidFill>
                  <a:srgbClr val="0078D7"/>
                </a:solidFill>
                <a:latin typeface="Segoe UI Light" panose="020B0502040204020203" pitchFamily="34" charset="0"/>
              </a:rPr>
              <a:t>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BFD82A7-662B-324C-BC74-0367AC3D6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4552662"/>
            <a:ext cx="10058400" cy="98592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8D7"/>
              </a:solidFill>
            </a:endParaRPr>
          </a:p>
        </p:txBody>
      </p:sp>
      <p:sp>
        <p:nvSpPr>
          <p:cNvPr id="50" name="Text Box 49">
            <a:extLst>
              <a:ext uri="{FF2B5EF4-FFF2-40B4-BE49-F238E27FC236}">
                <a16:creationId xmlns:a16="http://schemas.microsoft.com/office/drawing/2014/main" id="{B6040403-AF22-C64D-8D38-9DB258DF5B27}"/>
              </a:ext>
            </a:extLst>
          </p:cNvPr>
          <p:cNvSpPr txBox="1"/>
          <p:nvPr/>
        </p:nvSpPr>
        <p:spPr>
          <a:xfrm>
            <a:off x="2917378" y="14712511"/>
            <a:ext cx="4610133" cy="66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pt-BR" sz="1400">
                <a:solidFill>
                  <a:schemeClr val="bg1"/>
                </a:solidFill>
                <a:latin typeface="Segoe UI Light" panose="020B0502040204020203" pitchFamily="34" charset="0"/>
              </a:rPr>
              <a:t>Veja mais dicas, vídeos, ajuda e treinamento</a:t>
            </a:r>
          </a:p>
          <a:p>
            <a:pPr algn="ctr">
              <a:lnSpc>
                <a:spcPts val="1400"/>
              </a:lnSpc>
            </a:pPr>
            <a:endParaRPr lang="pt-BR" sz="1400">
              <a:solidFill>
                <a:schemeClr val="bg1"/>
              </a:solidFill>
              <a:latin typeface="Segoe UI Light" panose="020B0502040204020203" pitchFamily="34" charset="0"/>
            </a:endParaRPr>
          </a:p>
          <a:p>
            <a:pPr algn="ctr">
              <a:lnSpc>
                <a:spcPts val="1400"/>
              </a:lnSpc>
            </a:pPr>
            <a:r>
              <a:rPr lang="pt-BR" sz="2800">
                <a:solidFill>
                  <a:schemeClr val="bg1"/>
                </a:solidFill>
                <a:latin typeface="Segoe UI Light" panose="020B0502040204020203" pitchFamily="34" charset="0"/>
              </a:rPr>
              <a:t>Visite escolavirtual.inss.gov.br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F46C03-6B44-744A-BF4A-B88A6F504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1934"/>
            <a:ext cx="10058399" cy="2881503"/>
          </a:xfrm>
          <a:prstGeom prst="rect">
            <a:avLst/>
          </a:prstGeom>
          <a:solidFill>
            <a:srgbClr val="1947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8D7"/>
              </a:solidFill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756401F-EF03-E54C-9575-033DBA4CB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884" y="2188029"/>
            <a:ext cx="1182632" cy="552631"/>
          </a:xfrm>
          <a:prstGeom prst="rect">
            <a:avLst/>
          </a:prstGeom>
        </p:spPr>
      </p:pic>
      <p:sp>
        <p:nvSpPr>
          <p:cNvPr id="39" name="Text Box 38">
            <a:extLst>
              <a:ext uri="{FF2B5EF4-FFF2-40B4-BE49-F238E27FC236}">
                <a16:creationId xmlns:a16="http://schemas.microsoft.com/office/drawing/2014/main" id="{7EB0F237-07FC-8844-B83A-65A567B80B05}"/>
              </a:ext>
            </a:extLst>
          </p:cNvPr>
          <p:cNvSpPr txBox="1"/>
          <p:nvPr/>
        </p:nvSpPr>
        <p:spPr>
          <a:xfrm>
            <a:off x="1827329" y="3447553"/>
            <a:ext cx="1729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BR" sz="1200" dirty="0">
                <a:latin typeface="Segoe UI Light" panose="020B0502040204020203" pitchFamily="34" charset="0"/>
              </a:rPr>
              <a:t>Imprime a tela</a:t>
            </a:r>
          </a:p>
          <a:p>
            <a:pPr>
              <a:spcBef>
                <a:spcPts val="600"/>
              </a:spcBef>
            </a:pPr>
            <a:r>
              <a:rPr lang="pt-BR" sz="1200" dirty="0">
                <a:latin typeface="Segoe UI Light" panose="020B0502040204020203" pitchFamily="34" charset="0"/>
              </a:rPr>
              <a:t>Copia o texto</a:t>
            </a:r>
          </a:p>
          <a:p>
            <a:pPr>
              <a:spcBef>
                <a:spcPts val="600"/>
              </a:spcBef>
            </a:pPr>
            <a:r>
              <a:rPr lang="pt-BR" sz="1200" dirty="0">
                <a:latin typeface="Segoe UI Light" panose="020B0502040204020203" pitchFamily="34" charset="0"/>
              </a:rPr>
              <a:t>Cola o texto</a:t>
            </a:r>
          </a:p>
          <a:p>
            <a:pPr>
              <a:spcBef>
                <a:spcPts val="600"/>
              </a:spcBef>
            </a:pPr>
            <a:r>
              <a:rPr lang="pt-BR" sz="1200" dirty="0">
                <a:latin typeface="Segoe UI Light" panose="020B0502040204020203" pitchFamily="34" charset="0"/>
              </a:rPr>
              <a:t>Programa o teclado</a:t>
            </a:r>
          </a:p>
          <a:p>
            <a:pPr>
              <a:spcBef>
                <a:spcPts val="600"/>
              </a:spcBef>
            </a:pPr>
            <a:r>
              <a:rPr lang="pt-BR" sz="1200" dirty="0">
                <a:latin typeface="Segoe UI Light" panose="020B0502040204020203" pitchFamily="34" charset="0"/>
              </a:rPr>
              <a:t>Limpa a tela</a:t>
            </a:r>
          </a:p>
        </p:txBody>
      </p:sp>
      <p:sp>
        <p:nvSpPr>
          <p:cNvPr id="98" name="Text Box 97">
            <a:extLst>
              <a:ext uri="{FF2B5EF4-FFF2-40B4-BE49-F238E27FC236}">
                <a16:creationId xmlns:a16="http://schemas.microsoft.com/office/drawing/2014/main" id="{8F88D75A-F60B-8E4B-B5DF-9417FA0A9B62}"/>
              </a:ext>
            </a:extLst>
          </p:cNvPr>
          <p:cNvSpPr txBox="1"/>
          <p:nvPr/>
        </p:nvSpPr>
        <p:spPr>
          <a:xfrm>
            <a:off x="4879729" y="3400983"/>
            <a:ext cx="415462" cy="313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Shift</a:t>
            </a:r>
          </a:p>
        </p:txBody>
      </p:sp>
      <p:sp>
        <p:nvSpPr>
          <p:cNvPr id="108" name="Text Box 107">
            <a:extLst>
              <a:ext uri="{FF2B5EF4-FFF2-40B4-BE49-F238E27FC236}">
                <a16:creationId xmlns:a16="http://schemas.microsoft.com/office/drawing/2014/main" id="{0F3B96BF-51B3-9647-9CE2-8861ACD7B2DD}"/>
              </a:ext>
            </a:extLst>
          </p:cNvPr>
          <p:cNvSpPr txBox="1"/>
          <p:nvPr/>
        </p:nvSpPr>
        <p:spPr>
          <a:xfrm>
            <a:off x="5222105" y="3397708"/>
            <a:ext cx="212437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+</a:t>
            </a:r>
          </a:p>
        </p:txBody>
      </p:sp>
      <p:sp>
        <p:nvSpPr>
          <p:cNvPr id="137" name="Text Box 136">
            <a:extLst>
              <a:ext uri="{FF2B5EF4-FFF2-40B4-BE49-F238E27FC236}">
                <a16:creationId xmlns:a16="http://schemas.microsoft.com/office/drawing/2014/main" id="{F16DF9A1-A5AA-8547-84DD-6EBA61C24C59}"/>
              </a:ext>
            </a:extLst>
          </p:cNvPr>
          <p:cNvSpPr txBox="1"/>
          <p:nvPr/>
        </p:nvSpPr>
        <p:spPr>
          <a:xfrm>
            <a:off x="5416298" y="3403956"/>
            <a:ext cx="236021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>
                <a:solidFill>
                  <a:srgbClr val="0078D7"/>
                </a:solidFill>
                <a:latin typeface="Segoe UI Light" panose="020B0502040204020203" pitchFamily="34" charset="0"/>
              </a:rPr>
              <a:t>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FD5932D-2C87-494A-97E7-E039122E46DB}"/>
              </a:ext>
            </a:extLst>
          </p:cNvPr>
          <p:cNvSpPr/>
          <p:nvPr/>
        </p:nvSpPr>
        <p:spPr>
          <a:xfrm>
            <a:off x="4882430" y="3747490"/>
            <a:ext cx="415461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AF3BE09-3F63-3041-82C5-9B196506CFBC}"/>
              </a:ext>
            </a:extLst>
          </p:cNvPr>
          <p:cNvSpPr/>
          <p:nvPr/>
        </p:nvSpPr>
        <p:spPr>
          <a:xfrm>
            <a:off x="4875392" y="3506911"/>
            <a:ext cx="415461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C4F815F3-ADBF-AE4A-835C-14C759590523}"/>
              </a:ext>
            </a:extLst>
          </p:cNvPr>
          <p:cNvSpPr/>
          <p:nvPr/>
        </p:nvSpPr>
        <p:spPr>
          <a:xfrm>
            <a:off x="4882430" y="4006108"/>
            <a:ext cx="415461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C545A564-131B-CC4A-B0E8-1BD779201E98}"/>
              </a:ext>
            </a:extLst>
          </p:cNvPr>
          <p:cNvSpPr/>
          <p:nvPr/>
        </p:nvSpPr>
        <p:spPr>
          <a:xfrm>
            <a:off x="4882430" y="4278581"/>
            <a:ext cx="415461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 Box 111">
            <a:extLst>
              <a:ext uri="{FF2B5EF4-FFF2-40B4-BE49-F238E27FC236}">
                <a16:creationId xmlns:a16="http://schemas.microsoft.com/office/drawing/2014/main" id="{DDE0E8AC-6537-8F45-B47D-61F0E056D3D9}"/>
              </a:ext>
            </a:extLst>
          </p:cNvPr>
          <p:cNvSpPr txBox="1"/>
          <p:nvPr/>
        </p:nvSpPr>
        <p:spPr>
          <a:xfrm>
            <a:off x="4879728" y="3649338"/>
            <a:ext cx="436727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Ctrl</a:t>
            </a:r>
          </a:p>
        </p:txBody>
      </p:sp>
      <p:sp>
        <p:nvSpPr>
          <p:cNvPr id="113" name="Text Box 112">
            <a:extLst>
              <a:ext uri="{FF2B5EF4-FFF2-40B4-BE49-F238E27FC236}">
                <a16:creationId xmlns:a16="http://schemas.microsoft.com/office/drawing/2014/main" id="{ED4E8A28-CEDC-5040-81B3-8D349C046CC7}"/>
              </a:ext>
            </a:extLst>
          </p:cNvPr>
          <p:cNvSpPr txBox="1"/>
          <p:nvPr/>
        </p:nvSpPr>
        <p:spPr>
          <a:xfrm>
            <a:off x="4879728" y="3907275"/>
            <a:ext cx="436727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Ctrl</a:t>
            </a:r>
          </a:p>
        </p:txBody>
      </p:sp>
      <p:sp>
        <p:nvSpPr>
          <p:cNvPr id="117" name="Text Box 116">
            <a:extLst>
              <a:ext uri="{FF2B5EF4-FFF2-40B4-BE49-F238E27FC236}">
                <a16:creationId xmlns:a16="http://schemas.microsoft.com/office/drawing/2014/main" id="{FB3E26BB-51FB-EA40-85CB-76942352B084}"/>
              </a:ext>
            </a:extLst>
          </p:cNvPr>
          <p:cNvSpPr txBox="1"/>
          <p:nvPr/>
        </p:nvSpPr>
        <p:spPr>
          <a:xfrm>
            <a:off x="5222105" y="3643893"/>
            <a:ext cx="212437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>
                <a:solidFill>
                  <a:srgbClr val="0078D7"/>
                </a:solidFill>
                <a:latin typeface="Segoe UI Light" panose="020B0502040204020203" pitchFamily="34" charset="0"/>
              </a:rPr>
              <a:t>+</a:t>
            </a:r>
          </a:p>
        </p:txBody>
      </p:sp>
      <p:sp>
        <p:nvSpPr>
          <p:cNvPr id="118" name="Text Box 117">
            <a:extLst>
              <a:ext uri="{FF2B5EF4-FFF2-40B4-BE49-F238E27FC236}">
                <a16:creationId xmlns:a16="http://schemas.microsoft.com/office/drawing/2014/main" id="{6E6FFF81-1AD5-A245-AF07-C6FF89A9DC90}"/>
              </a:ext>
            </a:extLst>
          </p:cNvPr>
          <p:cNvSpPr txBox="1"/>
          <p:nvPr/>
        </p:nvSpPr>
        <p:spPr>
          <a:xfrm>
            <a:off x="5222105" y="3903266"/>
            <a:ext cx="212437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>
                <a:solidFill>
                  <a:srgbClr val="0078D7"/>
                </a:solidFill>
                <a:latin typeface="Segoe UI Light" panose="020B0502040204020203" pitchFamily="34" charset="0"/>
              </a:rPr>
              <a:t>+</a:t>
            </a:r>
          </a:p>
        </p:txBody>
      </p:sp>
      <p:sp>
        <p:nvSpPr>
          <p:cNvPr id="119" name="Text Box 118">
            <a:extLst>
              <a:ext uri="{FF2B5EF4-FFF2-40B4-BE49-F238E27FC236}">
                <a16:creationId xmlns:a16="http://schemas.microsoft.com/office/drawing/2014/main" id="{6F5D3AA3-DF7D-F340-9294-C69BEBB8E5AF}"/>
              </a:ext>
            </a:extLst>
          </p:cNvPr>
          <p:cNvSpPr txBox="1"/>
          <p:nvPr/>
        </p:nvSpPr>
        <p:spPr>
          <a:xfrm>
            <a:off x="5222105" y="4167035"/>
            <a:ext cx="212437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+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21F7A3E-E233-F34A-971E-110E27337DD3}"/>
              </a:ext>
            </a:extLst>
          </p:cNvPr>
          <p:cNvSpPr/>
          <p:nvPr/>
        </p:nvSpPr>
        <p:spPr>
          <a:xfrm>
            <a:off x="5422867" y="3503964"/>
            <a:ext cx="239799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2FB2D163-B37A-3242-B551-085D794A84C4}"/>
              </a:ext>
            </a:extLst>
          </p:cNvPr>
          <p:cNvSpPr/>
          <p:nvPr/>
        </p:nvSpPr>
        <p:spPr>
          <a:xfrm>
            <a:off x="5422867" y="3746648"/>
            <a:ext cx="239799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20EF5A2F-B484-CF49-9648-E3EA5D29F378}"/>
              </a:ext>
            </a:extLst>
          </p:cNvPr>
          <p:cNvSpPr/>
          <p:nvPr/>
        </p:nvSpPr>
        <p:spPr>
          <a:xfrm>
            <a:off x="5422867" y="4002333"/>
            <a:ext cx="239799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242F2DA-9BED-5142-B697-C1E3124E38B1}"/>
              </a:ext>
            </a:extLst>
          </p:cNvPr>
          <p:cNvSpPr/>
          <p:nvPr/>
        </p:nvSpPr>
        <p:spPr>
          <a:xfrm>
            <a:off x="5422867" y="4275352"/>
            <a:ext cx="239799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 Box 131">
            <a:extLst>
              <a:ext uri="{FF2B5EF4-FFF2-40B4-BE49-F238E27FC236}">
                <a16:creationId xmlns:a16="http://schemas.microsoft.com/office/drawing/2014/main" id="{07920EA4-4E57-1545-9B25-70723D48729B}"/>
              </a:ext>
            </a:extLst>
          </p:cNvPr>
          <p:cNvSpPr txBox="1"/>
          <p:nvPr/>
        </p:nvSpPr>
        <p:spPr>
          <a:xfrm>
            <a:off x="4900994" y="4184052"/>
            <a:ext cx="415462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Ctrl</a:t>
            </a:r>
          </a:p>
        </p:txBody>
      </p:sp>
      <p:sp>
        <p:nvSpPr>
          <p:cNvPr id="138" name="Text Box 137">
            <a:extLst>
              <a:ext uri="{FF2B5EF4-FFF2-40B4-BE49-F238E27FC236}">
                <a16:creationId xmlns:a16="http://schemas.microsoft.com/office/drawing/2014/main" id="{A51EDDB2-FE2F-2F44-83E0-08F5F1465F15}"/>
              </a:ext>
            </a:extLst>
          </p:cNvPr>
          <p:cNvSpPr txBox="1"/>
          <p:nvPr/>
        </p:nvSpPr>
        <p:spPr>
          <a:xfrm>
            <a:off x="5416298" y="3642125"/>
            <a:ext cx="236021" cy="313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C</a:t>
            </a:r>
          </a:p>
        </p:txBody>
      </p:sp>
      <p:sp>
        <p:nvSpPr>
          <p:cNvPr id="139" name="Text Box 138">
            <a:extLst>
              <a:ext uri="{FF2B5EF4-FFF2-40B4-BE49-F238E27FC236}">
                <a16:creationId xmlns:a16="http://schemas.microsoft.com/office/drawing/2014/main" id="{3B39673C-6AEB-3C4E-BDEA-133B87C7AF08}"/>
              </a:ext>
            </a:extLst>
          </p:cNvPr>
          <p:cNvSpPr txBox="1"/>
          <p:nvPr/>
        </p:nvSpPr>
        <p:spPr>
          <a:xfrm>
            <a:off x="5416298" y="3901559"/>
            <a:ext cx="236021" cy="313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V</a:t>
            </a:r>
          </a:p>
        </p:txBody>
      </p:sp>
      <p:sp>
        <p:nvSpPr>
          <p:cNvPr id="140" name="Text Box 139">
            <a:extLst>
              <a:ext uri="{FF2B5EF4-FFF2-40B4-BE49-F238E27FC236}">
                <a16:creationId xmlns:a16="http://schemas.microsoft.com/office/drawing/2014/main" id="{EAC7D946-BDF5-2247-8D90-C78FC56D4ED0}"/>
              </a:ext>
            </a:extLst>
          </p:cNvPr>
          <p:cNvSpPr txBox="1"/>
          <p:nvPr/>
        </p:nvSpPr>
        <p:spPr>
          <a:xfrm>
            <a:off x="5416298" y="4173753"/>
            <a:ext cx="236021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E</a:t>
            </a:r>
          </a:p>
        </p:txBody>
      </p:sp>
      <p:sp>
        <p:nvSpPr>
          <p:cNvPr id="189" name="Text Box 188">
            <a:extLst>
              <a:ext uri="{FF2B5EF4-FFF2-40B4-BE49-F238E27FC236}">
                <a16:creationId xmlns:a16="http://schemas.microsoft.com/office/drawing/2014/main" id="{673B9796-40F4-9043-A904-C0A2E8E26C3B}"/>
              </a:ext>
            </a:extLst>
          </p:cNvPr>
          <p:cNvSpPr txBox="1"/>
          <p:nvPr/>
        </p:nvSpPr>
        <p:spPr>
          <a:xfrm>
            <a:off x="4879728" y="3405498"/>
            <a:ext cx="436727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Ctrl</a:t>
            </a:r>
          </a:p>
        </p:txBody>
      </p:sp>
      <p:sp>
        <p:nvSpPr>
          <p:cNvPr id="190" name="Text Box 189">
            <a:extLst>
              <a:ext uri="{FF2B5EF4-FFF2-40B4-BE49-F238E27FC236}">
                <a16:creationId xmlns:a16="http://schemas.microsoft.com/office/drawing/2014/main" id="{9E7C759B-42D8-1044-BAF0-BDFC09458452}"/>
              </a:ext>
            </a:extLst>
          </p:cNvPr>
          <p:cNvSpPr txBox="1"/>
          <p:nvPr/>
        </p:nvSpPr>
        <p:spPr>
          <a:xfrm>
            <a:off x="5416298" y="3398285"/>
            <a:ext cx="236021" cy="313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BF41022-A115-2F48-91AB-8D2751E3A756}"/>
              </a:ext>
            </a:extLst>
          </p:cNvPr>
          <p:cNvSpPr/>
          <p:nvPr/>
        </p:nvSpPr>
        <p:spPr>
          <a:xfrm>
            <a:off x="5897101" y="3488279"/>
            <a:ext cx="3881141" cy="222068"/>
          </a:xfrm>
          <a:prstGeom prst="rect">
            <a:avLst/>
          </a:prstGeom>
          <a:solidFill>
            <a:srgbClr val="F1E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132523-68CB-6D40-9F0A-A23076D073B5}"/>
              </a:ext>
            </a:extLst>
          </p:cNvPr>
          <p:cNvSpPr/>
          <p:nvPr/>
        </p:nvSpPr>
        <p:spPr>
          <a:xfrm>
            <a:off x="5897101" y="4000313"/>
            <a:ext cx="3881141" cy="222068"/>
          </a:xfrm>
          <a:prstGeom prst="rect">
            <a:avLst/>
          </a:prstGeom>
          <a:solidFill>
            <a:srgbClr val="F1E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Box 44">
            <a:extLst>
              <a:ext uri="{FF2B5EF4-FFF2-40B4-BE49-F238E27FC236}">
                <a16:creationId xmlns:a16="http://schemas.microsoft.com/office/drawing/2014/main" id="{BE8CB83F-3B4A-A940-B32B-DF7B826E944C}"/>
              </a:ext>
            </a:extLst>
          </p:cNvPr>
          <p:cNvSpPr txBox="1"/>
          <p:nvPr/>
        </p:nvSpPr>
        <p:spPr>
          <a:xfrm>
            <a:off x="5940691" y="3458470"/>
            <a:ext cx="2576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BR" sz="1200" dirty="0">
                <a:latin typeface="Segoe UI Light" panose="020B0502040204020203" pitchFamily="34" charset="0"/>
              </a:rPr>
              <a:t>Próxima janela</a:t>
            </a:r>
          </a:p>
          <a:p>
            <a:pPr>
              <a:spcBef>
                <a:spcPts val="600"/>
              </a:spcBef>
            </a:pPr>
            <a:r>
              <a:rPr lang="pt-BR" sz="1200" dirty="0">
                <a:latin typeface="Segoe UI Light" panose="020B0502040204020203" pitchFamily="34" charset="0"/>
              </a:rPr>
              <a:t>Janela anterior</a:t>
            </a:r>
          </a:p>
          <a:p>
            <a:pPr>
              <a:spcBef>
                <a:spcPts val="600"/>
              </a:spcBef>
            </a:pPr>
            <a:r>
              <a:rPr lang="pt-BR" sz="1200" dirty="0">
                <a:latin typeface="Segoe UI Light" panose="020B0502040204020203" pitchFamily="34" charset="0"/>
              </a:rPr>
              <a:t>Próximo campo</a:t>
            </a:r>
          </a:p>
          <a:p>
            <a:pPr>
              <a:spcBef>
                <a:spcPts val="600"/>
              </a:spcBef>
            </a:pPr>
            <a:r>
              <a:rPr lang="pt-BR" sz="1200" dirty="0">
                <a:latin typeface="Segoe UI Light" panose="020B0502040204020203" pitchFamily="34" charset="0"/>
              </a:rPr>
              <a:t>Campo anterior</a:t>
            </a:r>
          </a:p>
          <a:p>
            <a:pPr>
              <a:spcBef>
                <a:spcPts val="600"/>
              </a:spcBef>
            </a:pPr>
            <a:r>
              <a:rPr lang="pt-BR" sz="1200" dirty="0">
                <a:latin typeface="Segoe UI Light" panose="020B0502040204020203" pitchFamily="34" charset="0"/>
              </a:rPr>
              <a:t>Vai para o menu Ação</a:t>
            </a:r>
          </a:p>
        </p:txBody>
      </p:sp>
      <p:sp>
        <p:nvSpPr>
          <p:cNvPr id="195" name="Text Box 194">
            <a:extLst>
              <a:ext uri="{FF2B5EF4-FFF2-40B4-BE49-F238E27FC236}">
                <a16:creationId xmlns:a16="http://schemas.microsoft.com/office/drawing/2014/main" id="{980EE6A3-C60A-EA43-9D18-BD2ADEC78FB4}"/>
              </a:ext>
            </a:extLst>
          </p:cNvPr>
          <p:cNvSpPr txBox="1"/>
          <p:nvPr/>
        </p:nvSpPr>
        <p:spPr>
          <a:xfrm>
            <a:off x="9298743" y="3400983"/>
            <a:ext cx="415462" cy="313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>
                <a:solidFill>
                  <a:srgbClr val="0078D7"/>
                </a:solidFill>
                <a:latin typeface="Segoe UI Light" panose="020B0502040204020203" pitchFamily="34" charset="0"/>
              </a:rPr>
              <a:t>Shift</a:t>
            </a: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3FA750F1-A632-8242-8C06-59029EA11984}"/>
              </a:ext>
            </a:extLst>
          </p:cNvPr>
          <p:cNvSpPr/>
          <p:nvPr/>
        </p:nvSpPr>
        <p:spPr>
          <a:xfrm>
            <a:off x="9301444" y="3747490"/>
            <a:ext cx="415461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2C80B939-F3DD-4D46-8077-F3D5FB1CD7E7}"/>
              </a:ext>
            </a:extLst>
          </p:cNvPr>
          <p:cNvSpPr/>
          <p:nvPr/>
        </p:nvSpPr>
        <p:spPr>
          <a:xfrm>
            <a:off x="9294406" y="3506911"/>
            <a:ext cx="415461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6A43F4C2-1CD7-3948-8383-7D6531C171D7}"/>
              </a:ext>
            </a:extLst>
          </p:cNvPr>
          <p:cNvSpPr/>
          <p:nvPr/>
        </p:nvSpPr>
        <p:spPr>
          <a:xfrm>
            <a:off x="9301444" y="4013728"/>
            <a:ext cx="415461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 Box 211">
            <a:extLst>
              <a:ext uri="{FF2B5EF4-FFF2-40B4-BE49-F238E27FC236}">
                <a16:creationId xmlns:a16="http://schemas.microsoft.com/office/drawing/2014/main" id="{1D5A7BF4-744E-E24E-B467-75A020411CBC}"/>
              </a:ext>
            </a:extLst>
          </p:cNvPr>
          <p:cNvSpPr txBox="1"/>
          <p:nvPr/>
        </p:nvSpPr>
        <p:spPr>
          <a:xfrm>
            <a:off x="9265531" y="3649338"/>
            <a:ext cx="509634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 err="1">
                <a:solidFill>
                  <a:srgbClr val="0078D7"/>
                </a:solidFill>
                <a:latin typeface="Segoe UI Light" panose="020B0502040204020203" pitchFamily="34" charset="0"/>
              </a:rPr>
              <a:t>PgUp</a:t>
            </a:r>
            <a:endParaRPr lang="en-US" sz="1000" dirty="0">
              <a:solidFill>
                <a:srgbClr val="0078D7"/>
              </a:solidFill>
              <a:latin typeface="Segoe UI Light" panose="020B0502040204020203" pitchFamily="34" charset="0"/>
            </a:endParaRPr>
          </a:p>
        </p:txBody>
      </p:sp>
      <p:sp>
        <p:nvSpPr>
          <p:cNvPr id="213" name="Text Box 212">
            <a:extLst>
              <a:ext uri="{FF2B5EF4-FFF2-40B4-BE49-F238E27FC236}">
                <a16:creationId xmlns:a16="http://schemas.microsoft.com/office/drawing/2014/main" id="{3E34AD9F-08D5-CA46-AC0E-A22B0AAFC047}"/>
              </a:ext>
            </a:extLst>
          </p:cNvPr>
          <p:cNvSpPr txBox="1"/>
          <p:nvPr/>
        </p:nvSpPr>
        <p:spPr>
          <a:xfrm>
            <a:off x="9313983" y="3914895"/>
            <a:ext cx="415462" cy="313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Tab</a:t>
            </a:r>
          </a:p>
        </p:txBody>
      </p:sp>
      <p:sp>
        <p:nvSpPr>
          <p:cNvPr id="241" name="Text Box 240">
            <a:extLst>
              <a:ext uri="{FF2B5EF4-FFF2-40B4-BE49-F238E27FC236}">
                <a16:creationId xmlns:a16="http://schemas.microsoft.com/office/drawing/2014/main" id="{1B7A0136-1213-AD45-B27E-D245BD5A6BBA}"/>
              </a:ext>
            </a:extLst>
          </p:cNvPr>
          <p:cNvSpPr txBox="1"/>
          <p:nvPr/>
        </p:nvSpPr>
        <p:spPr>
          <a:xfrm>
            <a:off x="9257098" y="3405498"/>
            <a:ext cx="540927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 err="1">
                <a:solidFill>
                  <a:srgbClr val="0078D7"/>
                </a:solidFill>
                <a:latin typeface="Segoe UI Light" panose="020B0502040204020203" pitchFamily="34" charset="0"/>
              </a:rPr>
              <a:t>PgDn</a:t>
            </a:r>
            <a:endParaRPr lang="en-US" sz="1000" dirty="0">
              <a:solidFill>
                <a:srgbClr val="0078D7"/>
              </a:solidFill>
              <a:latin typeface="Segoe UI Light" panose="020B05020402040202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70F7D4-E294-4305-A01E-0004B6E6A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908" y="741766"/>
            <a:ext cx="6768584" cy="1234050"/>
          </a:xfrm>
        </p:spPr>
        <p:txBody>
          <a:bodyPr>
            <a:no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Teclas de Atalho e Comandos do Plenus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17D55EC-2EED-4B06-AD43-477C935770D4}"/>
              </a:ext>
            </a:extLst>
          </p:cNvPr>
          <p:cNvSpPr txBox="1"/>
          <p:nvPr/>
        </p:nvSpPr>
        <p:spPr>
          <a:xfrm>
            <a:off x="401381" y="269217"/>
            <a:ext cx="90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INSS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D8E7C1B-DBDB-43CB-A660-CAB10401E7B4}"/>
              </a:ext>
            </a:extLst>
          </p:cNvPr>
          <p:cNvGrpSpPr/>
          <p:nvPr/>
        </p:nvGrpSpPr>
        <p:grpSpPr>
          <a:xfrm>
            <a:off x="1852632" y="5903880"/>
            <a:ext cx="3891883" cy="1877547"/>
            <a:chOff x="1867163" y="5077539"/>
            <a:chExt cx="3891883" cy="187754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306F947-3C74-8F41-9387-6D621B1D3853}"/>
                </a:ext>
              </a:extLst>
            </p:cNvPr>
            <p:cNvSpPr/>
            <p:nvPr/>
          </p:nvSpPr>
          <p:spPr>
            <a:xfrm>
              <a:off x="1868635" y="5155655"/>
              <a:ext cx="3881141" cy="226800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6E0B21E-C3A8-E647-AC4A-629871604A81}"/>
                </a:ext>
              </a:extLst>
            </p:cNvPr>
            <p:cNvSpPr/>
            <p:nvPr/>
          </p:nvSpPr>
          <p:spPr>
            <a:xfrm>
              <a:off x="1867163" y="5652449"/>
              <a:ext cx="3881141" cy="223914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38DE4A-B17F-2046-AB7F-9A9DC62487D0}"/>
                </a:ext>
              </a:extLst>
            </p:cNvPr>
            <p:cNvSpPr/>
            <p:nvPr/>
          </p:nvSpPr>
          <p:spPr>
            <a:xfrm>
              <a:off x="1876141" y="6146009"/>
              <a:ext cx="3881141" cy="226800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 Box 39">
              <a:extLst>
                <a:ext uri="{FF2B5EF4-FFF2-40B4-BE49-F238E27FC236}">
                  <a16:creationId xmlns:a16="http://schemas.microsoft.com/office/drawing/2014/main" id="{75EEE3F2-75C0-1D44-9B8A-028E0729A83F}"/>
                </a:ext>
              </a:extLst>
            </p:cNvPr>
            <p:cNvSpPr txBox="1"/>
            <p:nvPr/>
          </p:nvSpPr>
          <p:spPr>
            <a:xfrm>
              <a:off x="1867164" y="5108427"/>
              <a:ext cx="224028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>
                  <a:latin typeface="Segoe UI Light" panose="020B0502040204020203" pitchFamily="34" charset="0"/>
                </a:rPr>
                <a:t>BEN SIS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latin typeface="Segoe UI Light" panose="020B0502040204020203" pitchFamily="34" charset="0"/>
                </a:rPr>
                <a:t>Volta para SISBEN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latin typeface="Segoe UI Light" panose="020B0502040204020203" pitchFamily="34" charset="0"/>
                </a:rPr>
                <a:t>PESPCF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latin typeface="Segoe UI Light" panose="020B0502040204020203" pitchFamily="34" charset="0"/>
                </a:rPr>
                <a:t>PESNOM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latin typeface="Segoe UI Light" panose="020B0502040204020203" pitchFamily="34" charset="0"/>
                </a:rPr>
                <a:t>PESNIT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latin typeface="Segoe UI Light" panose="020B0502040204020203" pitchFamily="34" charset="0"/>
                </a:rPr>
                <a:t>PESINS</a:t>
              </a:r>
            </a:p>
            <a:p>
              <a:pPr>
                <a:spcBef>
                  <a:spcPts val="600"/>
                </a:spcBef>
              </a:pPr>
              <a:endParaRPr lang="en-US" sz="1200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731CB348-A517-44ED-9864-CA3E90135D45}"/>
                </a:ext>
              </a:extLst>
            </p:cNvPr>
            <p:cNvGrpSpPr/>
            <p:nvPr/>
          </p:nvGrpSpPr>
          <p:grpSpPr>
            <a:xfrm>
              <a:off x="5399262" y="5077539"/>
              <a:ext cx="359784" cy="1541104"/>
              <a:chOff x="5399262" y="5077539"/>
              <a:chExt cx="359784" cy="1541104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24E4E88B-5BB8-4BE9-82A0-FCB855404443}"/>
                  </a:ext>
                </a:extLst>
              </p:cNvPr>
              <p:cNvGrpSpPr/>
              <p:nvPr/>
            </p:nvGrpSpPr>
            <p:grpSpPr>
              <a:xfrm>
                <a:off x="5399262" y="5077539"/>
                <a:ext cx="343656" cy="313968"/>
                <a:chOff x="5399262" y="5077539"/>
                <a:chExt cx="343656" cy="313968"/>
              </a:xfrm>
            </p:grpSpPr>
            <p:sp>
              <p:nvSpPr>
                <p:cNvPr id="250" name="Text Box 249">
                  <a:extLst>
                    <a:ext uri="{FF2B5EF4-FFF2-40B4-BE49-F238E27FC236}">
                      <a16:creationId xmlns:a16="http://schemas.microsoft.com/office/drawing/2014/main" id="{CA58F2EA-BC4D-044A-9EF5-FB6E65DD826E}"/>
                    </a:ext>
                  </a:extLst>
                </p:cNvPr>
                <p:cNvSpPr txBox="1"/>
                <p:nvPr/>
              </p:nvSpPr>
              <p:spPr>
                <a:xfrm>
                  <a:off x="5456133" y="5077539"/>
                  <a:ext cx="23602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E</a:t>
                  </a:r>
                </a:p>
              </p:txBody>
            </p:sp>
            <p:sp>
              <p:nvSpPr>
                <p:cNvPr id="276" name="Rectangle: Rounded Corners 275">
                  <a:extLst>
                    <a:ext uri="{FF2B5EF4-FFF2-40B4-BE49-F238E27FC236}">
                      <a16:creationId xmlns:a16="http://schemas.microsoft.com/office/drawing/2014/main" id="{38897112-0F72-7F4C-AC5D-6A19AA800799}"/>
                    </a:ext>
                  </a:extLst>
                </p:cNvPr>
                <p:cNvSpPr/>
                <p:nvPr/>
              </p:nvSpPr>
              <p:spPr>
                <a:xfrm>
                  <a:off x="5399262" y="5177547"/>
                  <a:ext cx="303239" cy="183811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0078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Text Box 294">
                  <a:extLst>
                    <a:ext uri="{FF2B5EF4-FFF2-40B4-BE49-F238E27FC236}">
                      <a16:creationId xmlns:a16="http://schemas.microsoft.com/office/drawing/2014/main" id="{7AF2B84F-056F-374D-878A-5BBFB7A0E86D}"/>
                    </a:ext>
                  </a:extLst>
                </p:cNvPr>
                <p:cNvSpPr txBox="1"/>
                <p:nvPr/>
              </p:nvSpPr>
              <p:spPr>
                <a:xfrm>
                  <a:off x="5416837" y="5077767"/>
                  <a:ext cx="32608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 dirty="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F1</a:t>
                  </a:r>
                </a:p>
              </p:txBody>
            </p:sp>
          </p:grpSp>
          <p:grpSp>
            <p:nvGrpSpPr>
              <p:cNvPr id="452" name="Agrupar 451">
                <a:extLst>
                  <a:ext uri="{FF2B5EF4-FFF2-40B4-BE49-F238E27FC236}">
                    <a16:creationId xmlns:a16="http://schemas.microsoft.com/office/drawing/2014/main" id="{D754B3FB-0C26-4357-978B-CAD362DDA7BD}"/>
                  </a:ext>
                </a:extLst>
              </p:cNvPr>
              <p:cNvGrpSpPr/>
              <p:nvPr/>
            </p:nvGrpSpPr>
            <p:grpSpPr>
              <a:xfrm>
                <a:off x="5412649" y="5323717"/>
                <a:ext cx="343656" cy="313968"/>
                <a:chOff x="5399262" y="5077539"/>
                <a:chExt cx="343656" cy="313968"/>
              </a:xfrm>
            </p:grpSpPr>
            <p:sp>
              <p:nvSpPr>
                <p:cNvPr id="453" name="Text Box 249">
                  <a:extLst>
                    <a:ext uri="{FF2B5EF4-FFF2-40B4-BE49-F238E27FC236}">
                      <a16:creationId xmlns:a16="http://schemas.microsoft.com/office/drawing/2014/main" id="{6A9BC376-09DB-4855-BC98-E64FE97CD083}"/>
                    </a:ext>
                  </a:extLst>
                </p:cNvPr>
                <p:cNvSpPr txBox="1"/>
                <p:nvPr/>
              </p:nvSpPr>
              <p:spPr>
                <a:xfrm>
                  <a:off x="5456133" y="5077539"/>
                  <a:ext cx="23602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E</a:t>
                  </a:r>
                </a:p>
              </p:txBody>
            </p:sp>
            <p:sp>
              <p:nvSpPr>
                <p:cNvPr id="454" name="Rectangle: Rounded Corners 275">
                  <a:extLst>
                    <a:ext uri="{FF2B5EF4-FFF2-40B4-BE49-F238E27FC236}">
                      <a16:creationId xmlns:a16="http://schemas.microsoft.com/office/drawing/2014/main" id="{D11649D6-0B59-4970-A376-A5B1200AB0B0}"/>
                    </a:ext>
                  </a:extLst>
                </p:cNvPr>
                <p:cNvSpPr/>
                <p:nvPr/>
              </p:nvSpPr>
              <p:spPr>
                <a:xfrm>
                  <a:off x="5399262" y="5177547"/>
                  <a:ext cx="303239" cy="183811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0078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Text Box 294">
                  <a:extLst>
                    <a:ext uri="{FF2B5EF4-FFF2-40B4-BE49-F238E27FC236}">
                      <a16:creationId xmlns:a16="http://schemas.microsoft.com/office/drawing/2014/main" id="{322B425A-DEB5-4084-853C-442C9C88636B}"/>
                    </a:ext>
                  </a:extLst>
                </p:cNvPr>
                <p:cNvSpPr txBox="1"/>
                <p:nvPr/>
              </p:nvSpPr>
              <p:spPr>
                <a:xfrm>
                  <a:off x="5416837" y="5077767"/>
                  <a:ext cx="32608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 dirty="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F2</a:t>
                  </a:r>
                </a:p>
              </p:txBody>
            </p:sp>
          </p:grpSp>
          <p:grpSp>
            <p:nvGrpSpPr>
              <p:cNvPr id="456" name="Agrupar 455">
                <a:extLst>
                  <a:ext uri="{FF2B5EF4-FFF2-40B4-BE49-F238E27FC236}">
                    <a16:creationId xmlns:a16="http://schemas.microsoft.com/office/drawing/2014/main" id="{BF23A8D9-AC4E-4F71-8B1E-0054A71BDBD5}"/>
                  </a:ext>
                </a:extLst>
              </p:cNvPr>
              <p:cNvGrpSpPr/>
              <p:nvPr/>
            </p:nvGrpSpPr>
            <p:grpSpPr>
              <a:xfrm>
                <a:off x="5406882" y="5565945"/>
                <a:ext cx="343656" cy="313968"/>
                <a:chOff x="5399262" y="5077539"/>
                <a:chExt cx="343656" cy="313968"/>
              </a:xfrm>
            </p:grpSpPr>
            <p:sp>
              <p:nvSpPr>
                <p:cNvPr id="457" name="Text Box 249">
                  <a:extLst>
                    <a:ext uri="{FF2B5EF4-FFF2-40B4-BE49-F238E27FC236}">
                      <a16:creationId xmlns:a16="http://schemas.microsoft.com/office/drawing/2014/main" id="{9CD86F71-7D70-4F62-A05E-4873C7D9F3B3}"/>
                    </a:ext>
                  </a:extLst>
                </p:cNvPr>
                <p:cNvSpPr txBox="1"/>
                <p:nvPr/>
              </p:nvSpPr>
              <p:spPr>
                <a:xfrm>
                  <a:off x="5456133" y="5077539"/>
                  <a:ext cx="23602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E</a:t>
                  </a:r>
                </a:p>
              </p:txBody>
            </p:sp>
            <p:sp>
              <p:nvSpPr>
                <p:cNvPr id="458" name="Rectangle: Rounded Corners 275">
                  <a:extLst>
                    <a:ext uri="{FF2B5EF4-FFF2-40B4-BE49-F238E27FC236}">
                      <a16:creationId xmlns:a16="http://schemas.microsoft.com/office/drawing/2014/main" id="{D77474ED-BB1B-4DB5-848D-41A2649AF7A2}"/>
                    </a:ext>
                  </a:extLst>
                </p:cNvPr>
                <p:cNvSpPr/>
                <p:nvPr/>
              </p:nvSpPr>
              <p:spPr>
                <a:xfrm>
                  <a:off x="5399262" y="5177547"/>
                  <a:ext cx="303239" cy="183811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0078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Text Box 294">
                  <a:extLst>
                    <a:ext uri="{FF2B5EF4-FFF2-40B4-BE49-F238E27FC236}">
                      <a16:creationId xmlns:a16="http://schemas.microsoft.com/office/drawing/2014/main" id="{F37BD764-F93B-4E64-90DD-219E97DEFD68}"/>
                    </a:ext>
                  </a:extLst>
                </p:cNvPr>
                <p:cNvSpPr txBox="1"/>
                <p:nvPr/>
              </p:nvSpPr>
              <p:spPr>
                <a:xfrm>
                  <a:off x="5416837" y="5077767"/>
                  <a:ext cx="32608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 dirty="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F3</a:t>
                  </a:r>
                </a:p>
              </p:txBody>
            </p:sp>
          </p:grpSp>
          <p:grpSp>
            <p:nvGrpSpPr>
              <p:cNvPr id="464" name="Agrupar 463">
                <a:extLst>
                  <a:ext uri="{FF2B5EF4-FFF2-40B4-BE49-F238E27FC236}">
                    <a16:creationId xmlns:a16="http://schemas.microsoft.com/office/drawing/2014/main" id="{AAF6693C-A305-460B-B7CE-9D13F78809F3}"/>
                  </a:ext>
                </a:extLst>
              </p:cNvPr>
              <p:cNvGrpSpPr/>
              <p:nvPr/>
            </p:nvGrpSpPr>
            <p:grpSpPr>
              <a:xfrm>
                <a:off x="5415390" y="5816630"/>
                <a:ext cx="343656" cy="313968"/>
                <a:chOff x="5399262" y="5077539"/>
                <a:chExt cx="343656" cy="313968"/>
              </a:xfrm>
            </p:grpSpPr>
            <p:sp>
              <p:nvSpPr>
                <p:cNvPr id="466" name="Text Box 249">
                  <a:extLst>
                    <a:ext uri="{FF2B5EF4-FFF2-40B4-BE49-F238E27FC236}">
                      <a16:creationId xmlns:a16="http://schemas.microsoft.com/office/drawing/2014/main" id="{6026E444-61D2-4C39-82AC-6BF28FDB4DD1}"/>
                    </a:ext>
                  </a:extLst>
                </p:cNvPr>
                <p:cNvSpPr txBox="1"/>
                <p:nvPr/>
              </p:nvSpPr>
              <p:spPr>
                <a:xfrm>
                  <a:off x="5456133" y="5077539"/>
                  <a:ext cx="23602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E</a:t>
                  </a:r>
                </a:p>
              </p:txBody>
            </p:sp>
            <p:sp>
              <p:nvSpPr>
                <p:cNvPr id="469" name="Rectangle: Rounded Corners 275">
                  <a:extLst>
                    <a:ext uri="{FF2B5EF4-FFF2-40B4-BE49-F238E27FC236}">
                      <a16:creationId xmlns:a16="http://schemas.microsoft.com/office/drawing/2014/main" id="{C2959F6B-54A5-4396-9548-484E9FF09D1B}"/>
                    </a:ext>
                  </a:extLst>
                </p:cNvPr>
                <p:cNvSpPr/>
                <p:nvPr/>
              </p:nvSpPr>
              <p:spPr>
                <a:xfrm>
                  <a:off x="5399262" y="5177547"/>
                  <a:ext cx="303239" cy="183811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0078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Text Box 294">
                  <a:extLst>
                    <a:ext uri="{FF2B5EF4-FFF2-40B4-BE49-F238E27FC236}">
                      <a16:creationId xmlns:a16="http://schemas.microsoft.com/office/drawing/2014/main" id="{623B4199-B764-410A-A6CA-23B47D8E69E1}"/>
                    </a:ext>
                  </a:extLst>
                </p:cNvPr>
                <p:cNvSpPr txBox="1"/>
                <p:nvPr/>
              </p:nvSpPr>
              <p:spPr>
                <a:xfrm>
                  <a:off x="5416837" y="5077767"/>
                  <a:ext cx="32608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 dirty="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F4</a:t>
                  </a:r>
                </a:p>
              </p:txBody>
            </p:sp>
          </p:grpSp>
          <p:grpSp>
            <p:nvGrpSpPr>
              <p:cNvPr id="475" name="Agrupar 474">
                <a:extLst>
                  <a:ext uri="{FF2B5EF4-FFF2-40B4-BE49-F238E27FC236}">
                    <a16:creationId xmlns:a16="http://schemas.microsoft.com/office/drawing/2014/main" id="{3A09C1E3-8E90-4F46-966F-A191CADCB9E7}"/>
                  </a:ext>
                </a:extLst>
              </p:cNvPr>
              <p:cNvGrpSpPr/>
              <p:nvPr/>
            </p:nvGrpSpPr>
            <p:grpSpPr>
              <a:xfrm>
                <a:off x="5413227" y="6055331"/>
                <a:ext cx="343656" cy="313968"/>
                <a:chOff x="5399262" y="5077539"/>
                <a:chExt cx="343656" cy="313968"/>
              </a:xfrm>
            </p:grpSpPr>
            <p:sp>
              <p:nvSpPr>
                <p:cNvPr id="479" name="Text Box 249">
                  <a:extLst>
                    <a:ext uri="{FF2B5EF4-FFF2-40B4-BE49-F238E27FC236}">
                      <a16:creationId xmlns:a16="http://schemas.microsoft.com/office/drawing/2014/main" id="{0EE95145-F5B0-47CC-9BBF-0252A7ED47F5}"/>
                    </a:ext>
                  </a:extLst>
                </p:cNvPr>
                <p:cNvSpPr txBox="1"/>
                <p:nvPr/>
              </p:nvSpPr>
              <p:spPr>
                <a:xfrm>
                  <a:off x="5456133" y="5077539"/>
                  <a:ext cx="23602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E</a:t>
                  </a:r>
                </a:p>
              </p:txBody>
            </p:sp>
            <p:sp>
              <p:nvSpPr>
                <p:cNvPr id="480" name="Rectangle: Rounded Corners 275">
                  <a:extLst>
                    <a:ext uri="{FF2B5EF4-FFF2-40B4-BE49-F238E27FC236}">
                      <a16:creationId xmlns:a16="http://schemas.microsoft.com/office/drawing/2014/main" id="{557D4CF5-64E3-4B81-88D1-10A5B0FEE604}"/>
                    </a:ext>
                  </a:extLst>
                </p:cNvPr>
                <p:cNvSpPr/>
                <p:nvPr/>
              </p:nvSpPr>
              <p:spPr>
                <a:xfrm>
                  <a:off x="5399262" y="5177547"/>
                  <a:ext cx="303239" cy="183811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0078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Text Box 294">
                  <a:extLst>
                    <a:ext uri="{FF2B5EF4-FFF2-40B4-BE49-F238E27FC236}">
                      <a16:creationId xmlns:a16="http://schemas.microsoft.com/office/drawing/2014/main" id="{A37AF097-388B-400A-9FCB-E0B4E1B461E4}"/>
                    </a:ext>
                  </a:extLst>
                </p:cNvPr>
                <p:cNvSpPr txBox="1"/>
                <p:nvPr/>
              </p:nvSpPr>
              <p:spPr>
                <a:xfrm>
                  <a:off x="5416837" y="5077767"/>
                  <a:ext cx="32608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 dirty="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F5</a:t>
                  </a:r>
                </a:p>
              </p:txBody>
            </p:sp>
          </p:grpSp>
          <p:grpSp>
            <p:nvGrpSpPr>
              <p:cNvPr id="485" name="Agrupar 484">
                <a:extLst>
                  <a:ext uri="{FF2B5EF4-FFF2-40B4-BE49-F238E27FC236}">
                    <a16:creationId xmlns:a16="http://schemas.microsoft.com/office/drawing/2014/main" id="{E732C8A6-66F4-436E-BF7D-FA05B86018C9}"/>
                  </a:ext>
                </a:extLst>
              </p:cNvPr>
              <p:cNvGrpSpPr/>
              <p:nvPr/>
            </p:nvGrpSpPr>
            <p:grpSpPr>
              <a:xfrm>
                <a:off x="5405607" y="6304675"/>
                <a:ext cx="343656" cy="313968"/>
                <a:chOff x="5399262" y="5077539"/>
                <a:chExt cx="343656" cy="313968"/>
              </a:xfrm>
            </p:grpSpPr>
            <p:sp>
              <p:nvSpPr>
                <p:cNvPr id="486" name="Text Box 249">
                  <a:extLst>
                    <a:ext uri="{FF2B5EF4-FFF2-40B4-BE49-F238E27FC236}">
                      <a16:creationId xmlns:a16="http://schemas.microsoft.com/office/drawing/2014/main" id="{DB5ADEDB-EE42-4FFB-8B91-4B3D5ADE4342}"/>
                    </a:ext>
                  </a:extLst>
                </p:cNvPr>
                <p:cNvSpPr txBox="1"/>
                <p:nvPr/>
              </p:nvSpPr>
              <p:spPr>
                <a:xfrm>
                  <a:off x="5456133" y="5077539"/>
                  <a:ext cx="23602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E</a:t>
                  </a:r>
                </a:p>
              </p:txBody>
            </p:sp>
            <p:sp>
              <p:nvSpPr>
                <p:cNvPr id="489" name="Rectangle: Rounded Corners 275">
                  <a:extLst>
                    <a:ext uri="{FF2B5EF4-FFF2-40B4-BE49-F238E27FC236}">
                      <a16:creationId xmlns:a16="http://schemas.microsoft.com/office/drawing/2014/main" id="{F9C24098-D981-419A-B971-6BE068B245CC}"/>
                    </a:ext>
                  </a:extLst>
                </p:cNvPr>
                <p:cNvSpPr/>
                <p:nvPr/>
              </p:nvSpPr>
              <p:spPr>
                <a:xfrm>
                  <a:off x="5399262" y="5177547"/>
                  <a:ext cx="303239" cy="183811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0078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Text Box 294">
                  <a:extLst>
                    <a:ext uri="{FF2B5EF4-FFF2-40B4-BE49-F238E27FC236}">
                      <a16:creationId xmlns:a16="http://schemas.microsoft.com/office/drawing/2014/main" id="{4D66EA9F-9688-4B95-B6B3-1375A49A00D6}"/>
                    </a:ext>
                  </a:extLst>
                </p:cNvPr>
                <p:cNvSpPr txBox="1"/>
                <p:nvPr/>
              </p:nvSpPr>
              <p:spPr>
                <a:xfrm>
                  <a:off x="5416837" y="5077767"/>
                  <a:ext cx="32608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 dirty="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F6</a:t>
                  </a:r>
                </a:p>
              </p:txBody>
            </p:sp>
          </p:grpSp>
        </p:grpSp>
      </p:grpSp>
      <p:grpSp>
        <p:nvGrpSpPr>
          <p:cNvPr id="493" name="Agrupar 492">
            <a:extLst>
              <a:ext uri="{FF2B5EF4-FFF2-40B4-BE49-F238E27FC236}">
                <a16:creationId xmlns:a16="http://schemas.microsoft.com/office/drawing/2014/main" id="{8868970B-AD87-4A7B-930C-1FC865032CA0}"/>
              </a:ext>
            </a:extLst>
          </p:cNvPr>
          <p:cNvGrpSpPr/>
          <p:nvPr/>
        </p:nvGrpSpPr>
        <p:grpSpPr>
          <a:xfrm>
            <a:off x="5877198" y="5908523"/>
            <a:ext cx="3913855" cy="1615937"/>
            <a:chOff x="1867163" y="5077539"/>
            <a:chExt cx="3913855" cy="1615937"/>
          </a:xfrm>
        </p:grpSpPr>
        <p:sp>
          <p:nvSpPr>
            <p:cNvPr id="496" name="Rectangle 63">
              <a:extLst>
                <a:ext uri="{FF2B5EF4-FFF2-40B4-BE49-F238E27FC236}">
                  <a16:creationId xmlns:a16="http://schemas.microsoft.com/office/drawing/2014/main" id="{807A103D-89DE-44AD-A209-E610EA157327}"/>
                </a:ext>
              </a:extLst>
            </p:cNvPr>
            <p:cNvSpPr/>
            <p:nvPr/>
          </p:nvSpPr>
          <p:spPr>
            <a:xfrm>
              <a:off x="1868635" y="5155655"/>
              <a:ext cx="3881141" cy="226800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7" name="Rectangle 64">
              <a:extLst>
                <a:ext uri="{FF2B5EF4-FFF2-40B4-BE49-F238E27FC236}">
                  <a16:creationId xmlns:a16="http://schemas.microsoft.com/office/drawing/2014/main" id="{66657B08-CBA2-42B8-B389-C86F1514A30C}"/>
                </a:ext>
              </a:extLst>
            </p:cNvPr>
            <p:cNvSpPr/>
            <p:nvPr/>
          </p:nvSpPr>
          <p:spPr>
            <a:xfrm>
              <a:off x="1867163" y="5652449"/>
              <a:ext cx="3881141" cy="223914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66">
              <a:extLst>
                <a:ext uri="{FF2B5EF4-FFF2-40B4-BE49-F238E27FC236}">
                  <a16:creationId xmlns:a16="http://schemas.microsoft.com/office/drawing/2014/main" id="{DADF89FB-4FED-4F41-8BAA-5D9338E776FF}"/>
                </a:ext>
              </a:extLst>
            </p:cNvPr>
            <p:cNvSpPr/>
            <p:nvPr/>
          </p:nvSpPr>
          <p:spPr>
            <a:xfrm>
              <a:off x="1876141" y="6146009"/>
              <a:ext cx="3881141" cy="226800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Text Box 39">
              <a:extLst>
                <a:ext uri="{FF2B5EF4-FFF2-40B4-BE49-F238E27FC236}">
                  <a16:creationId xmlns:a16="http://schemas.microsoft.com/office/drawing/2014/main" id="{8E91B25D-842C-4A03-89DC-ACEF2B7DBB68}"/>
                </a:ext>
              </a:extLst>
            </p:cNvPr>
            <p:cNvSpPr txBox="1"/>
            <p:nvPr/>
          </p:nvSpPr>
          <p:spPr>
            <a:xfrm>
              <a:off x="1867164" y="5108427"/>
              <a:ext cx="2240280" cy="1585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>
                  <a:latin typeface="Segoe UI Light" panose="020B0502040204020203" pitchFamily="34" charset="0"/>
                </a:rPr>
                <a:t>INFBEN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latin typeface="Segoe UI Light" panose="020B0502040204020203" pitchFamily="34" charset="0"/>
                </a:rPr>
                <a:t>TITULA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latin typeface="Segoe UI Light" panose="020B0502040204020203" pitchFamily="34" charset="0"/>
                </a:rPr>
                <a:t>INSTIT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latin typeface="Segoe UI Light" panose="020B0502040204020203" pitchFamily="34" charset="0"/>
                </a:rPr>
                <a:t>DEPEND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latin typeface="Segoe UI Light" panose="020B0502040204020203" pitchFamily="34" charset="0"/>
                </a:rPr>
                <a:t>REPRES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latin typeface="Segoe UI Light" panose="020B0502040204020203" pitchFamily="34" charset="0"/>
                </a:rPr>
                <a:t>HISCRE</a:t>
              </a:r>
            </a:p>
          </p:txBody>
        </p:sp>
        <p:grpSp>
          <p:nvGrpSpPr>
            <p:cNvPr id="503" name="Agrupar 502">
              <a:extLst>
                <a:ext uri="{FF2B5EF4-FFF2-40B4-BE49-F238E27FC236}">
                  <a16:creationId xmlns:a16="http://schemas.microsoft.com/office/drawing/2014/main" id="{1B73B738-716B-4396-97A3-BB7463A3C456}"/>
                </a:ext>
              </a:extLst>
            </p:cNvPr>
            <p:cNvGrpSpPr/>
            <p:nvPr/>
          </p:nvGrpSpPr>
          <p:grpSpPr>
            <a:xfrm>
              <a:off x="5393862" y="5077539"/>
              <a:ext cx="387156" cy="1541104"/>
              <a:chOff x="5393862" y="5077539"/>
              <a:chExt cx="387156" cy="1541104"/>
            </a:xfrm>
          </p:grpSpPr>
          <p:grpSp>
            <p:nvGrpSpPr>
              <p:cNvPr id="504" name="Agrupar 503">
                <a:extLst>
                  <a:ext uri="{FF2B5EF4-FFF2-40B4-BE49-F238E27FC236}">
                    <a16:creationId xmlns:a16="http://schemas.microsoft.com/office/drawing/2014/main" id="{8A0DF081-D464-4CB1-962C-2438F161872D}"/>
                  </a:ext>
                </a:extLst>
              </p:cNvPr>
              <p:cNvGrpSpPr/>
              <p:nvPr/>
            </p:nvGrpSpPr>
            <p:grpSpPr>
              <a:xfrm>
                <a:off x="5399262" y="5077539"/>
                <a:ext cx="343656" cy="313968"/>
                <a:chOff x="5399262" y="5077539"/>
                <a:chExt cx="343656" cy="313968"/>
              </a:xfrm>
            </p:grpSpPr>
            <p:sp>
              <p:nvSpPr>
                <p:cNvPr id="579" name="Text Box 249">
                  <a:extLst>
                    <a:ext uri="{FF2B5EF4-FFF2-40B4-BE49-F238E27FC236}">
                      <a16:creationId xmlns:a16="http://schemas.microsoft.com/office/drawing/2014/main" id="{181044BC-9CFF-4348-84BD-585BB4D420AF}"/>
                    </a:ext>
                  </a:extLst>
                </p:cNvPr>
                <p:cNvSpPr txBox="1"/>
                <p:nvPr/>
              </p:nvSpPr>
              <p:spPr>
                <a:xfrm>
                  <a:off x="5456133" y="5077539"/>
                  <a:ext cx="23602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E</a:t>
                  </a:r>
                </a:p>
              </p:txBody>
            </p:sp>
            <p:sp>
              <p:nvSpPr>
                <p:cNvPr id="580" name="Rectangle: Rounded Corners 275">
                  <a:extLst>
                    <a:ext uri="{FF2B5EF4-FFF2-40B4-BE49-F238E27FC236}">
                      <a16:creationId xmlns:a16="http://schemas.microsoft.com/office/drawing/2014/main" id="{C7284059-8940-4D7B-A68B-64E0A84791F3}"/>
                    </a:ext>
                  </a:extLst>
                </p:cNvPr>
                <p:cNvSpPr/>
                <p:nvPr/>
              </p:nvSpPr>
              <p:spPr>
                <a:xfrm>
                  <a:off x="5399262" y="5177547"/>
                  <a:ext cx="303239" cy="183811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0078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Text Box 294">
                  <a:extLst>
                    <a:ext uri="{FF2B5EF4-FFF2-40B4-BE49-F238E27FC236}">
                      <a16:creationId xmlns:a16="http://schemas.microsoft.com/office/drawing/2014/main" id="{B4C1596A-F6D7-4BB3-805D-595927021AD8}"/>
                    </a:ext>
                  </a:extLst>
                </p:cNvPr>
                <p:cNvSpPr txBox="1"/>
                <p:nvPr/>
              </p:nvSpPr>
              <p:spPr>
                <a:xfrm>
                  <a:off x="5416837" y="5077767"/>
                  <a:ext cx="32608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 dirty="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F7</a:t>
                  </a:r>
                </a:p>
              </p:txBody>
            </p:sp>
          </p:grpSp>
          <p:grpSp>
            <p:nvGrpSpPr>
              <p:cNvPr id="507" name="Agrupar 506">
                <a:extLst>
                  <a:ext uri="{FF2B5EF4-FFF2-40B4-BE49-F238E27FC236}">
                    <a16:creationId xmlns:a16="http://schemas.microsoft.com/office/drawing/2014/main" id="{E75CD0A7-15B9-421D-923D-7C8E9C2D6D72}"/>
                  </a:ext>
                </a:extLst>
              </p:cNvPr>
              <p:cNvGrpSpPr/>
              <p:nvPr/>
            </p:nvGrpSpPr>
            <p:grpSpPr>
              <a:xfrm>
                <a:off x="5412649" y="5323717"/>
                <a:ext cx="343656" cy="313968"/>
                <a:chOff x="5399262" y="5077539"/>
                <a:chExt cx="343656" cy="313968"/>
              </a:xfrm>
            </p:grpSpPr>
            <p:sp>
              <p:nvSpPr>
                <p:cNvPr id="573" name="Text Box 249">
                  <a:extLst>
                    <a:ext uri="{FF2B5EF4-FFF2-40B4-BE49-F238E27FC236}">
                      <a16:creationId xmlns:a16="http://schemas.microsoft.com/office/drawing/2014/main" id="{46B69922-BB15-462C-AC90-F7D87E489583}"/>
                    </a:ext>
                  </a:extLst>
                </p:cNvPr>
                <p:cNvSpPr txBox="1"/>
                <p:nvPr/>
              </p:nvSpPr>
              <p:spPr>
                <a:xfrm>
                  <a:off x="5456133" y="5077539"/>
                  <a:ext cx="23602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E</a:t>
                  </a:r>
                </a:p>
              </p:txBody>
            </p:sp>
            <p:sp>
              <p:nvSpPr>
                <p:cNvPr id="574" name="Rectangle: Rounded Corners 275">
                  <a:extLst>
                    <a:ext uri="{FF2B5EF4-FFF2-40B4-BE49-F238E27FC236}">
                      <a16:creationId xmlns:a16="http://schemas.microsoft.com/office/drawing/2014/main" id="{0BE0E04E-19BA-42FC-8582-D4CD0A7581D9}"/>
                    </a:ext>
                  </a:extLst>
                </p:cNvPr>
                <p:cNvSpPr/>
                <p:nvPr/>
              </p:nvSpPr>
              <p:spPr>
                <a:xfrm>
                  <a:off x="5399262" y="5177547"/>
                  <a:ext cx="303239" cy="183811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0078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Text Box 294">
                  <a:extLst>
                    <a:ext uri="{FF2B5EF4-FFF2-40B4-BE49-F238E27FC236}">
                      <a16:creationId xmlns:a16="http://schemas.microsoft.com/office/drawing/2014/main" id="{3E63750E-530A-4F45-80D6-B721554D2B07}"/>
                    </a:ext>
                  </a:extLst>
                </p:cNvPr>
                <p:cNvSpPr txBox="1"/>
                <p:nvPr/>
              </p:nvSpPr>
              <p:spPr>
                <a:xfrm>
                  <a:off x="5416837" y="5077767"/>
                  <a:ext cx="32608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 dirty="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F8</a:t>
                  </a:r>
                </a:p>
              </p:txBody>
            </p:sp>
          </p:grpSp>
          <p:grpSp>
            <p:nvGrpSpPr>
              <p:cNvPr id="519" name="Agrupar 518">
                <a:extLst>
                  <a:ext uri="{FF2B5EF4-FFF2-40B4-BE49-F238E27FC236}">
                    <a16:creationId xmlns:a16="http://schemas.microsoft.com/office/drawing/2014/main" id="{8B85C2DB-E2D8-44BA-A2C7-476F09832D9F}"/>
                  </a:ext>
                </a:extLst>
              </p:cNvPr>
              <p:cNvGrpSpPr/>
              <p:nvPr/>
            </p:nvGrpSpPr>
            <p:grpSpPr>
              <a:xfrm>
                <a:off x="5406882" y="5565945"/>
                <a:ext cx="374136" cy="313968"/>
                <a:chOff x="5399262" y="5077539"/>
                <a:chExt cx="374136" cy="313968"/>
              </a:xfrm>
            </p:grpSpPr>
            <p:sp>
              <p:nvSpPr>
                <p:cNvPr id="566" name="Text Box 249">
                  <a:extLst>
                    <a:ext uri="{FF2B5EF4-FFF2-40B4-BE49-F238E27FC236}">
                      <a16:creationId xmlns:a16="http://schemas.microsoft.com/office/drawing/2014/main" id="{9C256174-0578-48AC-AAD7-EBF70FF75AC4}"/>
                    </a:ext>
                  </a:extLst>
                </p:cNvPr>
                <p:cNvSpPr txBox="1"/>
                <p:nvPr/>
              </p:nvSpPr>
              <p:spPr>
                <a:xfrm>
                  <a:off x="5456133" y="5077539"/>
                  <a:ext cx="23602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E</a:t>
                  </a:r>
                </a:p>
              </p:txBody>
            </p:sp>
            <p:sp>
              <p:nvSpPr>
                <p:cNvPr id="567" name="Rectangle: Rounded Corners 275">
                  <a:extLst>
                    <a:ext uri="{FF2B5EF4-FFF2-40B4-BE49-F238E27FC236}">
                      <a16:creationId xmlns:a16="http://schemas.microsoft.com/office/drawing/2014/main" id="{C8C2FE9B-20F7-4319-A55F-9D91C01B253D}"/>
                    </a:ext>
                  </a:extLst>
                </p:cNvPr>
                <p:cNvSpPr/>
                <p:nvPr/>
              </p:nvSpPr>
              <p:spPr>
                <a:xfrm>
                  <a:off x="5399262" y="5177547"/>
                  <a:ext cx="303239" cy="183811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0078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Text Box 294">
                  <a:extLst>
                    <a:ext uri="{FF2B5EF4-FFF2-40B4-BE49-F238E27FC236}">
                      <a16:creationId xmlns:a16="http://schemas.microsoft.com/office/drawing/2014/main" id="{F3A38608-6F1F-41E5-BE12-4F795291E135}"/>
                    </a:ext>
                  </a:extLst>
                </p:cNvPr>
                <p:cNvSpPr txBox="1"/>
                <p:nvPr/>
              </p:nvSpPr>
              <p:spPr>
                <a:xfrm>
                  <a:off x="5401481" y="5077767"/>
                  <a:ext cx="371917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 dirty="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F9</a:t>
                  </a:r>
                </a:p>
              </p:txBody>
            </p:sp>
          </p:grpSp>
          <p:grpSp>
            <p:nvGrpSpPr>
              <p:cNvPr id="520" name="Agrupar 519">
                <a:extLst>
                  <a:ext uri="{FF2B5EF4-FFF2-40B4-BE49-F238E27FC236}">
                    <a16:creationId xmlns:a16="http://schemas.microsoft.com/office/drawing/2014/main" id="{5B148874-87B2-486F-AC07-4D1D9AFF4B4E}"/>
                  </a:ext>
                </a:extLst>
              </p:cNvPr>
              <p:cNvGrpSpPr/>
              <p:nvPr/>
            </p:nvGrpSpPr>
            <p:grpSpPr>
              <a:xfrm>
                <a:off x="5414503" y="5816630"/>
                <a:ext cx="359784" cy="313968"/>
                <a:chOff x="5398375" y="5077539"/>
                <a:chExt cx="359784" cy="313968"/>
              </a:xfrm>
            </p:grpSpPr>
            <p:sp>
              <p:nvSpPr>
                <p:cNvPr id="557" name="Text Box 249">
                  <a:extLst>
                    <a:ext uri="{FF2B5EF4-FFF2-40B4-BE49-F238E27FC236}">
                      <a16:creationId xmlns:a16="http://schemas.microsoft.com/office/drawing/2014/main" id="{2554C0C7-4E9E-4AEE-B1C3-FC3DC00886A7}"/>
                    </a:ext>
                  </a:extLst>
                </p:cNvPr>
                <p:cNvSpPr txBox="1"/>
                <p:nvPr/>
              </p:nvSpPr>
              <p:spPr>
                <a:xfrm>
                  <a:off x="5456133" y="5077539"/>
                  <a:ext cx="23602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E</a:t>
                  </a:r>
                </a:p>
              </p:txBody>
            </p:sp>
            <p:sp>
              <p:nvSpPr>
                <p:cNvPr id="560" name="Rectangle: Rounded Corners 275">
                  <a:extLst>
                    <a:ext uri="{FF2B5EF4-FFF2-40B4-BE49-F238E27FC236}">
                      <a16:creationId xmlns:a16="http://schemas.microsoft.com/office/drawing/2014/main" id="{EDB6FF55-D404-4581-8FE1-4B98DE0EFD82}"/>
                    </a:ext>
                  </a:extLst>
                </p:cNvPr>
                <p:cNvSpPr/>
                <p:nvPr/>
              </p:nvSpPr>
              <p:spPr>
                <a:xfrm>
                  <a:off x="5399262" y="5177547"/>
                  <a:ext cx="303239" cy="183811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0078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Text Box 294">
                  <a:extLst>
                    <a:ext uri="{FF2B5EF4-FFF2-40B4-BE49-F238E27FC236}">
                      <a16:creationId xmlns:a16="http://schemas.microsoft.com/office/drawing/2014/main" id="{3B52B893-97B3-4E74-819A-AE2C60E540CE}"/>
                    </a:ext>
                  </a:extLst>
                </p:cNvPr>
                <p:cNvSpPr txBox="1"/>
                <p:nvPr/>
              </p:nvSpPr>
              <p:spPr>
                <a:xfrm>
                  <a:off x="5398375" y="5077767"/>
                  <a:ext cx="359784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 dirty="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F10</a:t>
                  </a:r>
                </a:p>
              </p:txBody>
            </p:sp>
          </p:grpSp>
          <p:grpSp>
            <p:nvGrpSpPr>
              <p:cNvPr id="533" name="Agrupar 532">
                <a:extLst>
                  <a:ext uri="{FF2B5EF4-FFF2-40B4-BE49-F238E27FC236}">
                    <a16:creationId xmlns:a16="http://schemas.microsoft.com/office/drawing/2014/main" id="{8B09236F-7814-4036-9072-58432B61C09B}"/>
                  </a:ext>
                </a:extLst>
              </p:cNvPr>
              <p:cNvGrpSpPr/>
              <p:nvPr/>
            </p:nvGrpSpPr>
            <p:grpSpPr>
              <a:xfrm>
                <a:off x="5393862" y="6055331"/>
                <a:ext cx="378262" cy="313968"/>
                <a:chOff x="5379897" y="5077539"/>
                <a:chExt cx="378262" cy="313968"/>
              </a:xfrm>
            </p:grpSpPr>
            <p:sp>
              <p:nvSpPr>
                <p:cNvPr id="549" name="Text Box 249">
                  <a:extLst>
                    <a:ext uri="{FF2B5EF4-FFF2-40B4-BE49-F238E27FC236}">
                      <a16:creationId xmlns:a16="http://schemas.microsoft.com/office/drawing/2014/main" id="{99EE6647-DFE5-4388-BC7E-F795058E0F5E}"/>
                    </a:ext>
                  </a:extLst>
                </p:cNvPr>
                <p:cNvSpPr txBox="1"/>
                <p:nvPr/>
              </p:nvSpPr>
              <p:spPr>
                <a:xfrm>
                  <a:off x="5456133" y="5077539"/>
                  <a:ext cx="23602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E</a:t>
                  </a:r>
                </a:p>
              </p:txBody>
            </p:sp>
            <p:sp>
              <p:nvSpPr>
                <p:cNvPr id="550" name="Rectangle: Rounded Corners 275">
                  <a:extLst>
                    <a:ext uri="{FF2B5EF4-FFF2-40B4-BE49-F238E27FC236}">
                      <a16:creationId xmlns:a16="http://schemas.microsoft.com/office/drawing/2014/main" id="{0A32C301-85C5-4A1A-B529-BE904E1724A7}"/>
                    </a:ext>
                  </a:extLst>
                </p:cNvPr>
                <p:cNvSpPr/>
                <p:nvPr/>
              </p:nvSpPr>
              <p:spPr>
                <a:xfrm>
                  <a:off x="5399262" y="5177547"/>
                  <a:ext cx="303239" cy="183811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0078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Text Box 294">
                  <a:extLst>
                    <a:ext uri="{FF2B5EF4-FFF2-40B4-BE49-F238E27FC236}">
                      <a16:creationId xmlns:a16="http://schemas.microsoft.com/office/drawing/2014/main" id="{E6198E3C-7D44-4696-B17D-8396ED715577}"/>
                    </a:ext>
                  </a:extLst>
                </p:cNvPr>
                <p:cNvSpPr txBox="1"/>
                <p:nvPr/>
              </p:nvSpPr>
              <p:spPr>
                <a:xfrm>
                  <a:off x="5379897" y="5077767"/>
                  <a:ext cx="378262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 dirty="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F11</a:t>
                  </a:r>
                </a:p>
              </p:txBody>
            </p:sp>
          </p:grpSp>
          <p:grpSp>
            <p:nvGrpSpPr>
              <p:cNvPr id="536" name="Agrupar 535">
                <a:extLst>
                  <a:ext uri="{FF2B5EF4-FFF2-40B4-BE49-F238E27FC236}">
                    <a16:creationId xmlns:a16="http://schemas.microsoft.com/office/drawing/2014/main" id="{5F884C56-C78A-4435-9220-E512D3520A05}"/>
                  </a:ext>
                </a:extLst>
              </p:cNvPr>
              <p:cNvGrpSpPr/>
              <p:nvPr/>
            </p:nvGrpSpPr>
            <p:grpSpPr>
              <a:xfrm>
                <a:off x="5393862" y="6304675"/>
                <a:ext cx="370642" cy="313968"/>
                <a:chOff x="5387517" y="5077539"/>
                <a:chExt cx="370642" cy="313968"/>
              </a:xfrm>
            </p:grpSpPr>
            <p:sp>
              <p:nvSpPr>
                <p:cNvPr id="539" name="Text Box 249">
                  <a:extLst>
                    <a:ext uri="{FF2B5EF4-FFF2-40B4-BE49-F238E27FC236}">
                      <a16:creationId xmlns:a16="http://schemas.microsoft.com/office/drawing/2014/main" id="{50263F7A-105F-4E97-BC16-BD315D9A01A8}"/>
                    </a:ext>
                  </a:extLst>
                </p:cNvPr>
                <p:cNvSpPr txBox="1"/>
                <p:nvPr/>
              </p:nvSpPr>
              <p:spPr>
                <a:xfrm>
                  <a:off x="5456133" y="5077539"/>
                  <a:ext cx="23602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E</a:t>
                  </a:r>
                </a:p>
              </p:txBody>
            </p:sp>
            <p:sp>
              <p:nvSpPr>
                <p:cNvPr id="543" name="Rectangle: Rounded Corners 275">
                  <a:extLst>
                    <a:ext uri="{FF2B5EF4-FFF2-40B4-BE49-F238E27FC236}">
                      <a16:creationId xmlns:a16="http://schemas.microsoft.com/office/drawing/2014/main" id="{F64C6A9E-621B-420E-948C-7951E026E206}"/>
                    </a:ext>
                  </a:extLst>
                </p:cNvPr>
                <p:cNvSpPr/>
                <p:nvPr/>
              </p:nvSpPr>
              <p:spPr>
                <a:xfrm>
                  <a:off x="5399262" y="5177547"/>
                  <a:ext cx="303239" cy="183811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0078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Text Box 294">
                  <a:extLst>
                    <a:ext uri="{FF2B5EF4-FFF2-40B4-BE49-F238E27FC236}">
                      <a16:creationId xmlns:a16="http://schemas.microsoft.com/office/drawing/2014/main" id="{541805C0-908D-467A-BF00-DFF19A4874DC}"/>
                    </a:ext>
                  </a:extLst>
                </p:cNvPr>
                <p:cNvSpPr txBox="1"/>
                <p:nvPr/>
              </p:nvSpPr>
              <p:spPr>
                <a:xfrm>
                  <a:off x="5387517" y="5077767"/>
                  <a:ext cx="370642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 dirty="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F12</a:t>
                  </a:r>
                </a:p>
              </p:txBody>
            </p:sp>
          </p:grpSp>
        </p:grpSp>
      </p:grpSp>
      <p:sp>
        <p:nvSpPr>
          <p:cNvPr id="592" name="Text Box 212">
            <a:extLst>
              <a:ext uri="{FF2B5EF4-FFF2-40B4-BE49-F238E27FC236}">
                <a16:creationId xmlns:a16="http://schemas.microsoft.com/office/drawing/2014/main" id="{A5FC3E3A-E184-4AB0-9E2E-2CB2E1858DE2}"/>
              </a:ext>
            </a:extLst>
          </p:cNvPr>
          <p:cNvSpPr txBox="1"/>
          <p:nvPr/>
        </p:nvSpPr>
        <p:spPr>
          <a:xfrm>
            <a:off x="9323622" y="4158779"/>
            <a:ext cx="528405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Tab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CFB70D6-70FB-463D-BAE1-DECF5D544DCC}"/>
              </a:ext>
            </a:extLst>
          </p:cNvPr>
          <p:cNvGrpSpPr/>
          <p:nvPr/>
        </p:nvGrpSpPr>
        <p:grpSpPr>
          <a:xfrm>
            <a:off x="1880169" y="7767889"/>
            <a:ext cx="3891883" cy="1108841"/>
            <a:chOff x="1894700" y="6941548"/>
            <a:chExt cx="3891883" cy="1108841"/>
          </a:xfrm>
        </p:grpSpPr>
        <p:grpSp>
          <p:nvGrpSpPr>
            <p:cNvPr id="596" name="Agrupar 595">
              <a:extLst>
                <a:ext uri="{FF2B5EF4-FFF2-40B4-BE49-F238E27FC236}">
                  <a16:creationId xmlns:a16="http://schemas.microsoft.com/office/drawing/2014/main" id="{708FC309-34FB-4628-AB44-26F3CF3E221A}"/>
                </a:ext>
              </a:extLst>
            </p:cNvPr>
            <p:cNvGrpSpPr/>
            <p:nvPr/>
          </p:nvGrpSpPr>
          <p:grpSpPr>
            <a:xfrm>
              <a:off x="1894700" y="6957672"/>
              <a:ext cx="3891883" cy="1092717"/>
              <a:chOff x="1867163" y="5077539"/>
              <a:chExt cx="3891883" cy="1092717"/>
            </a:xfrm>
          </p:grpSpPr>
          <p:sp>
            <p:nvSpPr>
              <p:cNvPr id="613" name="Rectangle 63">
                <a:extLst>
                  <a:ext uri="{FF2B5EF4-FFF2-40B4-BE49-F238E27FC236}">
                    <a16:creationId xmlns:a16="http://schemas.microsoft.com/office/drawing/2014/main" id="{3A3AD460-6657-4EE0-817D-5E652FD344B6}"/>
                  </a:ext>
                </a:extLst>
              </p:cNvPr>
              <p:cNvSpPr/>
              <p:nvPr/>
            </p:nvSpPr>
            <p:spPr>
              <a:xfrm>
                <a:off x="1868635" y="5155655"/>
                <a:ext cx="3881141" cy="226800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1" name="Rectangle 64">
                <a:extLst>
                  <a:ext uri="{FF2B5EF4-FFF2-40B4-BE49-F238E27FC236}">
                    <a16:creationId xmlns:a16="http://schemas.microsoft.com/office/drawing/2014/main" id="{1EE6C5C7-1AF6-4F6D-9425-F2796EDE6E1A}"/>
                  </a:ext>
                </a:extLst>
              </p:cNvPr>
              <p:cNvSpPr/>
              <p:nvPr/>
            </p:nvSpPr>
            <p:spPr>
              <a:xfrm>
                <a:off x="1867163" y="5644829"/>
                <a:ext cx="3881141" cy="223914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Text Box 39">
                <a:extLst>
                  <a:ext uri="{FF2B5EF4-FFF2-40B4-BE49-F238E27FC236}">
                    <a16:creationId xmlns:a16="http://schemas.microsoft.com/office/drawing/2014/main" id="{15F57128-8DD5-4488-ADAA-032EC068D2D6}"/>
                  </a:ext>
                </a:extLst>
              </p:cNvPr>
              <p:cNvSpPr txBox="1"/>
              <p:nvPr/>
            </p:nvSpPr>
            <p:spPr>
              <a:xfrm>
                <a:off x="1867164" y="5108427"/>
                <a:ext cx="2240280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CONSIT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CONHAB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CONBAS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CONIND</a:t>
                </a:r>
              </a:p>
            </p:txBody>
          </p:sp>
          <p:grpSp>
            <p:nvGrpSpPr>
              <p:cNvPr id="636" name="Agrupar 635">
                <a:extLst>
                  <a:ext uri="{FF2B5EF4-FFF2-40B4-BE49-F238E27FC236}">
                    <a16:creationId xmlns:a16="http://schemas.microsoft.com/office/drawing/2014/main" id="{3EFB2EED-6F8B-4630-A71D-A16A9E570019}"/>
                  </a:ext>
                </a:extLst>
              </p:cNvPr>
              <p:cNvGrpSpPr/>
              <p:nvPr/>
            </p:nvGrpSpPr>
            <p:grpSpPr>
              <a:xfrm>
                <a:off x="5399262" y="5077539"/>
                <a:ext cx="359784" cy="1053059"/>
                <a:chOff x="5399262" y="5077539"/>
                <a:chExt cx="359784" cy="1053059"/>
              </a:xfrm>
            </p:grpSpPr>
            <p:grpSp>
              <p:nvGrpSpPr>
                <p:cNvPr id="637" name="Agrupar 636">
                  <a:extLst>
                    <a:ext uri="{FF2B5EF4-FFF2-40B4-BE49-F238E27FC236}">
                      <a16:creationId xmlns:a16="http://schemas.microsoft.com/office/drawing/2014/main" id="{C4936BA8-4CF3-496B-8E94-C4E2CDEB0F8E}"/>
                    </a:ext>
                  </a:extLst>
                </p:cNvPr>
                <p:cNvGrpSpPr/>
                <p:nvPr/>
              </p:nvGrpSpPr>
              <p:grpSpPr>
                <a:xfrm>
                  <a:off x="5399262" y="5077539"/>
                  <a:ext cx="343656" cy="313968"/>
                  <a:chOff x="5399262" y="5077539"/>
                  <a:chExt cx="343656" cy="313968"/>
                </a:xfrm>
              </p:grpSpPr>
              <p:sp>
                <p:nvSpPr>
                  <p:cNvPr id="675" name="Text Box 249">
                    <a:extLst>
                      <a:ext uri="{FF2B5EF4-FFF2-40B4-BE49-F238E27FC236}">
                        <a16:creationId xmlns:a16="http://schemas.microsoft.com/office/drawing/2014/main" id="{F3AAEE8D-6636-4EF3-8119-265D0595F1BA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676" name="Rectangle: Rounded Corners 275">
                    <a:extLst>
                      <a:ext uri="{FF2B5EF4-FFF2-40B4-BE49-F238E27FC236}">
                        <a16:creationId xmlns:a16="http://schemas.microsoft.com/office/drawing/2014/main" id="{5EED99D9-331B-4501-A863-82900C750348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7" name="Text Box 294">
                    <a:extLst>
                      <a:ext uri="{FF2B5EF4-FFF2-40B4-BE49-F238E27FC236}">
                        <a16:creationId xmlns:a16="http://schemas.microsoft.com/office/drawing/2014/main" id="{6B70F00F-B361-492C-BAA3-B18EF7BEE767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837" y="5077767"/>
                    <a:ext cx="32608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F1</a:t>
                    </a:r>
                  </a:p>
                </p:txBody>
              </p:sp>
            </p:grpSp>
            <p:grpSp>
              <p:nvGrpSpPr>
                <p:cNvPr id="638" name="Agrupar 637">
                  <a:extLst>
                    <a:ext uri="{FF2B5EF4-FFF2-40B4-BE49-F238E27FC236}">
                      <a16:creationId xmlns:a16="http://schemas.microsoft.com/office/drawing/2014/main" id="{34AD6F71-11F1-4BAA-80F5-C0CF28FF9C6A}"/>
                    </a:ext>
                  </a:extLst>
                </p:cNvPr>
                <p:cNvGrpSpPr/>
                <p:nvPr/>
              </p:nvGrpSpPr>
              <p:grpSpPr>
                <a:xfrm>
                  <a:off x="5412649" y="5323717"/>
                  <a:ext cx="343656" cy="313968"/>
                  <a:chOff x="5399262" y="5077539"/>
                  <a:chExt cx="343656" cy="313968"/>
                </a:xfrm>
              </p:grpSpPr>
              <p:sp>
                <p:nvSpPr>
                  <p:cNvPr id="671" name="Text Box 249">
                    <a:extLst>
                      <a:ext uri="{FF2B5EF4-FFF2-40B4-BE49-F238E27FC236}">
                        <a16:creationId xmlns:a16="http://schemas.microsoft.com/office/drawing/2014/main" id="{79919BC9-33EF-48D9-BC50-EFF6FAB6B922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672" name="Rectangle: Rounded Corners 275">
                    <a:extLst>
                      <a:ext uri="{FF2B5EF4-FFF2-40B4-BE49-F238E27FC236}">
                        <a16:creationId xmlns:a16="http://schemas.microsoft.com/office/drawing/2014/main" id="{ED5BF8D5-C5C2-4A8E-B772-8564CDE0BAA4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3" name="Text Box 294">
                    <a:extLst>
                      <a:ext uri="{FF2B5EF4-FFF2-40B4-BE49-F238E27FC236}">
                        <a16:creationId xmlns:a16="http://schemas.microsoft.com/office/drawing/2014/main" id="{99B0556F-C1C9-4526-9CBE-35707CA2C1F7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837" y="5077767"/>
                    <a:ext cx="32608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F2</a:t>
                    </a:r>
                  </a:p>
                </p:txBody>
              </p:sp>
            </p:grpSp>
            <p:grpSp>
              <p:nvGrpSpPr>
                <p:cNvPr id="643" name="Agrupar 642">
                  <a:extLst>
                    <a:ext uri="{FF2B5EF4-FFF2-40B4-BE49-F238E27FC236}">
                      <a16:creationId xmlns:a16="http://schemas.microsoft.com/office/drawing/2014/main" id="{50088FF6-B09C-4E75-BE32-133E757BCF7B}"/>
                    </a:ext>
                  </a:extLst>
                </p:cNvPr>
                <p:cNvGrpSpPr/>
                <p:nvPr/>
              </p:nvGrpSpPr>
              <p:grpSpPr>
                <a:xfrm>
                  <a:off x="5406882" y="5565945"/>
                  <a:ext cx="343656" cy="313968"/>
                  <a:chOff x="5399262" y="5077539"/>
                  <a:chExt cx="343656" cy="313968"/>
                </a:xfrm>
              </p:grpSpPr>
              <p:sp>
                <p:nvSpPr>
                  <p:cNvPr id="664" name="Text Box 249">
                    <a:extLst>
                      <a:ext uri="{FF2B5EF4-FFF2-40B4-BE49-F238E27FC236}">
                        <a16:creationId xmlns:a16="http://schemas.microsoft.com/office/drawing/2014/main" id="{74F15762-4FB2-4815-A560-A8F448835D35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665" name="Rectangle: Rounded Corners 275">
                    <a:extLst>
                      <a:ext uri="{FF2B5EF4-FFF2-40B4-BE49-F238E27FC236}">
                        <a16:creationId xmlns:a16="http://schemas.microsoft.com/office/drawing/2014/main" id="{AEBCE221-2D58-4D8C-9D4A-936A81FEFD24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6" name="Text Box 294">
                    <a:extLst>
                      <a:ext uri="{FF2B5EF4-FFF2-40B4-BE49-F238E27FC236}">
                        <a16:creationId xmlns:a16="http://schemas.microsoft.com/office/drawing/2014/main" id="{D47860ED-392B-4973-8466-4C6A5CBD3908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837" y="5077767"/>
                    <a:ext cx="32608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F3</a:t>
                    </a:r>
                  </a:p>
                </p:txBody>
              </p:sp>
            </p:grpSp>
            <p:grpSp>
              <p:nvGrpSpPr>
                <p:cNvPr id="644" name="Agrupar 643">
                  <a:extLst>
                    <a:ext uri="{FF2B5EF4-FFF2-40B4-BE49-F238E27FC236}">
                      <a16:creationId xmlns:a16="http://schemas.microsoft.com/office/drawing/2014/main" id="{AC8431CC-C659-4A60-BCEF-51746BAE8AAE}"/>
                    </a:ext>
                  </a:extLst>
                </p:cNvPr>
                <p:cNvGrpSpPr/>
                <p:nvPr/>
              </p:nvGrpSpPr>
              <p:grpSpPr>
                <a:xfrm>
                  <a:off x="5415390" y="5816630"/>
                  <a:ext cx="343656" cy="313968"/>
                  <a:chOff x="5399262" y="5077539"/>
                  <a:chExt cx="343656" cy="313968"/>
                </a:xfrm>
              </p:grpSpPr>
              <p:sp>
                <p:nvSpPr>
                  <p:cNvPr id="659" name="Text Box 249">
                    <a:extLst>
                      <a:ext uri="{FF2B5EF4-FFF2-40B4-BE49-F238E27FC236}">
                        <a16:creationId xmlns:a16="http://schemas.microsoft.com/office/drawing/2014/main" id="{7CE853EB-80A4-4F39-A56C-8E55CD7B03EA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660" name="Rectangle: Rounded Corners 275">
                    <a:extLst>
                      <a:ext uri="{FF2B5EF4-FFF2-40B4-BE49-F238E27FC236}">
                        <a16:creationId xmlns:a16="http://schemas.microsoft.com/office/drawing/2014/main" id="{DFF442E3-59A3-4C12-82B2-20C12169FE4D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2" name="Text Box 294">
                    <a:extLst>
                      <a:ext uri="{FF2B5EF4-FFF2-40B4-BE49-F238E27FC236}">
                        <a16:creationId xmlns:a16="http://schemas.microsoft.com/office/drawing/2014/main" id="{78F3A8B7-98C2-419B-B516-84C49DAECD16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837" y="5077767"/>
                    <a:ext cx="32608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F4</a:t>
                    </a:r>
                  </a:p>
                </p:txBody>
              </p:sp>
            </p:grpSp>
          </p:grp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55F94F73-0662-4E03-9F6A-B7FBCA760D43}"/>
                </a:ext>
              </a:extLst>
            </p:cNvPr>
            <p:cNvGrpSpPr/>
            <p:nvPr/>
          </p:nvGrpSpPr>
          <p:grpSpPr>
            <a:xfrm>
              <a:off x="4867530" y="6941548"/>
              <a:ext cx="574972" cy="1067800"/>
              <a:chOff x="4867530" y="6941548"/>
              <a:chExt cx="574972" cy="1067800"/>
            </a:xfrm>
          </p:grpSpPr>
          <p:sp>
            <p:nvSpPr>
              <p:cNvPr id="681" name="Rectangle: Rounded Corners 106">
                <a:extLst>
                  <a:ext uri="{FF2B5EF4-FFF2-40B4-BE49-F238E27FC236}">
                    <a16:creationId xmlns:a16="http://schemas.microsoft.com/office/drawing/2014/main" id="{E1ED7C8A-0219-4392-BCC6-6CDC9383C42C}"/>
                  </a:ext>
                </a:extLst>
              </p:cNvPr>
              <p:cNvSpPr/>
              <p:nvPr/>
            </p:nvSpPr>
            <p:spPr>
              <a:xfrm>
                <a:off x="4867530" y="705309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2" name="Text Box 118">
                <a:extLst>
                  <a:ext uri="{FF2B5EF4-FFF2-40B4-BE49-F238E27FC236}">
                    <a16:creationId xmlns:a16="http://schemas.microsoft.com/office/drawing/2014/main" id="{E8C3CA81-001B-415C-BA22-24278CA006B8}"/>
                  </a:ext>
                </a:extLst>
              </p:cNvPr>
              <p:cNvSpPr txBox="1"/>
              <p:nvPr/>
            </p:nvSpPr>
            <p:spPr>
              <a:xfrm>
                <a:off x="5222445" y="694154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683" name="Text Box 131">
                <a:extLst>
                  <a:ext uri="{FF2B5EF4-FFF2-40B4-BE49-F238E27FC236}">
                    <a16:creationId xmlns:a16="http://schemas.microsoft.com/office/drawing/2014/main" id="{3EB6894A-7D43-4ECD-B935-6E45DFF63AED}"/>
                  </a:ext>
                </a:extLst>
              </p:cNvPr>
              <p:cNvSpPr txBox="1"/>
              <p:nvPr/>
            </p:nvSpPr>
            <p:spPr>
              <a:xfrm>
                <a:off x="4891152" y="695646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Ctrl</a:t>
                </a:r>
              </a:p>
            </p:txBody>
          </p:sp>
          <p:sp>
            <p:nvSpPr>
              <p:cNvPr id="684" name="Rectangle: Rounded Corners 106">
                <a:extLst>
                  <a:ext uri="{FF2B5EF4-FFF2-40B4-BE49-F238E27FC236}">
                    <a16:creationId xmlns:a16="http://schemas.microsoft.com/office/drawing/2014/main" id="{E379BE91-E292-4111-9891-A9D080990589}"/>
                  </a:ext>
                </a:extLst>
              </p:cNvPr>
              <p:cNvSpPr/>
              <p:nvPr/>
            </p:nvSpPr>
            <p:spPr>
              <a:xfrm>
                <a:off x="4875150" y="729693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7" name="Text Box 118">
                <a:extLst>
                  <a:ext uri="{FF2B5EF4-FFF2-40B4-BE49-F238E27FC236}">
                    <a16:creationId xmlns:a16="http://schemas.microsoft.com/office/drawing/2014/main" id="{7C951B41-04AA-420F-A7D2-D70ED88058AB}"/>
                  </a:ext>
                </a:extLst>
              </p:cNvPr>
              <p:cNvSpPr txBox="1"/>
              <p:nvPr/>
            </p:nvSpPr>
            <p:spPr>
              <a:xfrm>
                <a:off x="5230065" y="719300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688" name="Text Box 131">
                <a:extLst>
                  <a:ext uri="{FF2B5EF4-FFF2-40B4-BE49-F238E27FC236}">
                    <a16:creationId xmlns:a16="http://schemas.microsoft.com/office/drawing/2014/main" id="{3CCC03AA-8E25-4845-9288-CFD78A50D3E6}"/>
                  </a:ext>
                </a:extLst>
              </p:cNvPr>
              <p:cNvSpPr txBox="1"/>
              <p:nvPr/>
            </p:nvSpPr>
            <p:spPr>
              <a:xfrm>
                <a:off x="4898772" y="7200308"/>
                <a:ext cx="407098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Ctrl</a:t>
                </a:r>
              </a:p>
            </p:txBody>
          </p:sp>
          <p:sp>
            <p:nvSpPr>
              <p:cNvPr id="689" name="Rectangle: Rounded Corners 106">
                <a:extLst>
                  <a:ext uri="{FF2B5EF4-FFF2-40B4-BE49-F238E27FC236}">
                    <a16:creationId xmlns:a16="http://schemas.microsoft.com/office/drawing/2014/main" id="{BEBF9957-5645-4FDD-8E17-E33F07A0CE13}"/>
                  </a:ext>
                </a:extLst>
              </p:cNvPr>
              <p:cNvSpPr/>
              <p:nvPr/>
            </p:nvSpPr>
            <p:spPr>
              <a:xfrm>
                <a:off x="4875150" y="754077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8" name="Text Box 118">
                <a:extLst>
                  <a:ext uri="{FF2B5EF4-FFF2-40B4-BE49-F238E27FC236}">
                    <a16:creationId xmlns:a16="http://schemas.microsoft.com/office/drawing/2014/main" id="{BF227975-D5C8-4025-AB2C-569AB1C3B2E0}"/>
                  </a:ext>
                </a:extLst>
              </p:cNvPr>
              <p:cNvSpPr txBox="1"/>
              <p:nvPr/>
            </p:nvSpPr>
            <p:spPr>
              <a:xfrm>
                <a:off x="5230065" y="743684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701" name="Text Box 131">
                <a:extLst>
                  <a:ext uri="{FF2B5EF4-FFF2-40B4-BE49-F238E27FC236}">
                    <a16:creationId xmlns:a16="http://schemas.microsoft.com/office/drawing/2014/main" id="{D786C777-24EC-411B-A3B6-C999AFBBE38F}"/>
                  </a:ext>
                </a:extLst>
              </p:cNvPr>
              <p:cNvSpPr txBox="1"/>
              <p:nvPr/>
            </p:nvSpPr>
            <p:spPr>
              <a:xfrm>
                <a:off x="4898772" y="744414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Ctrl</a:t>
                </a:r>
              </a:p>
            </p:txBody>
          </p:sp>
          <p:sp>
            <p:nvSpPr>
              <p:cNvPr id="705" name="Rectangle: Rounded Corners 106">
                <a:extLst>
                  <a:ext uri="{FF2B5EF4-FFF2-40B4-BE49-F238E27FC236}">
                    <a16:creationId xmlns:a16="http://schemas.microsoft.com/office/drawing/2014/main" id="{03E5FA26-7C5B-4F12-8CD0-B72C4FE07598}"/>
                  </a:ext>
                </a:extLst>
              </p:cNvPr>
              <p:cNvSpPr/>
              <p:nvPr/>
            </p:nvSpPr>
            <p:spPr>
              <a:xfrm>
                <a:off x="4875150" y="779223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Text Box 118">
                <a:extLst>
                  <a:ext uri="{FF2B5EF4-FFF2-40B4-BE49-F238E27FC236}">
                    <a16:creationId xmlns:a16="http://schemas.microsoft.com/office/drawing/2014/main" id="{2DA2ED43-3B87-4215-A60F-1359D0671F4C}"/>
                  </a:ext>
                </a:extLst>
              </p:cNvPr>
              <p:cNvSpPr txBox="1"/>
              <p:nvPr/>
            </p:nvSpPr>
            <p:spPr>
              <a:xfrm>
                <a:off x="5230065" y="768068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709" name="Text Box 131">
                <a:extLst>
                  <a:ext uri="{FF2B5EF4-FFF2-40B4-BE49-F238E27FC236}">
                    <a16:creationId xmlns:a16="http://schemas.microsoft.com/office/drawing/2014/main" id="{A228DCC1-B43A-4B8A-A2E1-4CB38621D4F8}"/>
                  </a:ext>
                </a:extLst>
              </p:cNvPr>
              <p:cNvSpPr txBox="1"/>
              <p:nvPr/>
            </p:nvSpPr>
            <p:spPr>
              <a:xfrm>
                <a:off x="4898772" y="769560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Ctrl</a:t>
                </a:r>
              </a:p>
            </p:txBody>
          </p:sp>
        </p:grpSp>
      </p:grpSp>
      <p:grpSp>
        <p:nvGrpSpPr>
          <p:cNvPr id="712" name="Agrupar 711">
            <a:extLst>
              <a:ext uri="{FF2B5EF4-FFF2-40B4-BE49-F238E27FC236}">
                <a16:creationId xmlns:a16="http://schemas.microsoft.com/office/drawing/2014/main" id="{595E55C1-C75A-4088-8C8C-A055C1183A32}"/>
              </a:ext>
            </a:extLst>
          </p:cNvPr>
          <p:cNvGrpSpPr/>
          <p:nvPr/>
        </p:nvGrpSpPr>
        <p:grpSpPr>
          <a:xfrm>
            <a:off x="5873688" y="7767889"/>
            <a:ext cx="3903223" cy="847231"/>
            <a:chOff x="1894700" y="6941548"/>
            <a:chExt cx="3903223" cy="847231"/>
          </a:xfrm>
        </p:grpSpPr>
        <p:grpSp>
          <p:nvGrpSpPr>
            <p:cNvPr id="714" name="Agrupar 713">
              <a:extLst>
                <a:ext uri="{FF2B5EF4-FFF2-40B4-BE49-F238E27FC236}">
                  <a16:creationId xmlns:a16="http://schemas.microsoft.com/office/drawing/2014/main" id="{372119C7-46EA-43B0-9EDE-F76917B9DDBD}"/>
                </a:ext>
              </a:extLst>
            </p:cNvPr>
            <p:cNvGrpSpPr/>
            <p:nvPr/>
          </p:nvGrpSpPr>
          <p:grpSpPr>
            <a:xfrm>
              <a:off x="1894700" y="6957672"/>
              <a:ext cx="3903223" cy="831107"/>
              <a:chOff x="1867163" y="5077539"/>
              <a:chExt cx="3903223" cy="831107"/>
            </a:xfrm>
          </p:grpSpPr>
          <p:sp>
            <p:nvSpPr>
              <p:cNvPr id="731" name="Rectangle 63">
                <a:extLst>
                  <a:ext uri="{FF2B5EF4-FFF2-40B4-BE49-F238E27FC236}">
                    <a16:creationId xmlns:a16="http://schemas.microsoft.com/office/drawing/2014/main" id="{297D002F-217A-4EED-843A-B715625967E2}"/>
                  </a:ext>
                </a:extLst>
              </p:cNvPr>
              <p:cNvSpPr/>
              <p:nvPr/>
            </p:nvSpPr>
            <p:spPr>
              <a:xfrm>
                <a:off x="1868635" y="5155655"/>
                <a:ext cx="3881141" cy="226800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2" name="Rectangle 64">
                <a:extLst>
                  <a:ext uri="{FF2B5EF4-FFF2-40B4-BE49-F238E27FC236}">
                    <a16:creationId xmlns:a16="http://schemas.microsoft.com/office/drawing/2014/main" id="{D1A18730-1332-47EB-9F7F-D5DA9B470232}"/>
                  </a:ext>
                </a:extLst>
              </p:cNvPr>
              <p:cNvSpPr/>
              <p:nvPr/>
            </p:nvSpPr>
            <p:spPr>
              <a:xfrm>
                <a:off x="1867163" y="5644829"/>
                <a:ext cx="3881141" cy="223914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Text Box 39">
                <a:extLst>
                  <a:ext uri="{FF2B5EF4-FFF2-40B4-BE49-F238E27FC236}">
                    <a16:creationId xmlns:a16="http://schemas.microsoft.com/office/drawing/2014/main" id="{2D3C1F61-BD99-4D45-9D33-3EC337A13C9C}"/>
                  </a:ext>
                </a:extLst>
              </p:cNvPr>
              <p:cNvSpPr txBox="1"/>
              <p:nvPr/>
            </p:nvSpPr>
            <p:spPr>
              <a:xfrm>
                <a:off x="1867164" y="5108427"/>
                <a:ext cx="224028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CONCRI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CONREV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CONRMI</a:t>
                </a:r>
              </a:p>
            </p:txBody>
          </p:sp>
          <p:grpSp>
            <p:nvGrpSpPr>
              <p:cNvPr id="734" name="Agrupar 733">
                <a:extLst>
                  <a:ext uri="{FF2B5EF4-FFF2-40B4-BE49-F238E27FC236}">
                    <a16:creationId xmlns:a16="http://schemas.microsoft.com/office/drawing/2014/main" id="{91822B6F-8BAC-4013-ADDF-A92022917BCE}"/>
                  </a:ext>
                </a:extLst>
              </p:cNvPr>
              <p:cNvGrpSpPr/>
              <p:nvPr/>
            </p:nvGrpSpPr>
            <p:grpSpPr>
              <a:xfrm>
                <a:off x="5378737" y="5077539"/>
                <a:ext cx="391649" cy="802374"/>
                <a:chOff x="5378737" y="5077539"/>
                <a:chExt cx="391649" cy="802374"/>
              </a:xfrm>
            </p:grpSpPr>
            <p:grpSp>
              <p:nvGrpSpPr>
                <p:cNvPr id="735" name="Agrupar 734">
                  <a:extLst>
                    <a:ext uri="{FF2B5EF4-FFF2-40B4-BE49-F238E27FC236}">
                      <a16:creationId xmlns:a16="http://schemas.microsoft.com/office/drawing/2014/main" id="{B97C5B8A-3A21-46DA-A84B-AA9AB0816D1D}"/>
                    </a:ext>
                  </a:extLst>
                </p:cNvPr>
                <p:cNvGrpSpPr/>
                <p:nvPr/>
              </p:nvGrpSpPr>
              <p:grpSpPr>
                <a:xfrm>
                  <a:off x="5378737" y="5077539"/>
                  <a:ext cx="378262" cy="313968"/>
                  <a:chOff x="5378737" y="5077539"/>
                  <a:chExt cx="378262" cy="313968"/>
                </a:xfrm>
              </p:grpSpPr>
              <p:sp>
                <p:nvSpPr>
                  <p:cNvPr id="748" name="Text Box 249">
                    <a:extLst>
                      <a:ext uri="{FF2B5EF4-FFF2-40B4-BE49-F238E27FC236}">
                        <a16:creationId xmlns:a16="http://schemas.microsoft.com/office/drawing/2014/main" id="{1505F09A-4B46-4ECD-AC39-DACD6BE50316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749" name="Rectangle: Rounded Corners 275">
                    <a:extLst>
                      <a:ext uri="{FF2B5EF4-FFF2-40B4-BE49-F238E27FC236}">
                        <a16:creationId xmlns:a16="http://schemas.microsoft.com/office/drawing/2014/main" id="{E7C2B33C-7B63-4FED-931D-55EDCB0AF7B5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0" name="Text Box 294">
                    <a:extLst>
                      <a:ext uri="{FF2B5EF4-FFF2-40B4-BE49-F238E27FC236}">
                        <a16:creationId xmlns:a16="http://schemas.microsoft.com/office/drawing/2014/main" id="{D9D88DF2-AECC-47B9-8D80-03B7D656D7F9}"/>
                      </a:ext>
                    </a:extLst>
                  </p:cNvPr>
                  <p:cNvSpPr txBox="1"/>
                  <p:nvPr/>
                </p:nvSpPr>
                <p:spPr>
                  <a:xfrm>
                    <a:off x="5378737" y="5077767"/>
                    <a:ext cx="378262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F10</a:t>
                    </a:r>
                  </a:p>
                </p:txBody>
              </p:sp>
            </p:grpSp>
            <p:grpSp>
              <p:nvGrpSpPr>
                <p:cNvPr id="736" name="Agrupar 735">
                  <a:extLst>
                    <a:ext uri="{FF2B5EF4-FFF2-40B4-BE49-F238E27FC236}">
                      <a16:creationId xmlns:a16="http://schemas.microsoft.com/office/drawing/2014/main" id="{D49108AE-16F0-4DD4-AC02-0E4BD0247558}"/>
                    </a:ext>
                  </a:extLst>
                </p:cNvPr>
                <p:cNvGrpSpPr/>
                <p:nvPr/>
              </p:nvGrpSpPr>
              <p:grpSpPr>
                <a:xfrm>
                  <a:off x="5399744" y="5323717"/>
                  <a:ext cx="370642" cy="321588"/>
                  <a:chOff x="5386357" y="5077539"/>
                  <a:chExt cx="370642" cy="321588"/>
                </a:xfrm>
              </p:grpSpPr>
              <p:sp>
                <p:nvSpPr>
                  <p:cNvPr id="745" name="Text Box 249">
                    <a:extLst>
                      <a:ext uri="{FF2B5EF4-FFF2-40B4-BE49-F238E27FC236}">
                        <a16:creationId xmlns:a16="http://schemas.microsoft.com/office/drawing/2014/main" id="{335B57F7-51C1-4753-952C-6A1D28C0FA5E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746" name="Rectangle: Rounded Corners 275">
                    <a:extLst>
                      <a:ext uri="{FF2B5EF4-FFF2-40B4-BE49-F238E27FC236}">
                        <a16:creationId xmlns:a16="http://schemas.microsoft.com/office/drawing/2014/main" id="{70663373-8074-4EA9-A34D-DAD9389FE725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7" name="Text Box 294">
                    <a:extLst>
                      <a:ext uri="{FF2B5EF4-FFF2-40B4-BE49-F238E27FC236}">
                        <a16:creationId xmlns:a16="http://schemas.microsoft.com/office/drawing/2014/main" id="{2509A95A-734F-4980-99A1-7C575492B029}"/>
                      </a:ext>
                    </a:extLst>
                  </p:cNvPr>
                  <p:cNvSpPr txBox="1"/>
                  <p:nvPr/>
                </p:nvSpPr>
                <p:spPr>
                  <a:xfrm>
                    <a:off x="5386357" y="5085387"/>
                    <a:ext cx="370642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F11</a:t>
                    </a:r>
                  </a:p>
                </p:txBody>
              </p:sp>
            </p:grpSp>
            <p:grpSp>
              <p:nvGrpSpPr>
                <p:cNvPr id="737" name="Agrupar 736">
                  <a:extLst>
                    <a:ext uri="{FF2B5EF4-FFF2-40B4-BE49-F238E27FC236}">
                      <a16:creationId xmlns:a16="http://schemas.microsoft.com/office/drawing/2014/main" id="{0D0D3FF4-5F6F-40BB-80F5-F62C92D45B31}"/>
                    </a:ext>
                  </a:extLst>
                </p:cNvPr>
                <p:cNvGrpSpPr/>
                <p:nvPr/>
              </p:nvGrpSpPr>
              <p:grpSpPr>
                <a:xfrm>
                  <a:off x="5393977" y="5565945"/>
                  <a:ext cx="360071" cy="313968"/>
                  <a:chOff x="5386357" y="5077539"/>
                  <a:chExt cx="360071" cy="313968"/>
                </a:xfrm>
              </p:grpSpPr>
              <p:sp>
                <p:nvSpPr>
                  <p:cNvPr id="742" name="Text Box 249">
                    <a:extLst>
                      <a:ext uri="{FF2B5EF4-FFF2-40B4-BE49-F238E27FC236}">
                        <a16:creationId xmlns:a16="http://schemas.microsoft.com/office/drawing/2014/main" id="{D1BC7ACD-5330-47B0-8B16-D11383B2E68C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743" name="Rectangle: Rounded Corners 275">
                    <a:extLst>
                      <a:ext uri="{FF2B5EF4-FFF2-40B4-BE49-F238E27FC236}">
                        <a16:creationId xmlns:a16="http://schemas.microsoft.com/office/drawing/2014/main" id="{44A5B090-C10D-4AA0-A6DE-F63382502F62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4" name="Text Box 294">
                    <a:extLst>
                      <a:ext uri="{FF2B5EF4-FFF2-40B4-BE49-F238E27FC236}">
                        <a16:creationId xmlns:a16="http://schemas.microsoft.com/office/drawing/2014/main" id="{B94997AD-144B-40DB-BC2F-90BF41E25D4F}"/>
                      </a:ext>
                    </a:extLst>
                  </p:cNvPr>
                  <p:cNvSpPr txBox="1"/>
                  <p:nvPr/>
                </p:nvSpPr>
                <p:spPr>
                  <a:xfrm>
                    <a:off x="5386357" y="5077767"/>
                    <a:ext cx="36007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F12</a:t>
                    </a:r>
                  </a:p>
                </p:txBody>
              </p:sp>
            </p:grpSp>
          </p:grpSp>
        </p:grpSp>
        <p:grpSp>
          <p:nvGrpSpPr>
            <p:cNvPr id="715" name="Agrupar 714">
              <a:extLst>
                <a:ext uri="{FF2B5EF4-FFF2-40B4-BE49-F238E27FC236}">
                  <a16:creationId xmlns:a16="http://schemas.microsoft.com/office/drawing/2014/main" id="{C933FF3D-8FD4-4215-A394-813F95F0C4B2}"/>
                </a:ext>
              </a:extLst>
            </p:cNvPr>
            <p:cNvGrpSpPr/>
            <p:nvPr/>
          </p:nvGrpSpPr>
          <p:grpSpPr>
            <a:xfrm>
              <a:off x="4867530" y="6941548"/>
              <a:ext cx="574972" cy="816340"/>
              <a:chOff x="4867530" y="6941548"/>
              <a:chExt cx="574972" cy="816340"/>
            </a:xfrm>
          </p:grpSpPr>
          <p:sp>
            <p:nvSpPr>
              <p:cNvPr id="716" name="Rectangle: Rounded Corners 106">
                <a:extLst>
                  <a:ext uri="{FF2B5EF4-FFF2-40B4-BE49-F238E27FC236}">
                    <a16:creationId xmlns:a16="http://schemas.microsoft.com/office/drawing/2014/main" id="{8795EABD-1763-43A6-AD43-42F5B7C81FEF}"/>
                  </a:ext>
                </a:extLst>
              </p:cNvPr>
              <p:cNvSpPr/>
              <p:nvPr/>
            </p:nvSpPr>
            <p:spPr>
              <a:xfrm>
                <a:off x="4867530" y="705309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Text Box 118">
                <a:extLst>
                  <a:ext uri="{FF2B5EF4-FFF2-40B4-BE49-F238E27FC236}">
                    <a16:creationId xmlns:a16="http://schemas.microsoft.com/office/drawing/2014/main" id="{37C78073-6807-4968-A218-B3E681C6CF5D}"/>
                  </a:ext>
                </a:extLst>
              </p:cNvPr>
              <p:cNvSpPr txBox="1"/>
              <p:nvPr/>
            </p:nvSpPr>
            <p:spPr>
              <a:xfrm>
                <a:off x="5222445" y="694154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719" name="Text Box 131">
                <a:extLst>
                  <a:ext uri="{FF2B5EF4-FFF2-40B4-BE49-F238E27FC236}">
                    <a16:creationId xmlns:a16="http://schemas.microsoft.com/office/drawing/2014/main" id="{5968193D-9F86-404D-B0D1-83A6F3160BB4}"/>
                  </a:ext>
                </a:extLst>
              </p:cNvPr>
              <p:cNvSpPr txBox="1"/>
              <p:nvPr/>
            </p:nvSpPr>
            <p:spPr>
              <a:xfrm>
                <a:off x="4891152" y="695646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Ctrl</a:t>
                </a:r>
              </a:p>
            </p:txBody>
          </p:sp>
          <p:sp>
            <p:nvSpPr>
              <p:cNvPr id="721" name="Rectangle: Rounded Corners 106">
                <a:extLst>
                  <a:ext uri="{FF2B5EF4-FFF2-40B4-BE49-F238E27FC236}">
                    <a16:creationId xmlns:a16="http://schemas.microsoft.com/office/drawing/2014/main" id="{3FE1927D-0341-493F-8EBF-75624314D3E1}"/>
                  </a:ext>
                </a:extLst>
              </p:cNvPr>
              <p:cNvSpPr/>
              <p:nvPr/>
            </p:nvSpPr>
            <p:spPr>
              <a:xfrm>
                <a:off x="4875150" y="729693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Text Box 118">
                <a:extLst>
                  <a:ext uri="{FF2B5EF4-FFF2-40B4-BE49-F238E27FC236}">
                    <a16:creationId xmlns:a16="http://schemas.microsoft.com/office/drawing/2014/main" id="{E0C06C82-43D6-4931-AE67-E0C33D7E487D}"/>
                  </a:ext>
                </a:extLst>
              </p:cNvPr>
              <p:cNvSpPr txBox="1"/>
              <p:nvPr/>
            </p:nvSpPr>
            <p:spPr>
              <a:xfrm>
                <a:off x="5230065" y="719300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724" name="Text Box 131">
                <a:extLst>
                  <a:ext uri="{FF2B5EF4-FFF2-40B4-BE49-F238E27FC236}">
                    <a16:creationId xmlns:a16="http://schemas.microsoft.com/office/drawing/2014/main" id="{68C00510-7F37-4DCD-A29D-4DF036912F02}"/>
                  </a:ext>
                </a:extLst>
              </p:cNvPr>
              <p:cNvSpPr txBox="1"/>
              <p:nvPr/>
            </p:nvSpPr>
            <p:spPr>
              <a:xfrm>
                <a:off x="4898772" y="7200308"/>
                <a:ext cx="407098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Ctrl</a:t>
                </a:r>
              </a:p>
            </p:txBody>
          </p:sp>
          <p:sp>
            <p:nvSpPr>
              <p:cNvPr id="725" name="Rectangle: Rounded Corners 106">
                <a:extLst>
                  <a:ext uri="{FF2B5EF4-FFF2-40B4-BE49-F238E27FC236}">
                    <a16:creationId xmlns:a16="http://schemas.microsoft.com/office/drawing/2014/main" id="{619CF188-B5E0-42DD-A80A-49A0E07E640A}"/>
                  </a:ext>
                </a:extLst>
              </p:cNvPr>
              <p:cNvSpPr/>
              <p:nvPr/>
            </p:nvSpPr>
            <p:spPr>
              <a:xfrm>
                <a:off x="4875150" y="754077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Text Box 118">
                <a:extLst>
                  <a:ext uri="{FF2B5EF4-FFF2-40B4-BE49-F238E27FC236}">
                    <a16:creationId xmlns:a16="http://schemas.microsoft.com/office/drawing/2014/main" id="{5EC31AEA-3A39-4858-91C6-1F1DA1E747D9}"/>
                  </a:ext>
                </a:extLst>
              </p:cNvPr>
              <p:cNvSpPr txBox="1"/>
              <p:nvPr/>
            </p:nvSpPr>
            <p:spPr>
              <a:xfrm>
                <a:off x="5230065" y="743684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727" name="Text Box 131">
                <a:extLst>
                  <a:ext uri="{FF2B5EF4-FFF2-40B4-BE49-F238E27FC236}">
                    <a16:creationId xmlns:a16="http://schemas.microsoft.com/office/drawing/2014/main" id="{68AC5B07-065A-4B68-81E2-15911C69210A}"/>
                  </a:ext>
                </a:extLst>
              </p:cNvPr>
              <p:cNvSpPr txBox="1"/>
              <p:nvPr/>
            </p:nvSpPr>
            <p:spPr>
              <a:xfrm>
                <a:off x="4898772" y="744414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Ctrl</a:t>
                </a:r>
              </a:p>
            </p:txBody>
          </p:sp>
        </p:grpSp>
      </p:grpSp>
      <p:grpSp>
        <p:nvGrpSpPr>
          <p:cNvPr id="171" name="Agrupar 170">
            <a:extLst>
              <a:ext uri="{FF2B5EF4-FFF2-40B4-BE49-F238E27FC236}">
                <a16:creationId xmlns:a16="http://schemas.microsoft.com/office/drawing/2014/main" id="{C7CC1463-5286-49A0-8BE7-BD5A8BB49E75}"/>
              </a:ext>
            </a:extLst>
          </p:cNvPr>
          <p:cNvGrpSpPr/>
          <p:nvPr/>
        </p:nvGrpSpPr>
        <p:grpSpPr>
          <a:xfrm>
            <a:off x="1864851" y="9130098"/>
            <a:ext cx="3891883" cy="1108841"/>
            <a:chOff x="1894700" y="6941548"/>
            <a:chExt cx="3891883" cy="1108841"/>
          </a:xfrm>
        </p:grpSpPr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id="{8CF6E352-0DAE-4BB7-A6D5-B3023A0A762F}"/>
                </a:ext>
              </a:extLst>
            </p:cNvPr>
            <p:cNvGrpSpPr/>
            <p:nvPr/>
          </p:nvGrpSpPr>
          <p:grpSpPr>
            <a:xfrm>
              <a:off x="1894700" y="6957672"/>
              <a:ext cx="3891883" cy="1092717"/>
              <a:chOff x="1867163" y="5077539"/>
              <a:chExt cx="3891883" cy="1092717"/>
            </a:xfrm>
          </p:grpSpPr>
          <p:sp>
            <p:nvSpPr>
              <p:cNvPr id="186" name="Rectangle 63">
                <a:extLst>
                  <a:ext uri="{FF2B5EF4-FFF2-40B4-BE49-F238E27FC236}">
                    <a16:creationId xmlns:a16="http://schemas.microsoft.com/office/drawing/2014/main" id="{4838466A-C13E-4029-8ACA-DBC45239AEAF}"/>
                  </a:ext>
                </a:extLst>
              </p:cNvPr>
              <p:cNvSpPr/>
              <p:nvPr/>
            </p:nvSpPr>
            <p:spPr>
              <a:xfrm>
                <a:off x="1868635" y="5155655"/>
                <a:ext cx="3881141" cy="226800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Rectangle 64">
                <a:extLst>
                  <a:ext uri="{FF2B5EF4-FFF2-40B4-BE49-F238E27FC236}">
                    <a16:creationId xmlns:a16="http://schemas.microsoft.com/office/drawing/2014/main" id="{5BEC8223-4791-4CBA-9639-4752B2BAF0F2}"/>
                  </a:ext>
                </a:extLst>
              </p:cNvPr>
              <p:cNvSpPr/>
              <p:nvPr/>
            </p:nvSpPr>
            <p:spPr>
              <a:xfrm>
                <a:off x="1867163" y="5644829"/>
                <a:ext cx="3881141" cy="223914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 Box 39">
                <a:extLst>
                  <a:ext uri="{FF2B5EF4-FFF2-40B4-BE49-F238E27FC236}">
                    <a16:creationId xmlns:a16="http://schemas.microsoft.com/office/drawing/2014/main" id="{E49B7A1C-63FB-4A2E-910F-863B7FFAEA1A}"/>
                  </a:ext>
                </a:extLst>
              </p:cNvPr>
              <p:cNvSpPr txBox="1"/>
              <p:nvPr/>
            </p:nvSpPr>
            <p:spPr>
              <a:xfrm>
                <a:off x="1867164" y="5108427"/>
                <a:ext cx="2240280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CTCNOM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CTCSIT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PESCRE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AUTCRE</a:t>
                </a:r>
              </a:p>
            </p:txBody>
          </p:sp>
          <p:grpSp>
            <p:nvGrpSpPr>
              <p:cNvPr id="191" name="Agrupar 190">
                <a:extLst>
                  <a:ext uri="{FF2B5EF4-FFF2-40B4-BE49-F238E27FC236}">
                    <a16:creationId xmlns:a16="http://schemas.microsoft.com/office/drawing/2014/main" id="{D9C66EFC-DD78-47E4-BA6C-7E9945FEBF0A}"/>
                  </a:ext>
                </a:extLst>
              </p:cNvPr>
              <p:cNvGrpSpPr/>
              <p:nvPr/>
            </p:nvGrpSpPr>
            <p:grpSpPr>
              <a:xfrm>
                <a:off x="5399262" y="5077539"/>
                <a:ext cx="359784" cy="1053059"/>
                <a:chOff x="5399262" y="5077539"/>
                <a:chExt cx="359784" cy="1053059"/>
              </a:xfrm>
            </p:grpSpPr>
            <p:grpSp>
              <p:nvGrpSpPr>
                <p:cNvPr id="192" name="Agrupar 191">
                  <a:extLst>
                    <a:ext uri="{FF2B5EF4-FFF2-40B4-BE49-F238E27FC236}">
                      <a16:creationId xmlns:a16="http://schemas.microsoft.com/office/drawing/2014/main" id="{E0F76D8A-AB45-4E81-BBB5-64007D06C764}"/>
                    </a:ext>
                  </a:extLst>
                </p:cNvPr>
                <p:cNvGrpSpPr/>
                <p:nvPr/>
              </p:nvGrpSpPr>
              <p:grpSpPr>
                <a:xfrm>
                  <a:off x="5399262" y="5077539"/>
                  <a:ext cx="343656" cy="313968"/>
                  <a:chOff x="5399262" y="5077539"/>
                  <a:chExt cx="343656" cy="313968"/>
                </a:xfrm>
              </p:grpSpPr>
              <p:sp>
                <p:nvSpPr>
                  <p:cNvPr id="208" name="Text Box 249">
                    <a:extLst>
                      <a:ext uri="{FF2B5EF4-FFF2-40B4-BE49-F238E27FC236}">
                        <a16:creationId xmlns:a16="http://schemas.microsoft.com/office/drawing/2014/main" id="{12E2CA5F-4F78-46ED-A14F-77EA826367DC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210" name="Rectangle: Rounded Corners 275">
                    <a:extLst>
                      <a:ext uri="{FF2B5EF4-FFF2-40B4-BE49-F238E27FC236}">
                        <a16:creationId xmlns:a16="http://schemas.microsoft.com/office/drawing/2014/main" id="{B3FE8DD2-C499-44CF-8D46-1F299735A364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Text Box 294">
                    <a:extLst>
                      <a:ext uri="{FF2B5EF4-FFF2-40B4-BE49-F238E27FC236}">
                        <a16:creationId xmlns:a16="http://schemas.microsoft.com/office/drawing/2014/main" id="{BB324CB8-961E-4BDA-861A-0F2F7B4138D7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837" y="5077767"/>
                    <a:ext cx="32608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F1</a:t>
                    </a:r>
                  </a:p>
                </p:txBody>
              </p:sp>
            </p:grpSp>
            <p:grpSp>
              <p:nvGrpSpPr>
                <p:cNvPr id="193" name="Agrupar 192">
                  <a:extLst>
                    <a:ext uri="{FF2B5EF4-FFF2-40B4-BE49-F238E27FC236}">
                      <a16:creationId xmlns:a16="http://schemas.microsoft.com/office/drawing/2014/main" id="{C4206A24-DD62-40B5-978A-52D8C244DD68}"/>
                    </a:ext>
                  </a:extLst>
                </p:cNvPr>
                <p:cNvGrpSpPr/>
                <p:nvPr/>
              </p:nvGrpSpPr>
              <p:grpSpPr>
                <a:xfrm>
                  <a:off x="5412649" y="5323717"/>
                  <a:ext cx="343656" cy="313968"/>
                  <a:chOff x="5399262" y="5077539"/>
                  <a:chExt cx="343656" cy="313968"/>
                </a:xfrm>
              </p:grpSpPr>
              <p:sp>
                <p:nvSpPr>
                  <p:cNvPr id="205" name="Text Box 249">
                    <a:extLst>
                      <a:ext uri="{FF2B5EF4-FFF2-40B4-BE49-F238E27FC236}">
                        <a16:creationId xmlns:a16="http://schemas.microsoft.com/office/drawing/2014/main" id="{F169F9AA-595F-4895-A619-A7C2BF38603F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206" name="Rectangle: Rounded Corners 275">
                    <a:extLst>
                      <a:ext uri="{FF2B5EF4-FFF2-40B4-BE49-F238E27FC236}">
                        <a16:creationId xmlns:a16="http://schemas.microsoft.com/office/drawing/2014/main" id="{D022952D-B8BA-4449-A1AB-74197A50B39F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Text Box 294">
                    <a:extLst>
                      <a:ext uri="{FF2B5EF4-FFF2-40B4-BE49-F238E27FC236}">
                        <a16:creationId xmlns:a16="http://schemas.microsoft.com/office/drawing/2014/main" id="{DDEA41AC-53EB-456D-8D41-17A0E48FC319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837" y="5077767"/>
                    <a:ext cx="32608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F2</a:t>
                    </a:r>
                  </a:p>
                </p:txBody>
              </p:sp>
            </p:grpSp>
            <p:grpSp>
              <p:nvGrpSpPr>
                <p:cNvPr id="194" name="Agrupar 193">
                  <a:extLst>
                    <a:ext uri="{FF2B5EF4-FFF2-40B4-BE49-F238E27FC236}">
                      <a16:creationId xmlns:a16="http://schemas.microsoft.com/office/drawing/2014/main" id="{F98A6DF3-6E8A-405E-A8CE-7DDBCEEC3AB7}"/>
                    </a:ext>
                  </a:extLst>
                </p:cNvPr>
                <p:cNvGrpSpPr/>
                <p:nvPr/>
              </p:nvGrpSpPr>
              <p:grpSpPr>
                <a:xfrm>
                  <a:off x="5406882" y="5565945"/>
                  <a:ext cx="343656" cy="313968"/>
                  <a:chOff x="5399262" y="5077539"/>
                  <a:chExt cx="343656" cy="313968"/>
                </a:xfrm>
              </p:grpSpPr>
              <p:sp>
                <p:nvSpPr>
                  <p:cNvPr id="200" name="Text Box 249">
                    <a:extLst>
                      <a:ext uri="{FF2B5EF4-FFF2-40B4-BE49-F238E27FC236}">
                        <a16:creationId xmlns:a16="http://schemas.microsoft.com/office/drawing/2014/main" id="{BA8024F5-CCE2-480E-BDFE-C0FC3BD7868C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201" name="Rectangle: Rounded Corners 275">
                    <a:extLst>
                      <a:ext uri="{FF2B5EF4-FFF2-40B4-BE49-F238E27FC236}">
                        <a16:creationId xmlns:a16="http://schemas.microsoft.com/office/drawing/2014/main" id="{E128BEE9-BE61-45FE-8F04-E01AD80C6DF5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Text Box 294">
                    <a:extLst>
                      <a:ext uri="{FF2B5EF4-FFF2-40B4-BE49-F238E27FC236}">
                        <a16:creationId xmlns:a16="http://schemas.microsoft.com/office/drawing/2014/main" id="{4CCF399E-0176-472E-A9F7-DCC9E8C851CB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837" y="5077767"/>
                    <a:ext cx="32608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F3</a:t>
                    </a:r>
                  </a:p>
                </p:txBody>
              </p:sp>
            </p:grpSp>
            <p:grpSp>
              <p:nvGrpSpPr>
                <p:cNvPr id="196" name="Agrupar 195">
                  <a:extLst>
                    <a:ext uri="{FF2B5EF4-FFF2-40B4-BE49-F238E27FC236}">
                      <a16:creationId xmlns:a16="http://schemas.microsoft.com/office/drawing/2014/main" id="{30EABB21-9DC9-49EE-8B5F-72B6548BADA3}"/>
                    </a:ext>
                  </a:extLst>
                </p:cNvPr>
                <p:cNvGrpSpPr/>
                <p:nvPr/>
              </p:nvGrpSpPr>
              <p:grpSpPr>
                <a:xfrm>
                  <a:off x="5415390" y="5816630"/>
                  <a:ext cx="343656" cy="313968"/>
                  <a:chOff x="5399262" y="5077539"/>
                  <a:chExt cx="343656" cy="313968"/>
                </a:xfrm>
              </p:grpSpPr>
              <p:sp>
                <p:nvSpPr>
                  <p:cNvPr id="197" name="Text Box 249">
                    <a:extLst>
                      <a:ext uri="{FF2B5EF4-FFF2-40B4-BE49-F238E27FC236}">
                        <a16:creationId xmlns:a16="http://schemas.microsoft.com/office/drawing/2014/main" id="{2324F34E-731E-4A32-9F24-C1ED4BC206B9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198" name="Rectangle: Rounded Corners 275">
                    <a:extLst>
                      <a:ext uri="{FF2B5EF4-FFF2-40B4-BE49-F238E27FC236}">
                        <a16:creationId xmlns:a16="http://schemas.microsoft.com/office/drawing/2014/main" id="{D2A45D60-17F5-42F8-9B72-27BCF6393ED2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Text Box 294">
                    <a:extLst>
                      <a:ext uri="{FF2B5EF4-FFF2-40B4-BE49-F238E27FC236}">
                        <a16:creationId xmlns:a16="http://schemas.microsoft.com/office/drawing/2014/main" id="{915E4714-F3EC-42F2-A742-754478BB9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837" y="5077767"/>
                    <a:ext cx="32608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F5</a:t>
                    </a:r>
                  </a:p>
                </p:txBody>
              </p:sp>
            </p:grpSp>
          </p:grp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id="{F2323FF1-649D-435F-82FE-D0DFC495A98A}"/>
                </a:ext>
              </a:extLst>
            </p:cNvPr>
            <p:cNvGrpSpPr/>
            <p:nvPr/>
          </p:nvGrpSpPr>
          <p:grpSpPr>
            <a:xfrm>
              <a:off x="4867530" y="6941548"/>
              <a:ext cx="574972" cy="1067800"/>
              <a:chOff x="4867530" y="6941548"/>
              <a:chExt cx="574972" cy="1067800"/>
            </a:xfrm>
          </p:grpSpPr>
          <p:sp>
            <p:nvSpPr>
              <p:cNvPr id="174" name="Rectangle: Rounded Corners 106">
                <a:extLst>
                  <a:ext uri="{FF2B5EF4-FFF2-40B4-BE49-F238E27FC236}">
                    <a16:creationId xmlns:a16="http://schemas.microsoft.com/office/drawing/2014/main" id="{A365A83F-9C4A-4C16-B12B-B4AC74E88853}"/>
                  </a:ext>
                </a:extLst>
              </p:cNvPr>
              <p:cNvSpPr/>
              <p:nvPr/>
            </p:nvSpPr>
            <p:spPr>
              <a:xfrm>
                <a:off x="4867530" y="705309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Text Box 118">
                <a:extLst>
                  <a:ext uri="{FF2B5EF4-FFF2-40B4-BE49-F238E27FC236}">
                    <a16:creationId xmlns:a16="http://schemas.microsoft.com/office/drawing/2014/main" id="{EFA693A6-AE88-4852-B1D2-D7D57EC677DE}"/>
                  </a:ext>
                </a:extLst>
              </p:cNvPr>
              <p:cNvSpPr txBox="1"/>
              <p:nvPr/>
            </p:nvSpPr>
            <p:spPr>
              <a:xfrm>
                <a:off x="5222445" y="694154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176" name="Text Box 131">
                <a:extLst>
                  <a:ext uri="{FF2B5EF4-FFF2-40B4-BE49-F238E27FC236}">
                    <a16:creationId xmlns:a16="http://schemas.microsoft.com/office/drawing/2014/main" id="{A43014DB-52E3-4CF6-A664-E5F6F4792026}"/>
                  </a:ext>
                </a:extLst>
              </p:cNvPr>
              <p:cNvSpPr txBox="1"/>
              <p:nvPr/>
            </p:nvSpPr>
            <p:spPr>
              <a:xfrm>
                <a:off x="4891152" y="695646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Alt</a:t>
                </a:r>
              </a:p>
            </p:txBody>
          </p:sp>
          <p:sp>
            <p:nvSpPr>
              <p:cNvPr id="177" name="Rectangle: Rounded Corners 106">
                <a:extLst>
                  <a:ext uri="{FF2B5EF4-FFF2-40B4-BE49-F238E27FC236}">
                    <a16:creationId xmlns:a16="http://schemas.microsoft.com/office/drawing/2014/main" id="{824F45C1-1074-435B-A708-33D72BCE325C}"/>
                  </a:ext>
                </a:extLst>
              </p:cNvPr>
              <p:cNvSpPr/>
              <p:nvPr/>
            </p:nvSpPr>
            <p:spPr>
              <a:xfrm>
                <a:off x="4875150" y="729693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ext Box 118">
                <a:extLst>
                  <a:ext uri="{FF2B5EF4-FFF2-40B4-BE49-F238E27FC236}">
                    <a16:creationId xmlns:a16="http://schemas.microsoft.com/office/drawing/2014/main" id="{50DA68A8-E5AC-4925-81BD-1B62AB022418}"/>
                  </a:ext>
                </a:extLst>
              </p:cNvPr>
              <p:cNvSpPr txBox="1"/>
              <p:nvPr/>
            </p:nvSpPr>
            <p:spPr>
              <a:xfrm>
                <a:off x="5230065" y="719300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179" name="Text Box 131">
                <a:extLst>
                  <a:ext uri="{FF2B5EF4-FFF2-40B4-BE49-F238E27FC236}">
                    <a16:creationId xmlns:a16="http://schemas.microsoft.com/office/drawing/2014/main" id="{A80DD292-B7A6-4FD4-B612-FDC214C96165}"/>
                  </a:ext>
                </a:extLst>
              </p:cNvPr>
              <p:cNvSpPr txBox="1"/>
              <p:nvPr/>
            </p:nvSpPr>
            <p:spPr>
              <a:xfrm>
                <a:off x="4898772" y="7200308"/>
                <a:ext cx="407098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Alt</a:t>
                </a:r>
              </a:p>
            </p:txBody>
          </p:sp>
          <p:sp>
            <p:nvSpPr>
              <p:cNvPr id="180" name="Rectangle: Rounded Corners 106">
                <a:extLst>
                  <a:ext uri="{FF2B5EF4-FFF2-40B4-BE49-F238E27FC236}">
                    <a16:creationId xmlns:a16="http://schemas.microsoft.com/office/drawing/2014/main" id="{B1862090-CC5D-4ADF-9779-315E4FEC1460}"/>
                  </a:ext>
                </a:extLst>
              </p:cNvPr>
              <p:cNvSpPr/>
              <p:nvPr/>
            </p:nvSpPr>
            <p:spPr>
              <a:xfrm>
                <a:off x="4875150" y="754077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 Box 118">
                <a:extLst>
                  <a:ext uri="{FF2B5EF4-FFF2-40B4-BE49-F238E27FC236}">
                    <a16:creationId xmlns:a16="http://schemas.microsoft.com/office/drawing/2014/main" id="{C3BBBE1E-B848-4CE7-B5B9-C1E8E0375BD1}"/>
                  </a:ext>
                </a:extLst>
              </p:cNvPr>
              <p:cNvSpPr txBox="1"/>
              <p:nvPr/>
            </p:nvSpPr>
            <p:spPr>
              <a:xfrm>
                <a:off x="5230065" y="743684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182" name="Text Box 131">
                <a:extLst>
                  <a:ext uri="{FF2B5EF4-FFF2-40B4-BE49-F238E27FC236}">
                    <a16:creationId xmlns:a16="http://schemas.microsoft.com/office/drawing/2014/main" id="{DDEDE640-E384-4F9F-A2BD-A5D5388D1E0E}"/>
                  </a:ext>
                </a:extLst>
              </p:cNvPr>
              <p:cNvSpPr txBox="1"/>
              <p:nvPr/>
            </p:nvSpPr>
            <p:spPr>
              <a:xfrm>
                <a:off x="4898772" y="744414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Alt</a:t>
                </a:r>
              </a:p>
            </p:txBody>
          </p:sp>
          <p:sp>
            <p:nvSpPr>
              <p:cNvPr id="183" name="Rectangle: Rounded Corners 106">
                <a:extLst>
                  <a:ext uri="{FF2B5EF4-FFF2-40B4-BE49-F238E27FC236}">
                    <a16:creationId xmlns:a16="http://schemas.microsoft.com/office/drawing/2014/main" id="{C573022E-23B5-4051-BFDF-C8E7FF57ED66}"/>
                  </a:ext>
                </a:extLst>
              </p:cNvPr>
              <p:cNvSpPr/>
              <p:nvPr/>
            </p:nvSpPr>
            <p:spPr>
              <a:xfrm>
                <a:off x="4875150" y="779223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Text Box 118">
                <a:extLst>
                  <a:ext uri="{FF2B5EF4-FFF2-40B4-BE49-F238E27FC236}">
                    <a16:creationId xmlns:a16="http://schemas.microsoft.com/office/drawing/2014/main" id="{2C8C795B-CD71-44B3-9D97-01BC956A3B4B}"/>
                  </a:ext>
                </a:extLst>
              </p:cNvPr>
              <p:cNvSpPr txBox="1"/>
              <p:nvPr/>
            </p:nvSpPr>
            <p:spPr>
              <a:xfrm>
                <a:off x="5230065" y="768068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185" name="Text Box 131">
                <a:extLst>
                  <a:ext uri="{FF2B5EF4-FFF2-40B4-BE49-F238E27FC236}">
                    <a16:creationId xmlns:a16="http://schemas.microsoft.com/office/drawing/2014/main" id="{B3408F52-DE12-4797-B67B-314D9C19633A}"/>
                  </a:ext>
                </a:extLst>
              </p:cNvPr>
              <p:cNvSpPr txBox="1"/>
              <p:nvPr/>
            </p:nvSpPr>
            <p:spPr>
              <a:xfrm>
                <a:off x="4898772" y="769560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Alt</a:t>
                </a:r>
              </a:p>
            </p:txBody>
          </p:sp>
        </p:grpSp>
      </p:grpSp>
      <p:grpSp>
        <p:nvGrpSpPr>
          <p:cNvPr id="214" name="Agrupar 213">
            <a:extLst>
              <a:ext uri="{FF2B5EF4-FFF2-40B4-BE49-F238E27FC236}">
                <a16:creationId xmlns:a16="http://schemas.microsoft.com/office/drawing/2014/main" id="{29384966-3320-466A-AB9A-625C6FA6711E}"/>
              </a:ext>
            </a:extLst>
          </p:cNvPr>
          <p:cNvGrpSpPr/>
          <p:nvPr/>
        </p:nvGrpSpPr>
        <p:grpSpPr>
          <a:xfrm>
            <a:off x="5873688" y="9138398"/>
            <a:ext cx="3903223" cy="847231"/>
            <a:chOff x="1894700" y="6941548"/>
            <a:chExt cx="3903223" cy="847231"/>
          </a:xfrm>
        </p:grpSpPr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id="{CD0F70D7-7D09-47E9-93E4-199C1FE779A1}"/>
                </a:ext>
              </a:extLst>
            </p:cNvPr>
            <p:cNvGrpSpPr/>
            <p:nvPr/>
          </p:nvGrpSpPr>
          <p:grpSpPr>
            <a:xfrm>
              <a:off x="1894700" y="6957672"/>
              <a:ext cx="3903223" cy="831107"/>
              <a:chOff x="1867163" y="5077539"/>
              <a:chExt cx="3903223" cy="831107"/>
            </a:xfrm>
          </p:grpSpPr>
          <p:sp>
            <p:nvSpPr>
              <p:cNvPr id="226" name="Rectangle 63">
                <a:extLst>
                  <a:ext uri="{FF2B5EF4-FFF2-40B4-BE49-F238E27FC236}">
                    <a16:creationId xmlns:a16="http://schemas.microsoft.com/office/drawing/2014/main" id="{B8E22BD3-55DA-4F98-9FF6-12AE20EE9D21}"/>
                  </a:ext>
                </a:extLst>
              </p:cNvPr>
              <p:cNvSpPr/>
              <p:nvPr/>
            </p:nvSpPr>
            <p:spPr>
              <a:xfrm>
                <a:off x="1868635" y="5155655"/>
                <a:ext cx="3881141" cy="226800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Rectangle 64">
                <a:extLst>
                  <a:ext uri="{FF2B5EF4-FFF2-40B4-BE49-F238E27FC236}">
                    <a16:creationId xmlns:a16="http://schemas.microsoft.com/office/drawing/2014/main" id="{88B518EF-C99D-4D93-BF95-EA30535AF929}"/>
                  </a:ext>
                </a:extLst>
              </p:cNvPr>
              <p:cNvSpPr/>
              <p:nvPr/>
            </p:nvSpPr>
            <p:spPr>
              <a:xfrm>
                <a:off x="1867163" y="5644829"/>
                <a:ext cx="3881141" cy="223914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Text Box 39">
                <a:extLst>
                  <a:ext uri="{FF2B5EF4-FFF2-40B4-BE49-F238E27FC236}">
                    <a16:creationId xmlns:a16="http://schemas.microsoft.com/office/drawing/2014/main" id="{828BD7A1-1C31-4B18-A933-C2705E54982A}"/>
                  </a:ext>
                </a:extLst>
              </p:cNvPr>
              <p:cNvSpPr txBox="1"/>
              <p:nvPr/>
            </p:nvSpPr>
            <p:spPr>
              <a:xfrm>
                <a:off x="1867164" y="5108427"/>
                <a:ext cx="224028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BLOCRE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CESOBI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REATNB</a:t>
                </a:r>
              </a:p>
            </p:txBody>
          </p:sp>
          <p:grpSp>
            <p:nvGrpSpPr>
              <p:cNvPr id="229" name="Agrupar 228">
                <a:extLst>
                  <a:ext uri="{FF2B5EF4-FFF2-40B4-BE49-F238E27FC236}">
                    <a16:creationId xmlns:a16="http://schemas.microsoft.com/office/drawing/2014/main" id="{721FF259-D92F-43AC-88A3-93B9AF3A8727}"/>
                  </a:ext>
                </a:extLst>
              </p:cNvPr>
              <p:cNvGrpSpPr/>
              <p:nvPr/>
            </p:nvGrpSpPr>
            <p:grpSpPr>
              <a:xfrm>
                <a:off x="5378737" y="5077539"/>
                <a:ext cx="391649" cy="802374"/>
                <a:chOff x="5378737" y="5077539"/>
                <a:chExt cx="391649" cy="802374"/>
              </a:xfrm>
            </p:grpSpPr>
            <p:grpSp>
              <p:nvGrpSpPr>
                <p:cNvPr id="230" name="Agrupar 229">
                  <a:extLst>
                    <a:ext uri="{FF2B5EF4-FFF2-40B4-BE49-F238E27FC236}">
                      <a16:creationId xmlns:a16="http://schemas.microsoft.com/office/drawing/2014/main" id="{ACE1221E-D1D6-4FE9-AC5B-266A3222451C}"/>
                    </a:ext>
                  </a:extLst>
                </p:cNvPr>
                <p:cNvGrpSpPr/>
                <p:nvPr/>
              </p:nvGrpSpPr>
              <p:grpSpPr>
                <a:xfrm>
                  <a:off x="5378737" y="5077539"/>
                  <a:ext cx="378262" cy="313968"/>
                  <a:chOff x="5378737" y="5077539"/>
                  <a:chExt cx="378262" cy="313968"/>
                </a:xfrm>
              </p:grpSpPr>
              <p:sp>
                <p:nvSpPr>
                  <p:cNvPr id="239" name="Text Box 249">
                    <a:extLst>
                      <a:ext uri="{FF2B5EF4-FFF2-40B4-BE49-F238E27FC236}">
                        <a16:creationId xmlns:a16="http://schemas.microsoft.com/office/drawing/2014/main" id="{D74D4E03-6800-4DE3-995E-F52DB6A16783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240" name="Rectangle: Rounded Corners 275">
                    <a:extLst>
                      <a:ext uri="{FF2B5EF4-FFF2-40B4-BE49-F238E27FC236}">
                        <a16:creationId xmlns:a16="http://schemas.microsoft.com/office/drawing/2014/main" id="{8F480CD1-7BAF-4FBC-BD9A-3334D66398F0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" name="Text Box 294">
                    <a:extLst>
                      <a:ext uri="{FF2B5EF4-FFF2-40B4-BE49-F238E27FC236}">
                        <a16:creationId xmlns:a16="http://schemas.microsoft.com/office/drawing/2014/main" id="{4CB5A231-216B-4411-A3AA-91EAF8DC3EEB}"/>
                      </a:ext>
                    </a:extLst>
                  </p:cNvPr>
                  <p:cNvSpPr txBox="1"/>
                  <p:nvPr/>
                </p:nvSpPr>
                <p:spPr>
                  <a:xfrm>
                    <a:off x="5378737" y="5077767"/>
                    <a:ext cx="378262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F9</a:t>
                    </a:r>
                  </a:p>
                </p:txBody>
              </p:sp>
            </p:grpSp>
            <p:grpSp>
              <p:nvGrpSpPr>
                <p:cNvPr id="231" name="Agrupar 230">
                  <a:extLst>
                    <a:ext uri="{FF2B5EF4-FFF2-40B4-BE49-F238E27FC236}">
                      <a16:creationId xmlns:a16="http://schemas.microsoft.com/office/drawing/2014/main" id="{EB97940E-68C6-4BDB-988B-A86816BAD524}"/>
                    </a:ext>
                  </a:extLst>
                </p:cNvPr>
                <p:cNvGrpSpPr/>
                <p:nvPr/>
              </p:nvGrpSpPr>
              <p:grpSpPr>
                <a:xfrm>
                  <a:off x="5399744" y="5323717"/>
                  <a:ext cx="370642" cy="321588"/>
                  <a:chOff x="5386357" y="5077539"/>
                  <a:chExt cx="370642" cy="321588"/>
                </a:xfrm>
              </p:grpSpPr>
              <p:sp>
                <p:nvSpPr>
                  <p:cNvPr id="236" name="Text Box 249">
                    <a:extLst>
                      <a:ext uri="{FF2B5EF4-FFF2-40B4-BE49-F238E27FC236}">
                        <a16:creationId xmlns:a16="http://schemas.microsoft.com/office/drawing/2014/main" id="{1A5E1F44-06C8-4C4C-8159-6E7E38D6AECB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237" name="Rectangle: Rounded Corners 275">
                    <a:extLst>
                      <a:ext uri="{FF2B5EF4-FFF2-40B4-BE49-F238E27FC236}">
                        <a16:creationId xmlns:a16="http://schemas.microsoft.com/office/drawing/2014/main" id="{EE3EC599-C980-4D48-B4AF-0D6ADDD49678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Text Box 294">
                    <a:extLst>
                      <a:ext uri="{FF2B5EF4-FFF2-40B4-BE49-F238E27FC236}">
                        <a16:creationId xmlns:a16="http://schemas.microsoft.com/office/drawing/2014/main" id="{BC3D2676-C1AC-44B0-9759-68CC7029F38E}"/>
                      </a:ext>
                    </a:extLst>
                  </p:cNvPr>
                  <p:cNvSpPr txBox="1"/>
                  <p:nvPr/>
                </p:nvSpPr>
                <p:spPr>
                  <a:xfrm>
                    <a:off x="5386357" y="5085387"/>
                    <a:ext cx="370642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F10</a:t>
                    </a:r>
                  </a:p>
                </p:txBody>
              </p:sp>
            </p:grpSp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id="{EC8D3CD1-1397-4866-8C03-A4C90CB21151}"/>
                    </a:ext>
                  </a:extLst>
                </p:cNvPr>
                <p:cNvGrpSpPr/>
                <p:nvPr/>
              </p:nvGrpSpPr>
              <p:grpSpPr>
                <a:xfrm>
                  <a:off x="5393977" y="5565945"/>
                  <a:ext cx="360071" cy="313968"/>
                  <a:chOff x="5386357" y="5077539"/>
                  <a:chExt cx="360071" cy="313968"/>
                </a:xfrm>
              </p:grpSpPr>
              <p:sp>
                <p:nvSpPr>
                  <p:cNvPr id="233" name="Text Box 249">
                    <a:extLst>
                      <a:ext uri="{FF2B5EF4-FFF2-40B4-BE49-F238E27FC236}">
                        <a16:creationId xmlns:a16="http://schemas.microsoft.com/office/drawing/2014/main" id="{9A0B4E34-3583-4F3F-A15A-56395B40EBBC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234" name="Rectangle: Rounded Corners 275">
                    <a:extLst>
                      <a:ext uri="{FF2B5EF4-FFF2-40B4-BE49-F238E27FC236}">
                        <a16:creationId xmlns:a16="http://schemas.microsoft.com/office/drawing/2014/main" id="{8C157C47-7EA3-4170-9ADE-951E07D6BEF0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Text Box 294">
                    <a:extLst>
                      <a:ext uri="{FF2B5EF4-FFF2-40B4-BE49-F238E27FC236}">
                        <a16:creationId xmlns:a16="http://schemas.microsoft.com/office/drawing/2014/main" id="{7FF2977B-F589-419E-B2DC-676826016880}"/>
                      </a:ext>
                    </a:extLst>
                  </p:cNvPr>
                  <p:cNvSpPr txBox="1"/>
                  <p:nvPr/>
                </p:nvSpPr>
                <p:spPr>
                  <a:xfrm>
                    <a:off x="5386357" y="5077767"/>
                    <a:ext cx="36007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F11</a:t>
                    </a:r>
                  </a:p>
                </p:txBody>
              </p:sp>
            </p:grpSp>
          </p:grpSp>
        </p:grpSp>
        <p:grpSp>
          <p:nvGrpSpPr>
            <p:cNvPr id="216" name="Agrupar 215">
              <a:extLst>
                <a:ext uri="{FF2B5EF4-FFF2-40B4-BE49-F238E27FC236}">
                  <a16:creationId xmlns:a16="http://schemas.microsoft.com/office/drawing/2014/main" id="{D6B3C7F4-34C2-4B13-9A4A-F1AC2AA626D5}"/>
                </a:ext>
              </a:extLst>
            </p:cNvPr>
            <p:cNvGrpSpPr/>
            <p:nvPr/>
          </p:nvGrpSpPr>
          <p:grpSpPr>
            <a:xfrm>
              <a:off x="4867530" y="6941548"/>
              <a:ext cx="574972" cy="816340"/>
              <a:chOff x="4867530" y="6941548"/>
              <a:chExt cx="574972" cy="816340"/>
            </a:xfrm>
          </p:grpSpPr>
          <p:sp>
            <p:nvSpPr>
              <p:cNvPr id="217" name="Rectangle: Rounded Corners 106">
                <a:extLst>
                  <a:ext uri="{FF2B5EF4-FFF2-40B4-BE49-F238E27FC236}">
                    <a16:creationId xmlns:a16="http://schemas.microsoft.com/office/drawing/2014/main" id="{C89FE493-4174-424A-B5B6-E34F7D417B1D}"/>
                  </a:ext>
                </a:extLst>
              </p:cNvPr>
              <p:cNvSpPr/>
              <p:nvPr/>
            </p:nvSpPr>
            <p:spPr>
              <a:xfrm>
                <a:off x="4867530" y="705309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Text Box 118">
                <a:extLst>
                  <a:ext uri="{FF2B5EF4-FFF2-40B4-BE49-F238E27FC236}">
                    <a16:creationId xmlns:a16="http://schemas.microsoft.com/office/drawing/2014/main" id="{06454784-E3F7-4211-80F8-2E98AC83297C}"/>
                  </a:ext>
                </a:extLst>
              </p:cNvPr>
              <p:cNvSpPr txBox="1"/>
              <p:nvPr/>
            </p:nvSpPr>
            <p:spPr>
              <a:xfrm>
                <a:off x="5222445" y="694154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219" name="Text Box 131">
                <a:extLst>
                  <a:ext uri="{FF2B5EF4-FFF2-40B4-BE49-F238E27FC236}">
                    <a16:creationId xmlns:a16="http://schemas.microsoft.com/office/drawing/2014/main" id="{051FA4BE-56AD-4E45-987E-917B87845F6D}"/>
                  </a:ext>
                </a:extLst>
              </p:cNvPr>
              <p:cNvSpPr txBox="1"/>
              <p:nvPr/>
            </p:nvSpPr>
            <p:spPr>
              <a:xfrm>
                <a:off x="4891152" y="695646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Alt</a:t>
                </a:r>
              </a:p>
            </p:txBody>
          </p:sp>
          <p:sp>
            <p:nvSpPr>
              <p:cNvPr id="220" name="Rectangle: Rounded Corners 106">
                <a:extLst>
                  <a:ext uri="{FF2B5EF4-FFF2-40B4-BE49-F238E27FC236}">
                    <a16:creationId xmlns:a16="http://schemas.microsoft.com/office/drawing/2014/main" id="{AB2C85B3-C4C0-4EC7-8BD5-59F39E125BD3}"/>
                  </a:ext>
                </a:extLst>
              </p:cNvPr>
              <p:cNvSpPr/>
              <p:nvPr/>
            </p:nvSpPr>
            <p:spPr>
              <a:xfrm>
                <a:off x="4875150" y="729693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Text Box 118">
                <a:extLst>
                  <a:ext uri="{FF2B5EF4-FFF2-40B4-BE49-F238E27FC236}">
                    <a16:creationId xmlns:a16="http://schemas.microsoft.com/office/drawing/2014/main" id="{08867535-0152-4695-A3A2-E2A90F42059A}"/>
                  </a:ext>
                </a:extLst>
              </p:cNvPr>
              <p:cNvSpPr txBox="1"/>
              <p:nvPr/>
            </p:nvSpPr>
            <p:spPr>
              <a:xfrm>
                <a:off x="5230065" y="719300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222" name="Text Box 131">
                <a:extLst>
                  <a:ext uri="{FF2B5EF4-FFF2-40B4-BE49-F238E27FC236}">
                    <a16:creationId xmlns:a16="http://schemas.microsoft.com/office/drawing/2014/main" id="{D8595BCD-683D-4240-8F9D-A889C823A9F4}"/>
                  </a:ext>
                </a:extLst>
              </p:cNvPr>
              <p:cNvSpPr txBox="1"/>
              <p:nvPr/>
            </p:nvSpPr>
            <p:spPr>
              <a:xfrm>
                <a:off x="4898772" y="7200308"/>
                <a:ext cx="407098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Alt</a:t>
                </a:r>
              </a:p>
            </p:txBody>
          </p:sp>
          <p:sp>
            <p:nvSpPr>
              <p:cNvPr id="223" name="Rectangle: Rounded Corners 106">
                <a:extLst>
                  <a:ext uri="{FF2B5EF4-FFF2-40B4-BE49-F238E27FC236}">
                    <a16:creationId xmlns:a16="http://schemas.microsoft.com/office/drawing/2014/main" id="{BBB48BBD-74C0-4F55-9DED-4FA893F486F7}"/>
                  </a:ext>
                </a:extLst>
              </p:cNvPr>
              <p:cNvSpPr/>
              <p:nvPr/>
            </p:nvSpPr>
            <p:spPr>
              <a:xfrm>
                <a:off x="4875150" y="754077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 Box 118">
                <a:extLst>
                  <a:ext uri="{FF2B5EF4-FFF2-40B4-BE49-F238E27FC236}">
                    <a16:creationId xmlns:a16="http://schemas.microsoft.com/office/drawing/2014/main" id="{57A5528F-354F-4457-90F9-85C3F17E5B21}"/>
                  </a:ext>
                </a:extLst>
              </p:cNvPr>
              <p:cNvSpPr txBox="1"/>
              <p:nvPr/>
            </p:nvSpPr>
            <p:spPr>
              <a:xfrm>
                <a:off x="5230065" y="743684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225" name="Text Box 131">
                <a:extLst>
                  <a:ext uri="{FF2B5EF4-FFF2-40B4-BE49-F238E27FC236}">
                    <a16:creationId xmlns:a16="http://schemas.microsoft.com/office/drawing/2014/main" id="{4A596417-94D3-4041-A148-A1678090B67C}"/>
                  </a:ext>
                </a:extLst>
              </p:cNvPr>
              <p:cNvSpPr txBox="1"/>
              <p:nvPr/>
            </p:nvSpPr>
            <p:spPr>
              <a:xfrm>
                <a:off x="4898772" y="744414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Alt</a:t>
                </a:r>
              </a:p>
            </p:txBody>
          </p:sp>
        </p:grpSp>
      </p:grpSp>
      <p:grpSp>
        <p:nvGrpSpPr>
          <p:cNvPr id="243" name="Agrupar 242">
            <a:extLst>
              <a:ext uri="{FF2B5EF4-FFF2-40B4-BE49-F238E27FC236}">
                <a16:creationId xmlns:a16="http://schemas.microsoft.com/office/drawing/2014/main" id="{53FEADD4-1D37-41E3-AD42-B41E5D42065C}"/>
              </a:ext>
            </a:extLst>
          </p:cNvPr>
          <p:cNvGrpSpPr/>
          <p:nvPr/>
        </p:nvGrpSpPr>
        <p:grpSpPr>
          <a:xfrm>
            <a:off x="1858087" y="10496492"/>
            <a:ext cx="3889142" cy="847231"/>
            <a:chOff x="1894700" y="6941548"/>
            <a:chExt cx="3889142" cy="847231"/>
          </a:xfrm>
        </p:grpSpPr>
        <p:grpSp>
          <p:nvGrpSpPr>
            <p:cNvPr id="244" name="Agrupar 243">
              <a:extLst>
                <a:ext uri="{FF2B5EF4-FFF2-40B4-BE49-F238E27FC236}">
                  <a16:creationId xmlns:a16="http://schemas.microsoft.com/office/drawing/2014/main" id="{AD629994-CD43-4CBD-A1E2-BA763F5890A9}"/>
                </a:ext>
              </a:extLst>
            </p:cNvPr>
            <p:cNvGrpSpPr/>
            <p:nvPr/>
          </p:nvGrpSpPr>
          <p:grpSpPr>
            <a:xfrm>
              <a:off x="1894700" y="6957672"/>
              <a:ext cx="3889142" cy="831107"/>
              <a:chOff x="1867163" y="5077539"/>
              <a:chExt cx="3889142" cy="831107"/>
            </a:xfrm>
          </p:grpSpPr>
          <p:sp>
            <p:nvSpPr>
              <p:cNvPr id="259" name="Rectangle 63">
                <a:extLst>
                  <a:ext uri="{FF2B5EF4-FFF2-40B4-BE49-F238E27FC236}">
                    <a16:creationId xmlns:a16="http://schemas.microsoft.com/office/drawing/2014/main" id="{5F055D34-DF34-4448-A0B6-4DA49E8B11BA}"/>
                  </a:ext>
                </a:extLst>
              </p:cNvPr>
              <p:cNvSpPr/>
              <p:nvPr/>
            </p:nvSpPr>
            <p:spPr>
              <a:xfrm>
                <a:off x="1868635" y="5155655"/>
                <a:ext cx="3881141" cy="226800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0" name="Rectangle 64">
                <a:extLst>
                  <a:ext uri="{FF2B5EF4-FFF2-40B4-BE49-F238E27FC236}">
                    <a16:creationId xmlns:a16="http://schemas.microsoft.com/office/drawing/2014/main" id="{EF38AD2D-1830-4EB8-AE56-3B8017037AB5}"/>
                  </a:ext>
                </a:extLst>
              </p:cNvPr>
              <p:cNvSpPr/>
              <p:nvPr/>
            </p:nvSpPr>
            <p:spPr>
              <a:xfrm>
                <a:off x="1867163" y="5644829"/>
                <a:ext cx="3881141" cy="223914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Text Box 39">
                <a:extLst>
                  <a:ext uri="{FF2B5EF4-FFF2-40B4-BE49-F238E27FC236}">
                    <a16:creationId xmlns:a16="http://schemas.microsoft.com/office/drawing/2014/main" id="{5A3A7B26-31CA-459F-A9B4-E9143DDFE011}"/>
                  </a:ext>
                </a:extLst>
              </p:cNvPr>
              <p:cNvSpPr txBox="1"/>
              <p:nvPr/>
            </p:nvSpPr>
            <p:spPr>
              <a:xfrm>
                <a:off x="1867164" y="5108427"/>
                <a:ext cx="224028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HISMED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HISOCR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HISCP</a:t>
                </a:r>
              </a:p>
            </p:txBody>
          </p:sp>
          <p:grpSp>
            <p:nvGrpSpPr>
              <p:cNvPr id="262" name="Agrupar 261">
                <a:extLst>
                  <a:ext uri="{FF2B5EF4-FFF2-40B4-BE49-F238E27FC236}">
                    <a16:creationId xmlns:a16="http://schemas.microsoft.com/office/drawing/2014/main" id="{FCF83E1D-DB1E-42EF-A31E-757547CDDB70}"/>
                  </a:ext>
                </a:extLst>
              </p:cNvPr>
              <p:cNvGrpSpPr/>
              <p:nvPr/>
            </p:nvGrpSpPr>
            <p:grpSpPr>
              <a:xfrm>
                <a:off x="5399262" y="5077539"/>
                <a:ext cx="357043" cy="802374"/>
                <a:chOff x="5399262" y="5077539"/>
                <a:chExt cx="357043" cy="802374"/>
              </a:xfrm>
            </p:grpSpPr>
            <p:grpSp>
              <p:nvGrpSpPr>
                <p:cNvPr id="263" name="Agrupar 262">
                  <a:extLst>
                    <a:ext uri="{FF2B5EF4-FFF2-40B4-BE49-F238E27FC236}">
                      <a16:creationId xmlns:a16="http://schemas.microsoft.com/office/drawing/2014/main" id="{A04AE346-AE1D-4CAF-83AB-38F0D3FFA363}"/>
                    </a:ext>
                  </a:extLst>
                </p:cNvPr>
                <p:cNvGrpSpPr/>
                <p:nvPr/>
              </p:nvGrpSpPr>
              <p:grpSpPr>
                <a:xfrm>
                  <a:off x="5399262" y="5077539"/>
                  <a:ext cx="343656" cy="313968"/>
                  <a:chOff x="5399262" y="5077539"/>
                  <a:chExt cx="343656" cy="313968"/>
                </a:xfrm>
              </p:grpSpPr>
              <p:sp>
                <p:nvSpPr>
                  <p:cNvPr id="277" name="Text Box 249">
                    <a:extLst>
                      <a:ext uri="{FF2B5EF4-FFF2-40B4-BE49-F238E27FC236}">
                        <a16:creationId xmlns:a16="http://schemas.microsoft.com/office/drawing/2014/main" id="{E5E8557F-A6BC-4A18-A0D9-7DCF494483DE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278" name="Rectangle: Rounded Corners 275">
                    <a:extLst>
                      <a:ext uri="{FF2B5EF4-FFF2-40B4-BE49-F238E27FC236}">
                        <a16:creationId xmlns:a16="http://schemas.microsoft.com/office/drawing/2014/main" id="{C043CC99-9031-44F0-92F4-6FA7D775B0D5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Text Box 294">
                    <a:extLst>
                      <a:ext uri="{FF2B5EF4-FFF2-40B4-BE49-F238E27FC236}">
                        <a16:creationId xmlns:a16="http://schemas.microsoft.com/office/drawing/2014/main" id="{960055AB-FEBA-41A6-9122-C97C4E091549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837" y="5077767"/>
                    <a:ext cx="32608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F1</a:t>
                    </a:r>
                  </a:p>
                </p:txBody>
              </p:sp>
            </p:grpSp>
            <p:grpSp>
              <p:nvGrpSpPr>
                <p:cNvPr id="264" name="Agrupar 263">
                  <a:extLst>
                    <a:ext uri="{FF2B5EF4-FFF2-40B4-BE49-F238E27FC236}">
                      <a16:creationId xmlns:a16="http://schemas.microsoft.com/office/drawing/2014/main" id="{00F0DAE9-E023-4CF3-BE49-473E1F5500C7}"/>
                    </a:ext>
                  </a:extLst>
                </p:cNvPr>
                <p:cNvGrpSpPr/>
                <p:nvPr/>
              </p:nvGrpSpPr>
              <p:grpSpPr>
                <a:xfrm>
                  <a:off x="5412649" y="5323717"/>
                  <a:ext cx="343656" cy="313968"/>
                  <a:chOff x="5399262" y="5077539"/>
                  <a:chExt cx="343656" cy="313968"/>
                </a:xfrm>
              </p:grpSpPr>
              <p:sp>
                <p:nvSpPr>
                  <p:cNvPr id="273" name="Text Box 249">
                    <a:extLst>
                      <a:ext uri="{FF2B5EF4-FFF2-40B4-BE49-F238E27FC236}">
                        <a16:creationId xmlns:a16="http://schemas.microsoft.com/office/drawing/2014/main" id="{C66A50F7-BFD2-4C8C-BDD3-422561D87E7B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274" name="Rectangle: Rounded Corners 275">
                    <a:extLst>
                      <a:ext uri="{FF2B5EF4-FFF2-40B4-BE49-F238E27FC236}">
                        <a16:creationId xmlns:a16="http://schemas.microsoft.com/office/drawing/2014/main" id="{B1FD4B7B-CC5B-4CED-84AC-0E6581F41DD1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" name="Text Box 294">
                    <a:extLst>
                      <a:ext uri="{FF2B5EF4-FFF2-40B4-BE49-F238E27FC236}">
                        <a16:creationId xmlns:a16="http://schemas.microsoft.com/office/drawing/2014/main" id="{95347E14-C744-4019-8A4E-99F4BC1F9627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837" y="5077767"/>
                    <a:ext cx="32608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F2</a:t>
                    </a:r>
                  </a:p>
                </p:txBody>
              </p:sp>
            </p:grpSp>
            <p:grpSp>
              <p:nvGrpSpPr>
                <p:cNvPr id="265" name="Agrupar 264">
                  <a:extLst>
                    <a:ext uri="{FF2B5EF4-FFF2-40B4-BE49-F238E27FC236}">
                      <a16:creationId xmlns:a16="http://schemas.microsoft.com/office/drawing/2014/main" id="{9C5C11E1-F60C-4BA5-913C-DB6D705B8D67}"/>
                    </a:ext>
                  </a:extLst>
                </p:cNvPr>
                <p:cNvGrpSpPr/>
                <p:nvPr/>
              </p:nvGrpSpPr>
              <p:grpSpPr>
                <a:xfrm>
                  <a:off x="5406882" y="5565945"/>
                  <a:ext cx="343656" cy="313968"/>
                  <a:chOff x="5399262" y="5077539"/>
                  <a:chExt cx="343656" cy="313968"/>
                </a:xfrm>
              </p:grpSpPr>
              <p:sp>
                <p:nvSpPr>
                  <p:cNvPr id="270" name="Text Box 249">
                    <a:extLst>
                      <a:ext uri="{FF2B5EF4-FFF2-40B4-BE49-F238E27FC236}">
                        <a16:creationId xmlns:a16="http://schemas.microsoft.com/office/drawing/2014/main" id="{B0DDA550-ABAB-4718-A2C5-C9B92A206094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271" name="Rectangle: Rounded Corners 275">
                    <a:extLst>
                      <a:ext uri="{FF2B5EF4-FFF2-40B4-BE49-F238E27FC236}">
                        <a16:creationId xmlns:a16="http://schemas.microsoft.com/office/drawing/2014/main" id="{590AFAEE-DB7A-45B9-8A6C-CF767660CAB1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Text Box 294">
                    <a:extLst>
                      <a:ext uri="{FF2B5EF4-FFF2-40B4-BE49-F238E27FC236}">
                        <a16:creationId xmlns:a16="http://schemas.microsoft.com/office/drawing/2014/main" id="{9583F26D-28DF-4E8A-BE51-F67BC5BF547D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837" y="5077767"/>
                    <a:ext cx="32608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F3</a:t>
                    </a:r>
                  </a:p>
                </p:txBody>
              </p:sp>
            </p:grpSp>
          </p:grpSp>
        </p:grpSp>
        <p:grpSp>
          <p:nvGrpSpPr>
            <p:cNvPr id="245" name="Agrupar 244">
              <a:extLst>
                <a:ext uri="{FF2B5EF4-FFF2-40B4-BE49-F238E27FC236}">
                  <a16:creationId xmlns:a16="http://schemas.microsoft.com/office/drawing/2014/main" id="{6C2C3657-5B5D-40EB-A9E4-2725ED04D67A}"/>
                </a:ext>
              </a:extLst>
            </p:cNvPr>
            <p:cNvGrpSpPr/>
            <p:nvPr/>
          </p:nvGrpSpPr>
          <p:grpSpPr>
            <a:xfrm>
              <a:off x="4867530" y="6941548"/>
              <a:ext cx="574972" cy="828981"/>
              <a:chOff x="4867530" y="6941548"/>
              <a:chExt cx="574972" cy="828981"/>
            </a:xfrm>
          </p:grpSpPr>
          <p:sp>
            <p:nvSpPr>
              <p:cNvPr id="246" name="Rectangle: Rounded Corners 106">
                <a:extLst>
                  <a:ext uri="{FF2B5EF4-FFF2-40B4-BE49-F238E27FC236}">
                    <a16:creationId xmlns:a16="http://schemas.microsoft.com/office/drawing/2014/main" id="{ED167C78-AFD1-42FD-9DB3-2AB8B1502E44}"/>
                  </a:ext>
                </a:extLst>
              </p:cNvPr>
              <p:cNvSpPr/>
              <p:nvPr/>
            </p:nvSpPr>
            <p:spPr>
              <a:xfrm>
                <a:off x="4867530" y="705309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Text Box 118">
                <a:extLst>
                  <a:ext uri="{FF2B5EF4-FFF2-40B4-BE49-F238E27FC236}">
                    <a16:creationId xmlns:a16="http://schemas.microsoft.com/office/drawing/2014/main" id="{A786A66C-29AA-4F0A-A2F4-3C52FFDC5C75}"/>
                  </a:ext>
                </a:extLst>
              </p:cNvPr>
              <p:cNvSpPr txBox="1"/>
              <p:nvPr/>
            </p:nvSpPr>
            <p:spPr>
              <a:xfrm>
                <a:off x="5222445" y="694154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248" name="Text Box 131">
                <a:extLst>
                  <a:ext uri="{FF2B5EF4-FFF2-40B4-BE49-F238E27FC236}">
                    <a16:creationId xmlns:a16="http://schemas.microsoft.com/office/drawing/2014/main" id="{67087DE9-EB7A-4988-B63F-CA19A64B2A3C}"/>
                  </a:ext>
                </a:extLst>
              </p:cNvPr>
              <p:cNvSpPr txBox="1"/>
              <p:nvPr/>
            </p:nvSpPr>
            <p:spPr>
              <a:xfrm>
                <a:off x="4891152" y="695646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Shift</a:t>
                </a:r>
              </a:p>
            </p:txBody>
          </p:sp>
          <p:sp>
            <p:nvSpPr>
              <p:cNvPr id="249" name="Rectangle: Rounded Corners 106">
                <a:extLst>
                  <a:ext uri="{FF2B5EF4-FFF2-40B4-BE49-F238E27FC236}">
                    <a16:creationId xmlns:a16="http://schemas.microsoft.com/office/drawing/2014/main" id="{172A63BA-80A5-48EA-9A3D-CFF188894156}"/>
                  </a:ext>
                </a:extLst>
              </p:cNvPr>
              <p:cNvSpPr/>
              <p:nvPr/>
            </p:nvSpPr>
            <p:spPr>
              <a:xfrm>
                <a:off x="4875150" y="729693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Text Box 118">
                <a:extLst>
                  <a:ext uri="{FF2B5EF4-FFF2-40B4-BE49-F238E27FC236}">
                    <a16:creationId xmlns:a16="http://schemas.microsoft.com/office/drawing/2014/main" id="{3C927A7D-DF42-4330-B0A2-9D2339E1DD8F}"/>
                  </a:ext>
                </a:extLst>
              </p:cNvPr>
              <p:cNvSpPr txBox="1"/>
              <p:nvPr/>
            </p:nvSpPr>
            <p:spPr>
              <a:xfrm>
                <a:off x="5230065" y="719300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252" name="Text Box 131">
                <a:extLst>
                  <a:ext uri="{FF2B5EF4-FFF2-40B4-BE49-F238E27FC236}">
                    <a16:creationId xmlns:a16="http://schemas.microsoft.com/office/drawing/2014/main" id="{01A29936-69BD-4426-934C-7BA8E41392AB}"/>
                  </a:ext>
                </a:extLst>
              </p:cNvPr>
              <p:cNvSpPr txBox="1"/>
              <p:nvPr/>
            </p:nvSpPr>
            <p:spPr>
              <a:xfrm>
                <a:off x="4898772" y="7200308"/>
                <a:ext cx="407098" cy="570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Shift</a:t>
                </a:r>
              </a:p>
            </p:txBody>
          </p:sp>
          <p:sp>
            <p:nvSpPr>
              <p:cNvPr id="253" name="Rectangle: Rounded Corners 106">
                <a:extLst>
                  <a:ext uri="{FF2B5EF4-FFF2-40B4-BE49-F238E27FC236}">
                    <a16:creationId xmlns:a16="http://schemas.microsoft.com/office/drawing/2014/main" id="{D997597C-ECF1-4827-B2A8-C4FFB69C9644}"/>
                  </a:ext>
                </a:extLst>
              </p:cNvPr>
              <p:cNvSpPr/>
              <p:nvPr/>
            </p:nvSpPr>
            <p:spPr>
              <a:xfrm>
                <a:off x="4875150" y="754077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Text Box 118">
                <a:extLst>
                  <a:ext uri="{FF2B5EF4-FFF2-40B4-BE49-F238E27FC236}">
                    <a16:creationId xmlns:a16="http://schemas.microsoft.com/office/drawing/2014/main" id="{45EA3484-17E5-42B0-804B-DDF7EB84F708}"/>
                  </a:ext>
                </a:extLst>
              </p:cNvPr>
              <p:cNvSpPr txBox="1"/>
              <p:nvPr/>
            </p:nvSpPr>
            <p:spPr>
              <a:xfrm>
                <a:off x="5230065" y="743684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255" name="Text Box 131">
                <a:extLst>
                  <a:ext uri="{FF2B5EF4-FFF2-40B4-BE49-F238E27FC236}">
                    <a16:creationId xmlns:a16="http://schemas.microsoft.com/office/drawing/2014/main" id="{54C83B4E-73A7-49B8-8728-024249DAFDE8}"/>
                  </a:ext>
                </a:extLst>
              </p:cNvPr>
              <p:cNvSpPr txBox="1"/>
              <p:nvPr/>
            </p:nvSpPr>
            <p:spPr>
              <a:xfrm>
                <a:off x="4898772" y="744414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Shift</a:t>
                </a:r>
              </a:p>
            </p:txBody>
          </p:sp>
        </p:grpSp>
      </p:grpSp>
      <p:grpSp>
        <p:nvGrpSpPr>
          <p:cNvPr id="280" name="Agrupar 279">
            <a:extLst>
              <a:ext uri="{FF2B5EF4-FFF2-40B4-BE49-F238E27FC236}">
                <a16:creationId xmlns:a16="http://schemas.microsoft.com/office/drawing/2014/main" id="{59C0CA16-9786-411C-817B-ACDDEF8B8997}"/>
              </a:ext>
            </a:extLst>
          </p:cNvPr>
          <p:cNvGrpSpPr/>
          <p:nvPr/>
        </p:nvGrpSpPr>
        <p:grpSpPr>
          <a:xfrm>
            <a:off x="5851606" y="10496492"/>
            <a:ext cx="3903223" cy="847231"/>
            <a:chOff x="1894700" y="6941548"/>
            <a:chExt cx="3903223" cy="847231"/>
          </a:xfrm>
        </p:grpSpPr>
        <p:grpSp>
          <p:nvGrpSpPr>
            <p:cNvPr id="281" name="Agrupar 280">
              <a:extLst>
                <a:ext uri="{FF2B5EF4-FFF2-40B4-BE49-F238E27FC236}">
                  <a16:creationId xmlns:a16="http://schemas.microsoft.com/office/drawing/2014/main" id="{493FFCFA-0C37-4CB8-885F-EDF804DFF329}"/>
                </a:ext>
              </a:extLst>
            </p:cNvPr>
            <p:cNvGrpSpPr/>
            <p:nvPr/>
          </p:nvGrpSpPr>
          <p:grpSpPr>
            <a:xfrm>
              <a:off x="1894700" y="6957672"/>
              <a:ext cx="3903223" cy="831107"/>
              <a:chOff x="1867163" y="5077539"/>
              <a:chExt cx="3903223" cy="831107"/>
            </a:xfrm>
          </p:grpSpPr>
          <p:sp>
            <p:nvSpPr>
              <p:cNvPr id="292" name="Rectangle 63">
                <a:extLst>
                  <a:ext uri="{FF2B5EF4-FFF2-40B4-BE49-F238E27FC236}">
                    <a16:creationId xmlns:a16="http://schemas.microsoft.com/office/drawing/2014/main" id="{62614E79-660A-4A53-AC66-A78898920182}"/>
                  </a:ext>
                </a:extLst>
              </p:cNvPr>
              <p:cNvSpPr/>
              <p:nvPr/>
            </p:nvSpPr>
            <p:spPr>
              <a:xfrm>
                <a:off x="1868635" y="5155655"/>
                <a:ext cx="3881141" cy="226800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3" name="Rectangle 64">
                <a:extLst>
                  <a:ext uri="{FF2B5EF4-FFF2-40B4-BE49-F238E27FC236}">
                    <a16:creationId xmlns:a16="http://schemas.microsoft.com/office/drawing/2014/main" id="{61DF2DD0-A02F-4745-B544-E7FC37AC52BD}"/>
                  </a:ext>
                </a:extLst>
              </p:cNvPr>
              <p:cNvSpPr/>
              <p:nvPr/>
            </p:nvSpPr>
            <p:spPr>
              <a:xfrm>
                <a:off x="1867163" y="5644829"/>
                <a:ext cx="3881141" cy="223914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Text Box 39">
                <a:extLst>
                  <a:ext uri="{FF2B5EF4-FFF2-40B4-BE49-F238E27FC236}">
                    <a16:creationId xmlns:a16="http://schemas.microsoft.com/office/drawing/2014/main" id="{7820917B-171D-4F04-832F-36131ACF2D42}"/>
                  </a:ext>
                </a:extLst>
              </p:cNvPr>
              <p:cNvSpPr txBox="1"/>
              <p:nvPr/>
            </p:nvSpPr>
            <p:spPr>
              <a:xfrm>
                <a:off x="1867164" y="5108427"/>
                <a:ext cx="224028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HISCNS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HISOCR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LIBDUP</a:t>
                </a:r>
              </a:p>
            </p:txBody>
          </p:sp>
          <p:grpSp>
            <p:nvGrpSpPr>
              <p:cNvPr id="296" name="Agrupar 295">
                <a:extLst>
                  <a:ext uri="{FF2B5EF4-FFF2-40B4-BE49-F238E27FC236}">
                    <a16:creationId xmlns:a16="http://schemas.microsoft.com/office/drawing/2014/main" id="{31B5A11A-2CE6-47D2-B58E-F3CC4435DBD3}"/>
                  </a:ext>
                </a:extLst>
              </p:cNvPr>
              <p:cNvGrpSpPr/>
              <p:nvPr/>
            </p:nvGrpSpPr>
            <p:grpSpPr>
              <a:xfrm>
                <a:off x="5378737" y="5077539"/>
                <a:ext cx="391649" cy="802374"/>
                <a:chOff x="5378737" y="5077539"/>
                <a:chExt cx="391649" cy="802374"/>
              </a:xfrm>
            </p:grpSpPr>
            <p:grpSp>
              <p:nvGrpSpPr>
                <p:cNvPr id="297" name="Agrupar 296">
                  <a:extLst>
                    <a:ext uri="{FF2B5EF4-FFF2-40B4-BE49-F238E27FC236}">
                      <a16:creationId xmlns:a16="http://schemas.microsoft.com/office/drawing/2014/main" id="{5EC55F9D-E8C7-4A2D-9D8C-080B4F9DE892}"/>
                    </a:ext>
                  </a:extLst>
                </p:cNvPr>
                <p:cNvGrpSpPr/>
                <p:nvPr/>
              </p:nvGrpSpPr>
              <p:grpSpPr>
                <a:xfrm>
                  <a:off x="5378737" y="5077539"/>
                  <a:ext cx="378262" cy="313968"/>
                  <a:chOff x="5378737" y="5077539"/>
                  <a:chExt cx="378262" cy="313968"/>
                </a:xfrm>
              </p:grpSpPr>
              <p:sp>
                <p:nvSpPr>
                  <p:cNvPr id="306" name="Text Box 249">
                    <a:extLst>
                      <a:ext uri="{FF2B5EF4-FFF2-40B4-BE49-F238E27FC236}">
                        <a16:creationId xmlns:a16="http://schemas.microsoft.com/office/drawing/2014/main" id="{C5530932-79D6-454A-BD74-4C02B020A171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307" name="Rectangle: Rounded Corners 275">
                    <a:extLst>
                      <a:ext uri="{FF2B5EF4-FFF2-40B4-BE49-F238E27FC236}">
                        <a16:creationId xmlns:a16="http://schemas.microsoft.com/office/drawing/2014/main" id="{49660B3A-F0CD-4BF9-9169-3E2D101F3317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" name="Text Box 294">
                    <a:extLst>
                      <a:ext uri="{FF2B5EF4-FFF2-40B4-BE49-F238E27FC236}">
                        <a16:creationId xmlns:a16="http://schemas.microsoft.com/office/drawing/2014/main" id="{BE65BC44-054E-49C4-8439-68C7A4898A11}"/>
                      </a:ext>
                    </a:extLst>
                  </p:cNvPr>
                  <p:cNvSpPr txBox="1"/>
                  <p:nvPr/>
                </p:nvSpPr>
                <p:spPr>
                  <a:xfrm>
                    <a:off x="5378737" y="5077767"/>
                    <a:ext cx="378262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F10</a:t>
                    </a:r>
                  </a:p>
                </p:txBody>
              </p:sp>
            </p:grpSp>
            <p:grpSp>
              <p:nvGrpSpPr>
                <p:cNvPr id="298" name="Agrupar 297">
                  <a:extLst>
                    <a:ext uri="{FF2B5EF4-FFF2-40B4-BE49-F238E27FC236}">
                      <a16:creationId xmlns:a16="http://schemas.microsoft.com/office/drawing/2014/main" id="{21D04F5C-732E-4837-BC84-E64491676027}"/>
                    </a:ext>
                  </a:extLst>
                </p:cNvPr>
                <p:cNvGrpSpPr/>
                <p:nvPr/>
              </p:nvGrpSpPr>
              <p:grpSpPr>
                <a:xfrm>
                  <a:off x="5399744" y="5323717"/>
                  <a:ext cx="370642" cy="321588"/>
                  <a:chOff x="5386357" y="5077539"/>
                  <a:chExt cx="370642" cy="321588"/>
                </a:xfrm>
              </p:grpSpPr>
              <p:sp>
                <p:nvSpPr>
                  <p:cNvPr id="303" name="Text Box 249">
                    <a:extLst>
                      <a:ext uri="{FF2B5EF4-FFF2-40B4-BE49-F238E27FC236}">
                        <a16:creationId xmlns:a16="http://schemas.microsoft.com/office/drawing/2014/main" id="{125A0B87-6170-454E-B77F-2B45EC3043EB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304" name="Rectangle: Rounded Corners 275">
                    <a:extLst>
                      <a:ext uri="{FF2B5EF4-FFF2-40B4-BE49-F238E27FC236}">
                        <a16:creationId xmlns:a16="http://schemas.microsoft.com/office/drawing/2014/main" id="{CA20FBB8-615E-426A-B9A2-DD90E98E24E9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5" name="Text Box 294">
                    <a:extLst>
                      <a:ext uri="{FF2B5EF4-FFF2-40B4-BE49-F238E27FC236}">
                        <a16:creationId xmlns:a16="http://schemas.microsoft.com/office/drawing/2014/main" id="{840A176A-CBC4-400C-86B1-2647BD77874B}"/>
                      </a:ext>
                    </a:extLst>
                  </p:cNvPr>
                  <p:cNvSpPr txBox="1"/>
                  <p:nvPr/>
                </p:nvSpPr>
                <p:spPr>
                  <a:xfrm>
                    <a:off x="5386357" y="5085387"/>
                    <a:ext cx="370642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F11</a:t>
                    </a:r>
                  </a:p>
                </p:txBody>
              </p:sp>
            </p:grpSp>
            <p:grpSp>
              <p:nvGrpSpPr>
                <p:cNvPr id="299" name="Agrupar 298">
                  <a:extLst>
                    <a:ext uri="{FF2B5EF4-FFF2-40B4-BE49-F238E27FC236}">
                      <a16:creationId xmlns:a16="http://schemas.microsoft.com/office/drawing/2014/main" id="{E1EF2F96-5D56-4A44-A094-E2ABF5656C42}"/>
                    </a:ext>
                  </a:extLst>
                </p:cNvPr>
                <p:cNvGrpSpPr/>
                <p:nvPr/>
              </p:nvGrpSpPr>
              <p:grpSpPr>
                <a:xfrm>
                  <a:off x="5393977" y="5565945"/>
                  <a:ext cx="360071" cy="313968"/>
                  <a:chOff x="5386357" y="5077539"/>
                  <a:chExt cx="360071" cy="313968"/>
                </a:xfrm>
              </p:grpSpPr>
              <p:sp>
                <p:nvSpPr>
                  <p:cNvPr id="300" name="Text Box 249">
                    <a:extLst>
                      <a:ext uri="{FF2B5EF4-FFF2-40B4-BE49-F238E27FC236}">
                        <a16:creationId xmlns:a16="http://schemas.microsoft.com/office/drawing/2014/main" id="{9A93375D-EE70-4DA3-8927-B54B8F1D3243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301" name="Rectangle: Rounded Corners 275">
                    <a:extLst>
                      <a:ext uri="{FF2B5EF4-FFF2-40B4-BE49-F238E27FC236}">
                        <a16:creationId xmlns:a16="http://schemas.microsoft.com/office/drawing/2014/main" id="{439D8A1B-2885-4630-991A-B8D529AB0291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2" name="Text Box 294">
                    <a:extLst>
                      <a:ext uri="{FF2B5EF4-FFF2-40B4-BE49-F238E27FC236}">
                        <a16:creationId xmlns:a16="http://schemas.microsoft.com/office/drawing/2014/main" id="{A880C45C-D9D6-429B-9B66-13278B5FBB61}"/>
                      </a:ext>
                    </a:extLst>
                  </p:cNvPr>
                  <p:cNvSpPr txBox="1"/>
                  <p:nvPr/>
                </p:nvSpPr>
                <p:spPr>
                  <a:xfrm>
                    <a:off x="5386357" y="5077767"/>
                    <a:ext cx="36007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F12</a:t>
                    </a:r>
                  </a:p>
                </p:txBody>
              </p:sp>
            </p:grpSp>
          </p:grpSp>
        </p:grpSp>
        <p:grpSp>
          <p:nvGrpSpPr>
            <p:cNvPr id="282" name="Agrupar 281">
              <a:extLst>
                <a:ext uri="{FF2B5EF4-FFF2-40B4-BE49-F238E27FC236}">
                  <a16:creationId xmlns:a16="http://schemas.microsoft.com/office/drawing/2014/main" id="{CF80FA8E-534E-4CA2-BAE1-A3570B0B9220}"/>
                </a:ext>
              </a:extLst>
            </p:cNvPr>
            <p:cNvGrpSpPr/>
            <p:nvPr/>
          </p:nvGrpSpPr>
          <p:grpSpPr>
            <a:xfrm>
              <a:off x="4867530" y="6941548"/>
              <a:ext cx="574972" cy="828981"/>
              <a:chOff x="4867530" y="6941548"/>
              <a:chExt cx="574972" cy="828981"/>
            </a:xfrm>
          </p:grpSpPr>
          <p:sp>
            <p:nvSpPr>
              <p:cNvPr id="283" name="Rectangle: Rounded Corners 106">
                <a:extLst>
                  <a:ext uri="{FF2B5EF4-FFF2-40B4-BE49-F238E27FC236}">
                    <a16:creationId xmlns:a16="http://schemas.microsoft.com/office/drawing/2014/main" id="{82ADFEB9-1D28-4107-98D9-B9A0CFA5961E}"/>
                  </a:ext>
                </a:extLst>
              </p:cNvPr>
              <p:cNvSpPr/>
              <p:nvPr/>
            </p:nvSpPr>
            <p:spPr>
              <a:xfrm>
                <a:off x="4867530" y="705309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Text Box 118">
                <a:extLst>
                  <a:ext uri="{FF2B5EF4-FFF2-40B4-BE49-F238E27FC236}">
                    <a16:creationId xmlns:a16="http://schemas.microsoft.com/office/drawing/2014/main" id="{A19042E7-9229-46CB-9ECF-521B324D9E7C}"/>
                  </a:ext>
                </a:extLst>
              </p:cNvPr>
              <p:cNvSpPr txBox="1"/>
              <p:nvPr/>
            </p:nvSpPr>
            <p:spPr>
              <a:xfrm>
                <a:off x="5222445" y="694154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285" name="Text Box 131">
                <a:extLst>
                  <a:ext uri="{FF2B5EF4-FFF2-40B4-BE49-F238E27FC236}">
                    <a16:creationId xmlns:a16="http://schemas.microsoft.com/office/drawing/2014/main" id="{ADE7E9CA-A006-4524-B661-9BB794E0C53E}"/>
                  </a:ext>
                </a:extLst>
              </p:cNvPr>
              <p:cNvSpPr txBox="1"/>
              <p:nvPr/>
            </p:nvSpPr>
            <p:spPr>
              <a:xfrm>
                <a:off x="4891152" y="695646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Shift</a:t>
                </a:r>
              </a:p>
            </p:txBody>
          </p:sp>
          <p:sp>
            <p:nvSpPr>
              <p:cNvPr id="286" name="Rectangle: Rounded Corners 106">
                <a:extLst>
                  <a:ext uri="{FF2B5EF4-FFF2-40B4-BE49-F238E27FC236}">
                    <a16:creationId xmlns:a16="http://schemas.microsoft.com/office/drawing/2014/main" id="{ED182EB8-613E-4E32-B83F-FE983D65035F}"/>
                  </a:ext>
                </a:extLst>
              </p:cNvPr>
              <p:cNvSpPr/>
              <p:nvPr/>
            </p:nvSpPr>
            <p:spPr>
              <a:xfrm>
                <a:off x="4875150" y="729693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Text Box 118">
                <a:extLst>
                  <a:ext uri="{FF2B5EF4-FFF2-40B4-BE49-F238E27FC236}">
                    <a16:creationId xmlns:a16="http://schemas.microsoft.com/office/drawing/2014/main" id="{27DA50C5-78C9-4220-AA7B-C4BB45345250}"/>
                  </a:ext>
                </a:extLst>
              </p:cNvPr>
              <p:cNvSpPr txBox="1"/>
              <p:nvPr/>
            </p:nvSpPr>
            <p:spPr>
              <a:xfrm>
                <a:off x="5230065" y="719300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288" name="Text Box 131">
                <a:extLst>
                  <a:ext uri="{FF2B5EF4-FFF2-40B4-BE49-F238E27FC236}">
                    <a16:creationId xmlns:a16="http://schemas.microsoft.com/office/drawing/2014/main" id="{C4775C9A-B3D6-47ED-A950-78B8F339BF3D}"/>
                  </a:ext>
                </a:extLst>
              </p:cNvPr>
              <p:cNvSpPr txBox="1"/>
              <p:nvPr/>
            </p:nvSpPr>
            <p:spPr>
              <a:xfrm>
                <a:off x="4898772" y="7200308"/>
                <a:ext cx="407098" cy="570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Shift</a:t>
                </a:r>
              </a:p>
            </p:txBody>
          </p:sp>
          <p:sp>
            <p:nvSpPr>
              <p:cNvPr id="289" name="Rectangle: Rounded Corners 106">
                <a:extLst>
                  <a:ext uri="{FF2B5EF4-FFF2-40B4-BE49-F238E27FC236}">
                    <a16:creationId xmlns:a16="http://schemas.microsoft.com/office/drawing/2014/main" id="{988E9279-5F1E-45C0-B283-AB45700F3870}"/>
                  </a:ext>
                </a:extLst>
              </p:cNvPr>
              <p:cNvSpPr/>
              <p:nvPr/>
            </p:nvSpPr>
            <p:spPr>
              <a:xfrm>
                <a:off x="4875150" y="754077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Text Box 118">
                <a:extLst>
                  <a:ext uri="{FF2B5EF4-FFF2-40B4-BE49-F238E27FC236}">
                    <a16:creationId xmlns:a16="http://schemas.microsoft.com/office/drawing/2014/main" id="{B5E10407-CDC2-48D7-8724-7314373D87EF}"/>
                  </a:ext>
                </a:extLst>
              </p:cNvPr>
              <p:cNvSpPr txBox="1"/>
              <p:nvPr/>
            </p:nvSpPr>
            <p:spPr>
              <a:xfrm>
                <a:off x="5230065" y="743684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291" name="Text Box 131">
                <a:extLst>
                  <a:ext uri="{FF2B5EF4-FFF2-40B4-BE49-F238E27FC236}">
                    <a16:creationId xmlns:a16="http://schemas.microsoft.com/office/drawing/2014/main" id="{E62DFB86-1865-4C8F-9AAE-64BFF9D17073}"/>
                  </a:ext>
                </a:extLst>
              </p:cNvPr>
              <p:cNvSpPr txBox="1"/>
              <p:nvPr/>
            </p:nvSpPr>
            <p:spPr>
              <a:xfrm>
                <a:off x="4898772" y="744414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Shift</a:t>
                </a:r>
              </a:p>
            </p:txBody>
          </p:sp>
        </p:grpSp>
      </p:grpSp>
      <p:pic>
        <p:nvPicPr>
          <p:cNvPr id="309" name="Imagem 308">
            <a:extLst>
              <a:ext uri="{FF2B5EF4-FFF2-40B4-BE49-F238E27FC236}">
                <a16:creationId xmlns:a16="http://schemas.microsoft.com/office/drawing/2014/main" id="{36832A88-A4C6-4C45-8130-DDD127827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058" y="12778519"/>
            <a:ext cx="5273341" cy="1767393"/>
          </a:xfrm>
          <a:prstGeom prst="rect">
            <a:avLst/>
          </a:prstGeom>
        </p:spPr>
      </p:pic>
      <p:sp>
        <p:nvSpPr>
          <p:cNvPr id="312" name="Text Box 118">
            <a:extLst>
              <a:ext uri="{FF2B5EF4-FFF2-40B4-BE49-F238E27FC236}">
                <a16:creationId xmlns:a16="http://schemas.microsoft.com/office/drawing/2014/main" id="{BF4D16B4-01D6-412D-947B-F600FDDE107E}"/>
              </a:ext>
            </a:extLst>
          </p:cNvPr>
          <p:cNvSpPr txBox="1"/>
          <p:nvPr/>
        </p:nvSpPr>
        <p:spPr>
          <a:xfrm>
            <a:off x="5232165" y="4410735"/>
            <a:ext cx="212437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+</a:t>
            </a:r>
          </a:p>
        </p:txBody>
      </p:sp>
      <p:sp>
        <p:nvSpPr>
          <p:cNvPr id="313" name="Rectangle: Rounded Corners 127">
            <a:extLst>
              <a:ext uri="{FF2B5EF4-FFF2-40B4-BE49-F238E27FC236}">
                <a16:creationId xmlns:a16="http://schemas.microsoft.com/office/drawing/2014/main" id="{4E8CF760-AC89-488D-A0AC-E1A7C35D27C4}"/>
              </a:ext>
            </a:extLst>
          </p:cNvPr>
          <p:cNvSpPr/>
          <p:nvPr/>
        </p:nvSpPr>
        <p:spPr>
          <a:xfrm>
            <a:off x="5425785" y="4519052"/>
            <a:ext cx="239799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Text Box 131">
            <a:extLst>
              <a:ext uri="{FF2B5EF4-FFF2-40B4-BE49-F238E27FC236}">
                <a16:creationId xmlns:a16="http://schemas.microsoft.com/office/drawing/2014/main" id="{01CDF058-2244-4F66-9CB1-F742C1B2AAAD}"/>
              </a:ext>
            </a:extLst>
          </p:cNvPr>
          <p:cNvSpPr txBox="1"/>
          <p:nvPr/>
        </p:nvSpPr>
        <p:spPr>
          <a:xfrm>
            <a:off x="4930330" y="4427752"/>
            <a:ext cx="372376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Alt</a:t>
            </a:r>
          </a:p>
        </p:txBody>
      </p:sp>
      <p:sp>
        <p:nvSpPr>
          <p:cNvPr id="315" name="Text Box 139">
            <a:extLst>
              <a:ext uri="{FF2B5EF4-FFF2-40B4-BE49-F238E27FC236}">
                <a16:creationId xmlns:a16="http://schemas.microsoft.com/office/drawing/2014/main" id="{A464F865-035C-45CE-BF2E-A04C6467C718}"/>
              </a:ext>
            </a:extLst>
          </p:cNvPr>
          <p:cNvSpPr txBox="1"/>
          <p:nvPr/>
        </p:nvSpPr>
        <p:spPr>
          <a:xfrm>
            <a:off x="5395405" y="4419834"/>
            <a:ext cx="236021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Q</a:t>
            </a:r>
          </a:p>
        </p:txBody>
      </p:sp>
      <p:sp>
        <p:nvSpPr>
          <p:cNvPr id="325" name="Text Box 212">
            <a:extLst>
              <a:ext uri="{FF2B5EF4-FFF2-40B4-BE49-F238E27FC236}">
                <a16:creationId xmlns:a16="http://schemas.microsoft.com/office/drawing/2014/main" id="{6B1C4643-43B0-4BC9-BB67-B00448807DBA}"/>
              </a:ext>
            </a:extLst>
          </p:cNvPr>
          <p:cNvSpPr txBox="1"/>
          <p:nvPr/>
        </p:nvSpPr>
        <p:spPr>
          <a:xfrm>
            <a:off x="9265531" y="4419437"/>
            <a:ext cx="588859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Home</a:t>
            </a:r>
          </a:p>
        </p:txBody>
      </p:sp>
      <p:sp>
        <p:nvSpPr>
          <p:cNvPr id="326" name="Rectangle: Rounded Corners 106">
            <a:extLst>
              <a:ext uri="{FF2B5EF4-FFF2-40B4-BE49-F238E27FC236}">
                <a16:creationId xmlns:a16="http://schemas.microsoft.com/office/drawing/2014/main" id="{134D028E-B801-44F1-BADB-5D1D8BA1A7AF}"/>
              </a:ext>
            </a:extLst>
          </p:cNvPr>
          <p:cNvSpPr/>
          <p:nvPr/>
        </p:nvSpPr>
        <p:spPr>
          <a:xfrm>
            <a:off x="8771510" y="4262225"/>
            <a:ext cx="415461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Text Box 118">
            <a:extLst>
              <a:ext uri="{FF2B5EF4-FFF2-40B4-BE49-F238E27FC236}">
                <a16:creationId xmlns:a16="http://schemas.microsoft.com/office/drawing/2014/main" id="{6CE804F0-9844-408D-A475-028BC835B0AE}"/>
              </a:ext>
            </a:extLst>
          </p:cNvPr>
          <p:cNvSpPr txBox="1"/>
          <p:nvPr/>
        </p:nvSpPr>
        <p:spPr>
          <a:xfrm>
            <a:off x="9111185" y="4150679"/>
            <a:ext cx="212437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+</a:t>
            </a:r>
          </a:p>
        </p:txBody>
      </p:sp>
      <p:sp>
        <p:nvSpPr>
          <p:cNvPr id="328" name="Text Box 131">
            <a:extLst>
              <a:ext uri="{FF2B5EF4-FFF2-40B4-BE49-F238E27FC236}">
                <a16:creationId xmlns:a16="http://schemas.microsoft.com/office/drawing/2014/main" id="{DC770152-92DA-42C5-984D-B0465E3FF6E4}"/>
              </a:ext>
            </a:extLst>
          </p:cNvPr>
          <p:cNvSpPr txBox="1"/>
          <p:nvPr/>
        </p:nvSpPr>
        <p:spPr>
          <a:xfrm>
            <a:off x="8768645" y="4165315"/>
            <a:ext cx="415462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Shift</a:t>
            </a:r>
          </a:p>
        </p:txBody>
      </p:sp>
    </p:spTree>
    <p:extLst>
      <p:ext uri="{BB962C8B-B14F-4D97-AF65-F5344CB8AC3E}">
        <p14:creationId xmlns:p14="http://schemas.microsoft.com/office/powerpoint/2010/main" val="3501092629"/>
      </p:ext>
    </p:extLst>
  </p:cSld>
  <p:clrMapOvr>
    <a:masterClrMapping/>
  </p:clrMapOvr>
</p:sld>
</file>

<file path=ppt/theme/theme1.xml><?xml version="1.0" encoding="utf-8"?>
<a:theme xmlns:a="http://schemas.openxmlformats.org/drawingml/2006/main" name="Keyboard Shortcuts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11077_50_Time_Saving_Outlook_Keyboard_Shortcuts_CLR_v3" id="{7FF27776-B320-46E8-984F-1B65C38FAE70}" vid="{9628D7BE-9DF7-4D05-8D02-10C627D693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08F9CD-C51D-4F60-87ED-726663F0A5A5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7A198F3-B33F-4126-A799-0DA1296137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E4866A-6DE4-4320-8CE6-0763C55A11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tf16411077</Template>
  <TotalTime>0</TotalTime>
  <Words>220</Words>
  <Application>Microsoft Office PowerPoint</Application>
  <PresentationFormat>Personalizar</PresentationFormat>
  <Paragraphs>179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Keyboard Shortcuts</vt:lpstr>
      <vt:lpstr>Teclas de Atalho e Comandos do Plenus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Guia de Referência do Plenus</dc:title>
  <dc:creator/>
  <cp:keywords>plenus</cp:keywords>
  <cp:lastModifiedBy/>
  <cp:revision>1</cp:revision>
  <dcterms:created xsi:type="dcterms:W3CDTF">2020-06-13T23:03:51Z</dcterms:created>
  <dcterms:modified xsi:type="dcterms:W3CDTF">2020-06-15T02:18:00Z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