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3" r:id="rId5"/>
    <p:sldId id="354" r:id="rId6"/>
    <p:sldId id="368" r:id="rId7"/>
    <p:sldId id="369" r:id="rId8"/>
    <p:sldId id="365" r:id="rId9"/>
    <p:sldId id="366" r:id="rId10"/>
    <p:sldId id="364" r:id="rId11"/>
    <p:sldId id="3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0097BE"/>
    <a:srgbClr val="2D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24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4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3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31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03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41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25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5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02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9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18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0341-CC77-4FCC-8755-E311DE91EE98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8EE46-5A6F-46C3-8584-25A2ED37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89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taciobr.cloud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714A4A2-3E2A-4295-ADFA-DBC940CF0618}"/>
              </a:ext>
            </a:extLst>
          </p:cNvPr>
          <p:cNvSpPr txBox="1"/>
          <p:nvPr/>
        </p:nvSpPr>
        <p:spPr>
          <a:xfrm>
            <a:off x="0" y="399222"/>
            <a:ext cx="1219200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3AC591-5EA3-4D7C-A436-364DFCF6F0FD}"/>
              </a:ext>
            </a:extLst>
          </p:cNvPr>
          <p:cNvSpPr txBox="1"/>
          <p:nvPr/>
        </p:nvSpPr>
        <p:spPr>
          <a:xfrm>
            <a:off x="2411894" y="537721"/>
            <a:ext cx="73682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Passo 1 – Acessar o portal Citrix.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2E732F-B28B-4B48-B013-2450D4E7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68" y="1827677"/>
            <a:ext cx="8295864" cy="449260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7E02582-913C-40EF-AA5D-E5A9C155FB52}"/>
              </a:ext>
            </a:extLst>
          </p:cNvPr>
          <p:cNvSpPr/>
          <p:nvPr/>
        </p:nvSpPr>
        <p:spPr>
          <a:xfrm>
            <a:off x="1948068" y="1319845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http://estaciobr.cloud.com</a:t>
            </a:r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75DA81E-809E-4578-B97A-ABE234866B89}"/>
              </a:ext>
            </a:extLst>
          </p:cNvPr>
          <p:cNvSpPr/>
          <p:nvPr/>
        </p:nvSpPr>
        <p:spPr>
          <a:xfrm>
            <a:off x="1967118" y="1993900"/>
            <a:ext cx="2566782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24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714A4A2-3E2A-4295-ADFA-DBC940CF0618}"/>
              </a:ext>
            </a:extLst>
          </p:cNvPr>
          <p:cNvSpPr txBox="1"/>
          <p:nvPr/>
        </p:nvSpPr>
        <p:spPr>
          <a:xfrm>
            <a:off x="0" y="399222"/>
            <a:ext cx="1219200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3AC591-5EA3-4D7C-A436-364DFCF6F0FD}"/>
              </a:ext>
            </a:extLst>
          </p:cNvPr>
          <p:cNvSpPr txBox="1"/>
          <p:nvPr/>
        </p:nvSpPr>
        <p:spPr>
          <a:xfrm>
            <a:off x="2411895" y="509369"/>
            <a:ext cx="73682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Passo 2 – Login.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000F8F-202F-4A81-9CD3-8E2BC4D6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62" y="1434837"/>
            <a:ext cx="5700497" cy="48133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E4861C3-65FA-4210-83A5-864245507D5E}"/>
              </a:ext>
            </a:extLst>
          </p:cNvPr>
          <p:cNvSpPr/>
          <p:nvPr/>
        </p:nvSpPr>
        <p:spPr>
          <a:xfrm>
            <a:off x="1016000" y="1801887"/>
            <a:ext cx="3429000" cy="1041400"/>
          </a:xfrm>
          <a:prstGeom prst="roundRect">
            <a:avLst/>
          </a:prstGeom>
          <a:solidFill>
            <a:srgbClr val="2F5597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F34D0C-D925-488F-A086-665EED555C07}"/>
              </a:ext>
            </a:extLst>
          </p:cNvPr>
          <p:cNvSpPr txBox="1"/>
          <p:nvPr/>
        </p:nvSpPr>
        <p:spPr>
          <a:xfrm>
            <a:off x="1132505" y="1860922"/>
            <a:ext cx="331249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Digite seu matrícula, seguido de “@estacio.acad”, sem aspas.</a:t>
            </a:r>
          </a:p>
          <a:p>
            <a:r>
              <a:rPr lang="pt-BR" b="1" dirty="0">
                <a:solidFill>
                  <a:schemeClr val="bg1"/>
                </a:solidFill>
              </a:rPr>
              <a:t>Ex.: 2020999999@estacio.acad</a:t>
            </a:r>
          </a:p>
        </p:txBody>
      </p:sp>
      <p:sp>
        <p:nvSpPr>
          <p:cNvPr id="8" name="Seta: Dobrada 7">
            <a:extLst>
              <a:ext uri="{FF2B5EF4-FFF2-40B4-BE49-F238E27FC236}">
                <a16:creationId xmlns:a16="http://schemas.microsoft.com/office/drawing/2014/main" id="{F38F0F48-2D87-48DD-8182-0E3C92786EAA}"/>
              </a:ext>
            </a:extLst>
          </p:cNvPr>
          <p:cNvSpPr/>
          <p:nvPr/>
        </p:nvSpPr>
        <p:spPr>
          <a:xfrm rot="10800000" flipH="1">
            <a:off x="2637182" y="3172707"/>
            <a:ext cx="3207199" cy="646331"/>
          </a:xfrm>
          <a:prstGeom prst="ben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F41E2342-F97F-4089-84E4-918B0271D841}"/>
              </a:ext>
            </a:extLst>
          </p:cNvPr>
          <p:cNvSpPr/>
          <p:nvPr/>
        </p:nvSpPr>
        <p:spPr>
          <a:xfrm rot="10800000" flipH="1" flipV="1">
            <a:off x="2637182" y="4421113"/>
            <a:ext cx="3207200" cy="646331"/>
          </a:xfrm>
          <a:prstGeom prst="ben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57018D7-8D52-43C1-82E5-3ACC9B3C7D4D}"/>
              </a:ext>
            </a:extLst>
          </p:cNvPr>
          <p:cNvSpPr/>
          <p:nvPr/>
        </p:nvSpPr>
        <p:spPr>
          <a:xfrm>
            <a:off x="1016000" y="5256287"/>
            <a:ext cx="3429000" cy="1041400"/>
          </a:xfrm>
          <a:prstGeom prst="roundRect">
            <a:avLst/>
          </a:prstGeom>
          <a:solidFill>
            <a:srgbClr val="2F5597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42A37C-F35E-484D-89A0-B265EEB279DE}"/>
              </a:ext>
            </a:extLst>
          </p:cNvPr>
          <p:cNvSpPr txBox="1"/>
          <p:nvPr/>
        </p:nvSpPr>
        <p:spPr>
          <a:xfrm>
            <a:off x="1119804" y="5447362"/>
            <a:ext cx="331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Insira a senha que foi cadastrada no portal SIA para uso do VDI.</a:t>
            </a:r>
          </a:p>
        </p:txBody>
      </p:sp>
    </p:spTree>
    <p:extLst>
      <p:ext uri="{BB962C8B-B14F-4D97-AF65-F5344CB8AC3E}">
        <p14:creationId xmlns:p14="http://schemas.microsoft.com/office/powerpoint/2010/main" val="20937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714A4A2-3E2A-4295-ADFA-DBC940CF0618}"/>
              </a:ext>
            </a:extLst>
          </p:cNvPr>
          <p:cNvSpPr txBox="1"/>
          <p:nvPr/>
        </p:nvSpPr>
        <p:spPr>
          <a:xfrm>
            <a:off x="0" y="399222"/>
            <a:ext cx="1219200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3AC591-5EA3-4D7C-A436-364DFCF6F0FD}"/>
              </a:ext>
            </a:extLst>
          </p:cNvPr>
          <p:cNvSpPr txBox="1"/>
          <p:nvPr/>
        </p:nvSpPr>
        <p:spPr>
          <a:xfrm>
            <a:off x="2411895" y="529757"/>
            <a:ext cx="73682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Observação 1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E4861C3-65FA-4210-83A5-864245507D5E}"/>
              </a:ext>
            </a:extLst>
          </p:cNvPr>
          <p:cNvSpPr/>
          <p:nvPr/>
        </p:nvSpPr>
        <p:spPr>
          <a:xfrm>
            <a:off x="736600" y="2871928"/>
            <a:ext cx="6438899" cy="1459750"/>
          </a:xfrm>
          <a:prstGeom prst="roundRect">
            <a:avLst/>
          </a:prstGeom>
          <a:solidFill>
            <a:srgbClr val="2F5597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F34D0C-D925-488F-A086-665EED555C07}"/>
              </a:ext>
            </a:extLst>
          </p:cNvPr>
          <p:cNvSpPr txBox="1"/>
          <p:nvPr/>
        </p:nvSpPr>
        <p:spPr>
          <a:xfrm>
            <a:off x="964096" y="2897328"/>
            <a:ext cx="6069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Caso a sua senha esteja expirada, é possível que no próximo login, seja necessário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alterar senha. Nesse caso, basta informar a senha antiga e criar uma senha como mostra a figura ao lado: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42A37C-F35E-484D-89A0-B265EEB279DE}"/>
              </a:ext>
            </a:extLst>
          </p:cNvPr>
          <p:cNvSpPr txBox="1"/>
          <p:nvPr/>
        </p:nvSpPr>
        <p:spPr>
          <a:xfrm>
            <a:off x="1119804" y="5447362"/>
            <a:ext cx="331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Insira a senha que foi cadastrada no portal SIA para uso do VDI.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F5B086-8448-4220-A590-E53D5153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37" y="1677150"/>
            <a:ext cx="3206267" cy="39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7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714A4A2-3E2A-4295-ADFA-DBC940CF0618}"/>
              </a:ext>
            </a:extLst>
          </p:cNvPr>
          <p:cNvSpPr txBox="1"/>
          <p:nvPr/>
        </p:nvSpPr>
        <p:spPr>
          <a:xfrm>
            <a:off x="0" y="399222"/>
            <a:ext cx="1219200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3AC591-5EA3-4D7C-A436-364DFCF6F0FD}"/>
              </a:ext>
            </a:extLst>
          </p:cNvPr>
          <p:cNvSpPr txBox="1"/>
          <p:nvPr/>
        </p:nvSpPr>
        <p:spPr>
          <a:xfrm>
            <a:off x="2411895" y="529757"/>
            <a:ext cx="73682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Observação 2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E4861C3-65FA-4210-83A5-864245507D5E}"/>
              </a:ext>
            </a:extLst>
          </p:cNvPr>
          <p:cNvSpPr/>
          <p:nvPr/>
        </p:nvSpPr>
        <p:spPr>
          <a:xfrm>
            <a:off x="460377" y="2699125"/>
            <a:ext cx="5445124" cy="1459750"/>
          </a:xfrm>
          <a:prstGeom prst="roundRect">
            <a:avLst/>
          </a:prstGeom>
          <a:solidFill>
            <a:srgbClr val="2F5597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F34D0C-D925-488F-A086-665EED555C07}"/>
              </a:ext>
            </a:extLst>
          </p:cNvPr>
          <p:cNvSpPr txBox="1"/>
          <p:nvPr/>
        </p:nvSpPr>
        <p:spPr>
          <a:xfrm>
            <a:off x="551485" y="2921167"/>
            <a:ext cx="5445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Caso a tela ao lado seja exibida no primeiro login, selecione a opção “USAR NAVEGADOR DA WEB” conforme sinalizado na imagem.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42A37C-F35E-484D-89A0-B265EEB279DE}"/>
              </a:ext>
            </a:extLst>
          </p:cNvPr>
          <p:cNvSpPr txBox="1"/>
          <p:nvPr/>
        </p:nvSpPr>
        <p:spPr>
          <a:xfrm>
            <a:off x="1119804" y="5447362"/>
            <a:ext cx="331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Insira a senha que foi cadastrada no portal SIA para uso do VDI.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18932C-3047-4FD6-A2BD-C6117102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390" y="2001837"/>
            <a:ext cx="4556125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714A4A2-3E2A-4295-ADFA-DBC940CF0618}"/>
              </a:ext>
            </a:extLst>
          </p:cNvPr>
          <p:cNvSpPr txBox="1"/>
          <p:nvPr/>
        </p:nvSpPr>
        <p:spPr>
          <a:xfrm>
            <a:off x="0" y="399222"/>
            <a:ext cx="1219200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3AC591-5EA3-4D7C-A436-364DFCF6F0FD}"/>
              </a:ext>
            </a:extLst>
          </p:cNvPr>
          <p:cNvSpPr txBox="1"/>
          <p:nvPr/>
        </p:nvSpPr>
        <p:spPr>
          <a:xfrm>
            <a:off x="2411895" y="529757"/>
            <a:ext cx="73682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Passo 3 – Clicar 2x no ícone desejado para iniciar conexão com o ambiente.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E4861C3-65FA-4210-83A5-864245507D5E}"/>
              </a:ext>
            </a:extLst>
          </p:cNvPr>
          <p:cNvSpPr/>
          <p:nvPr/>
        </p:nvSpPr>
        <p:spPr>
          <a:xfrm>
            <a:off x="139700" y="3182371"/>
            <a:ext cx="3429000" cy="1041400"/>
          </a:xfrm>
          <a:prstGeom prst="roundRect">
            <a:avLst/>
          </a:prstGeom>
          <a:solidFill>
            <a:srgbClr val="2F5597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F34D0C-D925-488F-A086-665EED555C07}"/>
              </a:ext>
            </a:extLst>
          </p:cNvPr>
          <p:cNvSpPr txBox="1"/>
          <p:nvPr/>
        </p:nvSpPr>
        <p:spPr>
          <a:xfrm>
            <a:off x="256205" y="3233171"/>
            <a:ext cx="331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Na seção Desktops serão apresentados apenas os perfis referentes ao </a:t>
            </a:r>
            <a:r>
              <a:rPr lang="pt-BR" b="1" u="sng" dirty="0">
                <a:solidFill>
                  <a:schemeClr val="bg1"/>
                </a:solidFill>
              </a:rPr>
              <a:t>seu curso</a:t>
            </a:r>
            <a:r>
              <a:rPr lang="pt-B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42A37C-F35E-484D-89A0-B265EEB279DE}"/>
              </a:ext>
            </a:extLst>
          </p:cNvPr>
          <p:cNvSpPr txBox="1"/>
          <p:nvPr/>
        </p:nvSpPr>
        <p:spPr>
          <a:xfrm>
            <a:off x="1119804" y="5447362"/>
            <a:ext cx="331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Insira a senha que foi cadastrada no portal SIA para uso do VDI.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2DA81C0-F954-441C-9DD2-3BC260D5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413" y="1574537"/>
            <a:ext cx="7518305" cy="45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2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714A4A2-3E2A-4295-ADFA-DBC940CF0618}"/>
              </a:ext>
            </a:extLst>
          </p:cNvPr>
          <p:cNvSpPr txBox="1"/>
          <p:nvPr/>
        </p:nvSpPr>
        <p:spPr>
          <a:xfrm>
            <a:off x="0" y="399222"/>
            <a:ext cx="1219200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3AC591-5EA3-4D7C-A436-364DFCF6F0FD}"/>
              </a:ext>
            </a:extLst>
          </p:cNvPr>
          <p:cNvSpPr txBox="1"/>
          <p:nvPr/>
        </p:nvSpPr>
        <p:spPr>
          <a:xfrm>
            <a:off x="3472897" y="450022"/>
            <a:ext cx="52462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Passo 4 – Aguardar o carregamento do perfil selecionado e pronto!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E4861C3-65FA-4210-83A5-864245507D5E}"/>
              </a:ext>
            </a:extLst>
          </p:cNvPr>
          <p:cNvSpPr/>
          <p:nvPr/>
        </p:nvSpPr>
        <p:spPr>
          <a:xfrm>
            <a:off x="139700" y="3182371"/>
            <a:ext cx="3429000" cy="1041400"/>
          </a:xfrm>
          <a:prstGeom prst="roundRect">
            <a:avLst/>
          </a:prstGeom>
          <a:solidFill>
            <a:srgbClr val="2F5597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F34D0C-D925-488F-A086-665EED555C07}"/>
              </a:ext>
            </a:extLst>
          </p:cNvPr>
          <p:cNvSpPr txBox="1"/>
          <p:nvPr/>
        </p:nvSpPr>
        <p:spPr>
          <a:xfrm>
            <a:off x="197952" y="3379905"/>
            <a:ext cx="331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Aproveite as funcionalidades do ambiente VDI!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42A37C-F35E-484D-89A0-B265EEB279DE}"/>
              </a:ext>
            </a:extLst>
          </p:cNvPr>
          <p:cNvSpPr txBox="1"/>
          <p:nvPr/>
        </p:nvSpPr>
        <p:spPr>
          <a:xfrm>
            <a:off x="1119804" y="5447362"/>
            <a:ext cx="331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Insira a senha que foi cadastrada no portal SIA para uso do VDI.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EB89F9F-3F68-4A19-BBF6-BAF99DB6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28" y="1573799"/>
            <a:ext cx="7559673" cy="45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714A4A2-3E2A-4295-ADFA-DBC940CF0618}"/>
              </a:ext>
            </a:extLst>
          </p:cNvPr>
          <p:cNvSpPr txBox="1"/>
          <p:nvPr/>
        </p:nvSpPr>
        <p:spPr>
          <a:xfrm>
            <a:off x="0" y="399222"/>
            <a:ext cx="1219200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3AC591-5EA3-4D7C-A436-364DFCF6F0FD}"/>
              </a:ext>
            </a:extLst>
          </p:cNvPr>
          <p:cNvSpPr txBox="1"/>
          <p:nvPr/>
        </p:nvSpPr>
        <p:spPr>
          <a:xfrm>
            <a:off x="3005137" y="399222"/>
            <a:ext cx="61817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Dica: Caso seja necessário, na parte superior da tela tem um botão que exibe algumas funções úteis.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2EF6D0-311B-4F21-8356-65F368D8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54" y="1427434"/>
            <a:ext cx="3000569" cy="7039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4BAC48-BFF5-42A6-8FE3-4623770C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32" y="1427434"/>
            <a:ext cx="3000569" cy="6868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7DA329-077C-40DD-AB7F-8646485D5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964" y="1418633"/>
            <a:ext cx="3000569" cy="6873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9D4DEF-0D46-4C02-B2A0-727027D18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92" y="4103874"/>
            <a:ext cx="3000569" cy="7009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25E59C3-45C5-4D85-A76E-675DC4327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928" y="4098824"/>
            <a:ext cx="3079598" cy="70095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FCB030F-F350-42DA-9E37-0BC0C29E8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900" y="4105288"/>
            <a:ext cx="3479719" cy="153904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28E1CA-5231-4D53-90DC-F421302C32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392" y="1495623"/>
            <a:ext cx="600075" cy="533400"/>
          </a:xfrm>
          <a:prstGeom prst="rect">
            <a:avLst/>
          </a:prstGeom>
        </p:spPr>
      </p:pic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54A50789-3624-4E72-9152-5FECC07BB652}"/>
              </a:ext>
            </a:extLst>
          </p:cNvPr>
          <p:cNvSpPr/>
          <p:nvPr/>
        </p:nvSpPr>
        <p:spPr>
          <a:xfrm>
            <a:off x="549504" y="2235200"/>
            <a:ext cx="215265" cy="488771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C22D80A-F819-456C-A128-14211C6AAD37}"/>
              </a:ext>
            </a:extLst>
          </p:cNvPr>
          <p:cNvSpPr/>
          <p:nvPr/>
        </p:nvSpPr>
        <p:spPr>
          <a:xfrm>
            <a:off x="253649" y="2953095"/>
            <a:ext cx="762000" cy="478113"/>
          </a:xfrm>
          <a:prstGeom prst="round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36CF33C-F944-41A5-8D1D-4496E76E9855}"/>
              </a:ext>
            </a:extLst>
          </p:cNvPr>
          <p:cNvSpPr txBox="1"/>
          <p:nvPr/>
        </p:nvSpPr>
        <p:spPr>
          <a:xfrm>
            <a:off x="339373" y="3040722"/>
            <a:ext cx="80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Botão</a:t>
            </a:r>
          </a:p>
        </p:txBody>
      </p:sp>
      <p:sp>
        <p:nvSpPr>
          <p:cNvPr id="33" name="Seta: Dobrada 32">
            <a:extLst>
              <a:ext uri="{FF2B5EF4-FFF2-40B4-BE49-F238E27FC236}">
                <a16:creationId xmlns:a16="http://schemas.microsoft.com/office/drawing/2014/main" id="{04AF9C3D-6D0B-4421-8E37-60C22ADCC03F}"/>
              </a:ext>
            </a:extLst>
          </p:cNvPr>
          <p:cNvSpPr/>
          <p:nvPr/>
        </p:nvSpPr>
        <p:spPr>
          <a:xfrm rot="10800000">
            <a:off x="11462688" y="5809417"/>
            <a:ext cx="387205" cy="414814"/>
          </a:xfrm>
          <a:prstGeom prst="bentArrow">
            <a:avLst>
              <a:gd name="adj1" fmla="val 25000"/>
              <a:gd name="adj2" fmla="val 23035"/>
              <a:gd name="adj3" fmla="val 25000"/>
              <a:gd name="adj4" fmla="val 43750"/>
            </a:avLst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B43C8A4-F425-49C2-9DF9-BF12598F1D8E}"/>
              </a:ext>
            </a:extLst>
          </p:cNvPr>
          <p:cNvSpPr/>
          <p:nvPr/>
        </p:nvSpPr>
        <p:spPr>
          <a:xfrm>
            <a:off x="2126311" y="2940396"/>
            <a:ext cx="1848789" cy="535920"/>
          </a:xfrm>
          <a:prstGeom prst="round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724CDAF-038A-4132-8012-2C1DA5CC6538}"/>
              </a:ext>
            </a:extLst>
          </p:cNvPr>
          <p:cNvSpPr txBox="1"/>
          <p:nvPr/>
        </p:nvSpPr>
        <p:spPr>
          <a:xfrm>
            <a:off x="2161769" y="2953095"/>
            <a:ext cx="1983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Coloca o ambiente em tela cheia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CC707EF9-B2BF-4AA4-BBC3-8064EB4BAB4E}"/>
              </a:ext>
            </a:extLst>
          </p:cNvPr>
          <p:cNvSpPr/>
          <p:nvPr/>
        </p:nvSpPr>
        <p:spPr>
          <a:xfrm>
            <a:off x="5442954" y="2944081"/>
            <a:ext cx="2634597" cy="686877"/>
          </a:xfrm>
          <a:prstGeom prst="round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2A02C5C-CFD8-4221-854A-37FD686931C6}"/>
              </a:ext>
            </a:extLst>
          </p:cNvPr>
          <p:cNvSpPr txBox="1"/>
          <p:nvPr/>
        </p:nvSpPr>
        <p:spPr>
          <a:xfrm>
            <a:off x="5414380" y="3020170"/>
            <a:ext cx="2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Seleciona um arquivo do ambiente VDI e baixa para sua máquina física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0FCB4C5-1A14-4D85-AF8A-D7D4CF26C856}"/>
              </a:ext>
            </a:extLst>
          </p:cNvPr>
          <p:cNvSpPr/>
          <p:nvPr/>
        </p:nvSpPr>
        <p:spPr>
          <a:xfrm>
            <a:off x="8381139" y="5707308"/>
            <a:ext cx="3020692" cy="905645"/>
          </a:xfrm>
          <a:prstGeom prst="round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4259ED6-ABAC-4DC7-864B-B00729AA35EF}"/>
              </a:ext>
            </a:extLst>
          </p:cNvPr>
          <p:cNvSpPr txBox="1"/>
          <p:nvPr/>
        </p:nvSpPr>
        <p:spPr>
          <a:xfrm>
            <a:off x="8381138" y="5732708"/>
            <a:ext cx="320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Funções para ajuste de tela, realização de logs, informações do sistema, envio do comando </a:t>
            </a:r>
            <a:r>
              <a:rPr lang="pt-BR" sz="1200" dirty="0" err="1"/>
              <a:t>ctrl+alt+del</a:t>
            </a:r>
            <a:r>
              <a:rPr lang="pt-BR" sz="1200" dirty="0"/>
              <a:t> para máquina virtual, desconectar da máquina virtual e </a:t>
            </a:r>
            <a:r>
              <a:rPr lang="pt-BR" sz="1200" dirty="0" err="1"/>
              <a:t>deslogar</a:t>
            </a:r>
            <a:r>
              <a:rPr lang="pt-BR" sz="1200" dirty="0"/>
              <a:t> da sua conta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597B088-0545-4A94-9DC0-78809022A4DB}"/>
              </a:ext>
            </a:extLst>
          </p:cNvPr>
          <p:cNvSpPr txBox="1"/>
          <p:nvPr/>
        </p:nvSpPr>
        <p:spPr>
          <a:xfrm>
            <a:off x="9309516" y="2969370"/>
            <a:ext cx="2777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Seleciona um arquivo da sua máquina física e sobe para o ambiente VDI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1EA1B8C7-6092-4910-945E-E38423A7971B}"/>
              </a:ext>
            </a:extLst>
          </p:cNvPr>
          <p:cNvSpPr/>
          <p:nvPr/>
        </p:nvSpPr>
        <p:spPr>
          <a:xfrm>
            <a:off x="9125954" y="2944081"/>
            <a:ext cx="2634597" cy="789353"/>
          </a:xfrm>
          <a:prstGeom prst="round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C3E83F7-3233-4812-97CF-7DA316872AFB}"/>
              </a:ext>
            </a:extLst>
          </p:cNvPr>
          <p:cNvSpPr/>
          <p:nvPr/>
        </p:nvSpPr>
        <p:spPr>
          <a:xfrm>
            <a:off x="729311" y="5632795"/>
            <a:ext cx="1958454" cy="646331"/>
          </a:xfrm>
          <a:prstGeom prst="round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ECB9605-55A6-4006-A118-2B4DFB695BDF}"/>
              </a:ext>
            </a:extLst>
          </p:cNvPr>
          <p:cNvSpPr txBox="1"/>
          <p:nvPr/>
        </p:nvSpPr>
        <p:spPr>
          <a:xfrm>
            <a:off x="739369" y="5683595"/>
            <a:ext cx="1983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Configuração para vários monitores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B9D0C73-0800-4099-AD49-88CCFD8AC75E}"/>
              </a:ext>
            </a:extLst>
          </p:cNvPr>
          <p:cNvSpPr txBox="1"/>
          <p:nvPr/>
        </p:nvSpPr>
        <p:spPr>
          <a:xfrm>
            <a:off x="4451509" y="5675270"/>
            <a:ext cx="2749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Ferramenta para auxiliar a cópia de textos entre o ambiente virtual e a máquina física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2C6C2338-CEEA-440C-BDC4-D91552351A06}"/>
              </a:ext>
            </a:extLst>
          </p:cNvPr>
          <p:cNvSpPr/>
          <p:nvPr/>
        </p:nvSpPr>
        <p:spPr>
          <a:xfrm>
            <a:off x="4391184" y="5572981"/>
            <a:ext cx="2809716" cy="942119"/>
          </a:xfrm>
          <a:prstGeom prst="round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: para Baixo 55">
            <a:extLst>
              <a:ext uri="{FF2B5EF4-FFF2-40B4-BE49-F238E27FC236}">
                <a16:creationId xmlns:a16="http://schemas.microsoft.com/office/drawing/2014/main" id="{A535E251-5FC3-416E-B311-60F3374B4968}"/>
              </a:ext>
            </a:extLst>
          </p:cNvPr>
          <p:cNvSpPr/>
          <p:nvPr/>
        </p:nvSpPr>
        <p:spPr>
          <a:xfrm>
            <a:off x="2843657" y="2268909"/>
            <a:ext cx="215265" cy="488771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: para Baixo 56">
            <a:extLst>
              <a:ext uri="{FF2B5EF4-FFF2-40B4-BE49-F238E27FC236}">
                <a16:creationId xmlns:a16="http://schemas.microsoft.com/office/drawing/2014/main" id="{047DEC16-40F2-4B43-8EE6-4EE11BEC154D}"/>
              </a:ext>
            </a:extLst>
          </p:cNvPr>
          <p:cNvSpPr/>
          <p:nvPr/>
        </p:nvSpPr>
        <p:spPr>
          <a:xfrm>
            <a:off x="6657383" y="2235199"/>
            <a:ext cx="215265" cy="488771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: para Baixo 57">
            <a:extLst>
              <a:ext uri="{FF2B5EF4-FFF2-40B4-BE49-F238E27FC236}">
                <a16:creationId xmlns:a16="http://schemas.microsoft.com/office/drawing/2014/main" id="{A1AF36E4-08A9-4AE1-8DC2-C0454857E9FD}"/>
              </a:ext>
            </a:extLst>
          </p:cNvPr>
          <p:cNvSpPr/>
          <p:nvPr/>
        </p:nvSpPr>
        <p:spPr>
          <a:xfrm>
            <a:off x="10355987" y="2235199"/>
            <a:ext cx="215265" cy="488771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Seta: para Baixo 58">
            <a:extLst>
              <a:ext uri="{FF2B5EF4-FFF2-40B4-BE49-F238E27FC236}">
                <a16:creationId xmlns:a16="http://schemas.microsoft.com/office/drawing/2014/main" id="{1387C6D9-0F54-48B2-A680-0BB547ED9F66}"/>
              </a:ext>
            </a:extLst>
          </p:cNvPr>
          <p:cNvSpPr/>
          <p:nvPr/>
        </p:nvSpPr>
        <p:spPr>
          <a:xfrm>
            <a:off x="1598566" y="4876846"/>
            <a:ext cx="215265" cy="488771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Seta: para Baixo 59">
            <a:extLst>
              <a:ext uri="{FF2B5EF4-FFF2-40B4-BE49-F238E27FC236}">
                <a16:creationId xmlns:a16="http://schemas.microsoft.com/office/drawing/2014/main" id="{D979CA9D-CECB-4950-9049-81A364A4C964}"/>
              </a:ext>
            </a:extLst>
          </p:cNvPr>
          <p:cNvSpPr/>
          <p:nvPr/>
        </p:nvSpPr>
        <p:spPr>
          <a:xfrm>
            <a:off x="5692994" y="4876845"/>
            <a:ext cx="215265" cy="488771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49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714A4A2-3E2A-4295-ADFA-DBC940CF0618}"/>
              </a:ext>
            </a:extLst>
          </p:cNvPr>
          <p:cNvSpPr txBox="1"/>
          <p:nvPr/>
        </p:nvSpPr>
        <p:spPr>
          <a:xfrm>
            <a:off x="0" y="399222"/>
            <a:ext cx="1219200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3AC591-5EA3-4D7C-A436-364DFCF6F0FD}"/>
              </a:ext>
            </a:extLst>
          </p:cNvPr>
          <p:cNvSpPr txBox="1"/>
          <p:nvPr/>
        </p:nvSpPr>
        <p:spPr>
          <a:xfrm>
            <a:off x="2411895" y="529757"/>
            <a:ext cx="73682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SUPORTE VDI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E4861C3-65FA-4210-83A5-864245507D5E}"/>
              </a:ext>
            </a:extLst>
          </p:cNvPr>
          <p:cNvSpPr/>
          <p:nvPr/>
        </p:nvSpPr>
        <p:spPr>
          <a:xfrm>
            <a:off x="3911599" y="2121651"/>
            <a:ext cx="4368799" cy="1917700"/>
          </a:xfrm>
          <a:prstGeom prst="roundRect">
            <a:avLst/>
          </a:prstGeom>
          <a:solidFill>
            <a:srgbClr val="2F5597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F34D0C-D925-488F-A086-665EED555C07}"/>
              </a:ext>
            </a:extLst>
          </p:cNvPr>
          <p:cNvSpPr txBox="1"/>
          <p:nvPr/>
        </p:nvSpPr>
        <p:spPr>
          <a:xfrm>
            <a:off x="4089398" y="2337777"/>
            <a:ext cx="401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Segunda à sexta de 07h30 às 22h30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Sábados de 07h30 às 14h30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Tel. (21) 3500-3690 *Opção 2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vdicloud.estacio@solor.com.br</a:t>
            </a:r>
          </a:p>
          <a:p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42A37C-F35E-484D-89A0-B265EEB279DE}"/>
              </a:ext>
            </a:extLst>
          </p:cNvPr>
          <p:cNvSpPr txBox="1"/>
          <p:nvPr/>
        </p:nvSpPr>
        <p:spPr>
          <a:xfrm>
            <a:off x="1119804" y="5447362"/>
            <a:ext cx="331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Insira a senha que foi cadastrada no portal SIA para uso do VDI.</a:t>
            </a:r>
          </a:p>
        </p:txBody>
      </p:sp>
    </p:spTree>
    <p:extLst>
      <p:ext uri="{BB962C8B-B14F-4D97-AF65-F5344CB8AC3E}">
        <p14:creationId xmlns:p14="http://schemas.microsoft.com/office/powerpoint/2010/main" val="11133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FD1880B7BA7C841BD20BE614DC17C06" ma:contentTypeVersion="15" ma:contentTypeDescription="Crie um novo documento." ma:contentTypeScope="" ma:versionID="b1b81c26474a92300bebf55c3939188e">
  <xsd:schema xmlns:xsd="http://www.w3.org/2001/XMLSchema" xmlns:xs="http://www.w3.org/2001/XMLSchema" xmlns:p="http://schemas.microsoft.com/office/2006/metadata/properties" xmlns:ns1="http://schemas.microsoft.com/sharepoint/v3" xmlns:ns3="36e303f1-1cb3-4a41-beca-4d200d870b21" xmlns:ns4="3570d168-1534-4fb7-9ab4-08577b5c4af8" targetNamespace="http://schemas.microsoft.com/office/2006/metadata/properties" ma:root="true" ma:fieldsID="8fb283121677e169ff82dedc8d16b0b2" ns1:_="" ns3:_="" ns4:_="">
    <xsd:import namespace="http://schemas.microsoft.com/sharepoint/v3"/>
    <xsd:import namespace="36e303f1-1cb3-4a41-beca-4d200d870b21"/>
    <xsd:import namespace="3570d168-1534-4fb7-9ab4-08577b5c4af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303f1-1cb3-4a41-beca-4d200d870b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70d168-1534-4fb7-9ab4-08577b5c4a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2CA3EAF-3C2F-40AE-9C3C-B1EC54DC4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6e303f1-1cb3-4a41-beca-4d200d870b21"/>
    <ds:schemaRef ds:uri="3570d168-1534-4fb7-9ab4-08577b5c4a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567CE3-0690-4066-AFFE-87A6B44B59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29C0CB-82D7-43C3-95DB-57C3124D0069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sharepoint/v3"/>
    <ds:schemaRef ds:uri="3570d168-1534-4fb7-9ab4-08577b5c4af8"/>
    <ds:schemaRef ds:uri="36e303f1-1cb3-4a41-beca-4d200d870b2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377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Dutra Gonzaga Jaime</dc:creator>
  <cp:lastModifiedBy>ARIVONIL MATOSKI</cp:lastModifiedBy>
  <cp:revision>80</cp:revision>
  <dcterms:created xsi:type="dcterms:W3CDTF">2020-03-16T13:08:32Z</dcterms:created>
  <dcterms:modified xsi:type="dcterms:W3CDTF">2020-05-27T11:40:50Z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0x0101002FD1880B7BA7C841BD20BE614DC17C06</vt:lpwstr>
  </property>
</Properties>
</file>