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CCD1804-0FBF-8A44-B118-567452D8CF20}" type="datetimeFigureOut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 Charmed By Google App Engine and Python</a:t>
            </a:r>
            <a:br>
              <a:rPr lang="en-US" dirty="0" smtClean="0"/>
            </a:br>
            <a:r>
              <a:rPr lang="en-US" dirty="0" smtClean="0"/>
              <a:t>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Douglas Starnes</a:t>
            </a:r>
          </a:p>
          <a:p>
            <a:r>
              <a:rPr lang="en-US" smtClean="0"/>
              <a:t>DevLink</a:t>
            </a:r>
            <a:endParaRPr lang="en-US" dirty="0" smtClean="0"/>
          </a:p>
          <a:p>
            <a:r>
              <a:rPr lang="en-US" dirty="0" smtClean="0"/>
              <a:t>August 29, 2013</a:t>
            </a:r>
          </a:p>
        </p:txBody>
      </p:sp>
    </p:spTree>
    <p:extLst>
      <p:ext uri="{BB962C8B-B14F-4D97-AF65-F5344CB8AC3E}">
        <p14:creationId xmlns:p14="http://schemas.microsoft.com/office/powerpoint/2010/main" val="1811675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</TotalTime>
  <Words>15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Inkwell</vt:lpstr>
      <vt:lpstr>Be Charmed By Google App Engine and Python Part I</vt:lpstr>
    </vt:vector>
  </TitlesOfParts>
  <Company>Douglas Starnes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Charmed By Google App Engine and Python Part I</dc:title>
  <dc:creator>DOUGLAS STARNES</dc:creator>
  <cp:lastModifiedBy>DOUGLAS STARNES</cp:lastModifiedBy>
  <cp:revision>1</cp:revision>
  <dcterms:created xsi:type="dcterms:W3CDTF">2013-08-16T15:57:32Z</dcterms:created>
  <dcterms:modified xsi:type="dcterms:W3CDTF">2013-08-16T15:58:57Z</dcterms:modified>
</cp:coreProperties>
</file>