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EEA"/>
    <a:srgbClr val="108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678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327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511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66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94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679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015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28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11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737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231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75A0-1B9E-4177-8B84-0893D985BB20}" type="datetimeFigureOut">
              <a:rPr lang="en-ID" smtClean="0"/>
              <a:t>22/11/2019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1249-5B70-4D9B-A66D-FA551BF5B6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26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DF0496-C0A1-4301-961A-4D6606BC26D7}"/>
              </a:ext>
            </a:extLst>
          </p:cNvPr>
          <p:cNvSpPr/>
          <p:nvPr/>
        </p:nvSpPr>
        <p:spPr>
          <a:xfrm>
            <a:off x="-1" y="-1"/>
            <a:ext cx="18000663" cy="18000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60" tIns="228580" rIns="457160" bIns="22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4499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B3FF2E-9A9C-442D-8BDD-E0820EC479F6}"/>
              </a:ext>
            </a:extLst>
          </p:cNvPr>
          <p:cNvGrpSpPr/>
          <p:nvPr/>
        </p:nvGrpSpPr>
        <p:grpSpPr>
          <a:xfrm>
            <a:off x="7384399" y="7538521"/>
            <a:ext cx="5825636" cy="2923617"/>
            <a:chOff x="1032095" y="1800225"/>
            <a:chExt cx="116523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551728-62CB-47D4-969B-BFEF23BA96A0}"/>
                </a:ext>
              </a:extLst>
            </p:cNvPr>
            <p:cNvSpPr txBox="1"/>
            <p:nvPr/>
          </p:nvSpPr>
          <p:spPr>
            <a:xfrm>
              <a:off x="1032095" y="1800225"/>
              <a:ext cx="1165230" cy="510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999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 O      </a:t>
              </a:r>
              <a:r>
                <a:rPr lang="en-US" sz="15999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O</a:t>
              </a:r>
              <a:endParaRPr lang="en-ID" sz="15999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9" name="Picture 2" descr="Hasil gambar untuk logo dana">
              <a:extLst>
                <a:ext uri="{FF2B5EF4-FFF2-40B4-BE49-F238E27FC236}">
                  <a16:creationId xmlns:a16="http://schemas.microsoft.com/office/drawing/2014/main" id="{0B438609-D3F2-440F-B223-1DD7279ABF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07" r="16104"/>
            <a:stretch/>
          </p:blipFill>
          <p:spPr bwMode="auto">
            <a:xfrm>
              <a:off x="1703870" y="1805154"/>
              <a:ext cx="259438" cy="57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4265F1-0D17-40A2-A48A-1CC7FE1E8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27" y="7538523"/>
            <a:ext cx="2898969" cy="28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AB2B38-06D5-4A91-AA78-EA9B71C427FF}"/>
              </a:ext>
            </a:extLst>
          </p:cNvPr>
          <p:cNvSpPr/>
          <p:nvPr/>
        </p:nvSpPr>
        <p:spPr>
          <a:xfrm>
            <a:off x="-1" y="-1"/>
            <a:ext cx="18000663" cy="18000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60" tIns="228580" rIns="457160" bIns="22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4499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1D0A3C-1945-45F6-B1F6-F201177204E3}"/>
              </a:ext>
            </a:extLst>
          </p:cNvPr>
          <p:cNvSpPr/>
          <p:nvPr/>
        </p:nvSpPr>
        <p:spPr>
          <a:xfrm>
            <a:off x="-1" y="-1"/>
            <a:ext cx="18000663" cy="18000663"/>
          </a:xfrm>
          <a:prstGeom prst="ellipse">
            <a:avLst/>
          </a:prstGeom>
          <a:solidFill>
            <a:srgbClr val="108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60" tIns="228580" rIns="457160" bIns="22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44991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C1FFF837-613E-4912-B7EA-D0281EA253D3}"/>
              </a:ext>
            </a:extLst>
          </p:cNvPr>
          <p:cNvSpPr/>
          <p:nvPr/>
        </p:nvSpPr>
        <p:spPr>
          <a:xfrm>
            <a:off x="3591365" y="5976883"/>
            <a:ext cx="10817941" cy="6046897"/>
          </a:xfrm>
          <a:prstGeom prst="doubleWav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60" tIns="228580" rIns="457160" bIns="22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44991"/>
          </a:p>
        </p:txBody>
      </p:sp>
      <p:pic>
        <p:nvPicPr>
          <p:cNvPr id="13" name="Picture 2" descr="Hasil gambar untuk logo dana">
            <a:extLst>
              <a:ext uri="{FF2B5EF4-FFF2-40B4-BE49-F238E27FC236}">
                <a16:creationId xmlns:a16="http://schemas.microsoft.com/office/drawing/2014/main" id="{7166277E-AB95-4C88-A254-2469B71B6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07" r="16104"/>
          <a:stretch/>
        </p:blipFill>
        <p:spPr bwMode="auto">
          <a:xfrm>
            <a:off x="-7520777" y="4527396"/>
            <a:ext cx="1297076" cy="289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5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D4FC6-CA06-482F-B1C4-42AD54FDF553}"/>
              </a:ext>
            </a:extLst>
          </p:cNvPr>
          <p:cNvGrpSpPr/>
          <p:nvPr/>
        </p:nvGrpSpPr>
        <p:grpSpPr>
          <a:xfrm>
            <a:off x="5709656" y="7538521"/>
            <a:ext cx="5825636" cy="2923617"/>
            <a:chOff x="1032095" y="1800225"/>
            <a:chExt cx="1165230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161F7C-59F2-49BE-8CFC-63A19B223D2E}"/>
                </a:ext>
              </a:extLst>
            </p:cNvPr>
            <p:cNvSpPr txBox="1"/>
            <p:nvPr/>
          </p:nvSpPr>
          <p:spPr>
            <a:xfrm>
              <a:off x="1032095" y="1800225"/>
              <a:ext cx="1165230" cy="510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999" dirty="0">
                  <a:solidFill>
                    <a:srgbClr val="108EE9"/>
                  </a:solidFill>
                  <a:latin typeface="Bahnschrift SemiBold SemiConden" panose="020B0502040204020203" pitchFamily="34" charset="0"/>
                </a:rPr>
                <a:t>D O      </a:t>
              </a:r>
              <a:r>
                <a:rPr lang="en-US" sz="15999" dirty="0" err="1">
                  <a:solidFill>
                    <a:srgbClr val="108EE9"/>
                  </a:solidFill>
                  <a:latin typeface="Bahnschrift SemiBold SemiConden" panose="020B0502040204020203" pitchFamily="34" charset="0"/>
                </a:rPr>
                <a:t>O</a:t>
              </a:r>
              <a:endParaRPr lang="en-ID" sz="15999" dirty="0">
                <a:solidFill>
                  <a:srgbClr val="108EE9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6" name="Picture 2" descr="Hasil gambar untuk logo dana">
              <a:extLst>
                <a:ext uri="{FF2B5EF4-FFF2-40B4-BE49-F238E27FC236}">
                  <a16:creationId xmlns:a16="http://schemas.microsoft.com/office/drawing/2014/main" id="{4BFA69CC-12EC-40D8-8FFB-28824583C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07" r="16104"/>
            <a:stretch/>
          </p:blipFill>
          <p:spPr bwMode="auto">
            <a:xfrm>
              <a:off x="1703870" y="1805154"/>
              <a:ext cx="259438" cy="579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129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38CF7-D7D1-4C48-93BC-36DFA47F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23" y="494822"/>
            <a:ext cx="8337415" cy="17011017"/>
          </a:xfrm>
        </p:spPr>
      </p:pic>
    </p:spTree>
    <p:extLst>
      <p:ext uri="{BB962C8B-B14F-4D97-AF65-F5344CB8AC3E}">
        <p14:creationId xmlns:p14="http://schemas.microsoft.com/office/powerpoint/2010/main" val="98820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asil gambar untuk blackberry onyx transparent hd">
            <a:extLst>
              <a:ext uri="{FF2B5EF4-FFF2-40B4-BE49-F238E27FC236}">
                <a16:creationId xmlns:a16="http://schemas.microsoft.com/office/drawing/2014/main" id="{79A021EC-57F7-4E98-A2A9-DEA30CC37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20" y="10"/>
            <a:ext cx="18000642" cy="1800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asil gambar untuk dana app">
            <a:extLst>
              <a:ext uri="{FF2B5EF4-FFF2-40B4-BE49-F238E27FC236}">
                <a16:creationId xmlns:a16="http://schemas.microsoft.com/office/drawing/2014/main" id="{029C1157-9F0E-4ECA-8BCE-45A4347E0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31"/>
          <a:stretch/>
        </p:blipFill>
        <p:spPr bwMode="auto">
          <a:xfrm>
            <a:off x="5199742" y="3803651"/>
            <a:ext cx="7645401" cy="57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17660-A676-4487-B4E9-08B0B173D0FF}"/>
              </a:ext>
            </a:extLst>
          </p:cNvPr>
          <p:cNvSpPr/>
          <p:nvPr/>
        </p:nvSpPr>
        <p:spPr>
          <a:xfrm>
            <a:off x="5221513" y="4288971"/>
            <a:ext cx="918029" cy="696686"/>
          </a:xfrm>
          <a:prstGeom prst="rect">
            <a:avLst/>
          </a:prstGeom>
          <a:solidFill>
            <a:srgbClr val="118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6D1A0-6225-4D11-B3B6-B7D5A25AC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08" y="4376056"/>
            <a:ext cx="506979" cy="5069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BA95F5-3CD5-41D4-B1DE-5185F86936D8}"/>
              </a:ext>
            </a:extLst>
          </p:cNvPr>
          <p:cNvSpPr/>
          <p:nvPr/>
        </p:nvSpPr>
        <p:spPr>
          <a:xfrm>
            <a:off x="5593442" y="3831770"/>
            <a:ext cx="918028" cy="354579"/>
          </a:xfrm>
          <a:prstGeom prst="rect">
            <a:avLst/>
          </a:prstGeom>
          <a:solidFill>
            <a:srgbClr val="118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931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7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Rakasiwi Nugroho</dc:creator>
  <cp:lastModifiedBy>Douglas Rakasiwi Nugroho</cp:lastModifiedBy>
  <cp:revision>2</cp:revision>
  <dcterms:created xsi:type="dcterms:W3CDTF">2019-11-23T07:22:35Z</dcterms:created>
  <dcterms:modified xsi:type="dcterms:W3CDTF">2019-11-25T03:06:22Z</dcterms:modified>
</cp:coreProperties>
</file>