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3.xml" ContentType="application/vnd.openxmlformats-officedocument.drawingml.diagramData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layout12.xml" ContentType="application/vnd.openxmlformats-officedocument.drawingml.diagram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3" r:id="rId2"/>
  </p:sldMasterIdLst>
  <p:notesMasterIdLst>
    <p:notesMasterId r:id="rId41"/>
  </p:notesMasterIdLst>
  <p:handoutMasterIdLst>
    <p:handoutMasterId r:id="rId42"/>
  </p:handoutMasterIdLst>
  <p:sldIdLst>
    <p:sldId id="425" r:id="rId3"/>
    <p:sldId id="275" r:id="rId4"/>
    <p:sldId id="362" r:id="rId5"/>
    <p:sldId id="364" r:id="rId6"/>
    <p:sldId id="365" r:id="rId7"/>
    <p:sldId id="366" r:id="rId8"/>
    <p:sldId id="368" r:id="rId9"/>
    <p:sldId id="370" r:id="rId10"/>
    <p:sldId id="372" r:id="rId11"/>
    <p:sldId id="373" r:id="rId12"/>
    <p:sldId id="374" r:id="rId13"/>
    <p:sldId id="375" r:id="rId14"/>
    <p:sldId id="376" r:id="rId15"/>
    <p:sldId id="378" r:id="rId16"/>
    <p:sldId id="380" r:id="rId17"/>
    <p:sldId id="382" r:id="rId18"/>
    <p:sldId id="383" r:id="rId19"/>
    <p:sldId id="385" r:id="rId20"/>
    <p:sldId id="386" r:id="rId21"/>
    <p:sldId id="387" r:id="rId22"/>
    <p:sldId id="388" r:id="rId23"/>
    <p:sldId id="390" r:id="rId24"/>
    <p:sldId id="391" r:id="rId25"/>
    <p:sldId id="393" r:id="rId26"/>
    <p:sldId id="395" r:id="rId27"/>
    <p:sldId id="399" r:id="rId28"/>
    <p:sldId id="400" r:id="rId29"/>
    <p:sldId id="402" r:id="rId30"/>
    <p:sldId id="404" r:id="rId31"/>
    <p:sldId id="407" r:id="rId32"/>
    <p:sldId id="408" r:id="rId33"/>
    <p:sldId id="409" r:id="rId34"/>
    <p:sldId id="412" r:id="rId35"/>
    <p:sldId id="415" r:id="rId36"/>
    <p:sldId id="419" r:id="rId37"/>
    <p:sldId id="421" r:id="rId38"/>
    <p:sldId id="423" r:id="rId39"/>
    <p:sldId id="42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7446" autoAdjust="0"/>
  </p:normalViewPr>
  <p:slideViewPr>
    <p:cSldViewPr snapToGrid="0">
      <p:cViewPr>
        <p:scale>
          <a:sx n="125" d="100"/>
          <a:sy n="125" d="100"/>
        </p:scale>
        <p:origin x="642" y="762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432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582"/>
    </p:cViewPr>
  </p:sorterViewPr>
  <p:notesViewPr>
    <p:cSldViewPr snapToGrid="0" showGuides="1">
      <p:cViewPr varScale="1">
        <p:scale>
          <a:sx n="123" d="100"/>
          <a:sy n="123" d="100"/>
        </p:scale>
        <p:origin x="497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A272D-A9EB-423F-8399-8AE96AF06F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E9C5C2-6493-46A7-943C-2E7ACF915241}">
      <dgm:prSet/>
      <dgm:spPr/>
      <dgm:t>
        <a:bodyPr/>
        <a:lstStyle/>
        <a:p>
          <a:r>
            <a:rPr lang="en-US"/>
            <a:t>The presentations cover the objectives found in the opening of each unit.</a:t>
          </a:r>
        </a:p>
      </dgm:t>
    </dgm:pt>
    <dgm:pt modelId="{784CA378-39BC-4C60-9CC1-213C962674DF}" type="parTrans" cxnId="{04191513-4B05-4C68-9E2B-909B68D0252E}">
      <dgm:prSet/>
      <dgm:spPr/>
      <dgm:t>
        <a:bodyPr/>
        <a:lstStyle/>
        <a:p>
          <a:endParaRPr lang="en-US"/>
        </a:p>
      </dgm:t>
    </dgm:pt>
    <dgm:pt modelId="{5B91FEB0-5018-48F2-97EC-F2EC3925732F}" type="sibTrans" cxnId="{04191513-4B05-4C68-9E2B-909B68D0252E}">
      <dgm:prSet/>
      <dgm:spPr/>
      <dgm:t>
        <a:bodyPr/>
        <a:lstStyle/>
        <a:p>
          <a:endParaRPr lang="en-US"/>
        </a:p>
      </dgm:t>
    </dgm:pt>
    <dgm:pt modelId="{344A5A9B-91A7-477F-BA0B-9C7E0A2485D8}">
      <dgm:prSet/>
      <dgm:spPr/>
      <dgm:t>
        <a:bodyPr/>
        <a:lstStyle/>
        <a:p>
          <a:r>
            <a:rPr lang="en-US"/>
            <a:t>All unit objectives are listed in the beginning of each presentation. </a:t>
          </a:r>
        </a:p>
      </dgm:t>
    </dgm:pt>
    <dgm:pt modelId="{2A66F8D8-72D6-426C-80C9-8E4D40B94EAB}" type="parTrans" cxnId="{6F6F7452-F867-4337-A9A3-E11B4ACC8B78}">
      <dgm:prSet/>
      <dgm:spPr/>
      <dgm:t>
        <a:bodyPr/>
        <a:lstStyle/>
        <a:p>
          <a:endParaRPr lang="en-US"/>
        </a:p>
      </dgm:t>
    </dgm:pt>
    <dgm:pt modelId="{F542A7E3-FB59-40B9-8E40-4D5AB93D2D4C}" type="sibTrans" cxnId="{6F6F7452-F867-4337-A9A3-E11B4ACC8B78}">
      <dgm:prSet/>
      <dgm:spPr/>
      <dgm:t>
        <a:bodyPr/>
        <a:lstStyle/>
        <a:p>
          <a:endParaRPr lang="en-US"/>
        </a:p>
      </dgm:t>
    </dgm:pt>
    <dgm:pt modelId="{E6B3A00E-91F6-46E9-85BF-ACB28368BA18}" type="pres">
      <dgm:prSet presAssocID="{874A272D-A9EB-423F-8399-8AE96AF06F3B}" presName="root" presStyleCnt="0">
        <dgm:presLayoutVars>
          <dgm:dir/>
          <dgm:resizeHandles val="exact"/>
        </dgm:presLayoutVars>
      </dgm:prSet>
      <dgm:spPr/>
    </dgm:pt>
    <dgm:pt modelId="{D2EFC2AD-59DA-4740-9F26-1A07F58FA8EB}" type="pres">
      <dgm:prSet presAssocID="{99E9C5C2-6493-46A7-943C-2E7ACF915241}" presName="compNode" presStyleCnt="0"/>
      <dgm:spPr/>
    </dgm:pt>
    <dgm:pt modelId="{3E67934C-0B2C-47DD-90CF-0E3E002C0541}" type="pres">
      <dgm:prSet presAssocID="{99E9C5C2-6493-46A7-943C-2E7ACF915241}" presName="bgRect" presStyleLbl="bgShp" presStyleIdx="0" presStyleCnt="2"/>
      <dgm:spPr/>
    </dgm:pt>
    <dgm:pt modelId="{C3F9D0FF-8F75-47E0-A5A4-02D9E2288631}" type="pres">
      <dgm:prSet presAssocID="{99E9C5C2-6493-46A7-943C-2E7ACF9152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46632E8-1ADF-4F78-9E6F-8C0D4EB4D59A}" type="pres">
      <dgm:prSet presAssocID="{99E9C5C2-6493-46A7-943C-2E7ACF915241}" presName="spaceRect" presStyleCnt="0"/>
      <dgm:spPr/>
    </dgm:pt>
    <dgm:pt modelId="{ABA8ED0B-CCAC-4E65-9D68-9DF103A934F0}" type="pres">
      <dgm:prSet presAssocID="{99E9C5C2-6493-46A7-943C-2E7ACF915241}" presName="parTx" presStyleLbl="revTx" presStyleIdx="0" presStyleCnt="2">
        <dgm:presLayoutVars>
          <dgm:chMax val="0"/>
          <dgm:chPref val="0"/>
        </dgm:presLayoutVars>
      </dgm:prSet>
      <dgm:spPr/>
    </dgm:pt>
    <dgm:pt modelId="{45BB7AAB-1F84-47B5-8FDF-0586E2CBA9EC}" type="pres">
      <dgm:prSet presAssocID="{5B91FEB0-5018-48F2-97EC-F2EC3925732F}" presName="sibTrans" presStyleCnt="0"/>
      <dgm:spPr/>
    </dgm:pt>
    <dgm:pt modelId="{C6DC9F67-3E38-4CAD-9DF0-22B97A8BC589}" type="pres">
      <dgm:prSet presAssocID="{344A5A9B-91A7-477F-BA0B-9C7E0A2485D8}" presName="compNode" presStyleCnt="0"/>
      <dgm:spPr/>
    </dgm:pt>
    <dgm:pt modelId="{32A7B00D-76AE-4C5C-BC8A-886E91342C8B}" type="pres">
      <dgm:prSet presAssocID="{344A5A9B-91A7-477F-BA0B-9C7E0A2485D8}" presName="bgRect" presStyleLbl="bgShp" presStyleIdx="1" presStyleCnt="2"/>
      <dgm:spPr/>
    </dgm:pt>
    <dgm:pt modelId="{41626391-D859-4036-A0FA-A74A7BA16082}" type="pres">
      <dgm:prSet presAssocID="{344A5A9B-91A7-477F-BA0B-9C7E0A2485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1B24070-ED06-4900-A934-0CAB5B0BF851}" type="pres">
      <dgm:prSet presAssocID="{344A5A9B-91A7-477F-BA0B-9C7E0A2485D8}" presName="spaceRect" presStyleCnt="0"/>
      <dgm:spPr/>
    </dgm:pt>
    <dgm:pt modelId="{3A6E0426-D4BA-4DA1-A71D-736969BDE140}" type="pres">
      <dgm:prSet presAssocID="{344A5A9B-91A7-477F-BA0B-9C7E0A2485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191513-4B05-4C68-9E2B-909B68D0252E}" srcId="{874A272D-A9EB-423F-8399-8AE96AF06F3B}" destId="{99E9C5C2-6493-46A7-943C-2E7ACF915241}" srcOrd="0" destOrd="0" parTransId="{784CA378-39BC-4C60-9CC1-213C962674DF}" sibTransId="{5B91FEB0-5018-48F2-97EC-F2EC3925732F}"/>
    <dgm:cxn modelId="{6F6F7452-F867-4337-A9A3-E11B4ACC8B78}" srcId="{874A272D-A9EB-423F-8399-8AE96AF06F3B}" destId="{344A5A9B-91A7-477F-BA0B-9C7E0A2485D8}" srcOrd="1" destOrd="0" parTransId="{2A66F8D8-72D6-426C-80C9-8E4D40B94EAB}" sibTransId="{F542A7E3-FB59-40B9-8E40-4D5AB93D2D4C}"/>
    <dgm:cxn modelId="{7FA508A0-46F1-414C-B634-7CB14AA9D31E}" type="presOf" srcId="{874A272D-A9EB-423F-8399-8AE96AF06F3B}" destId="{E6B3A00E-91F6-46E9-85BF-ACB28368BA18}" srcOrd="0" destOrd="0" presId="urn:microsoft.com/office/officeart/2018/2/layout/IconVerticalSolidList"/>
    <dgm:cxn modelId="{90C9D1C1-1433-4982-BBAB-5E811B63B580}" type="presOf" srcId="{344A5A9B-91A7-477F-BA0B-9C7E0A2485D8}" destId="{3A6E0426-D4BA-4DA1-A71D-736969BDE140}" srcOrd="0" destOrd="0" presId="urn:microsoft.com/office/officeart/2018/2/layout/IconVerticalSolidList"/>
    <dgm:cxn modelId="{AA776DC8-8269-40A8-A603-9ECAC23253DD}" type="presOf" srcId="{99E9C5C2-6493-46A7-943C-2E7ACF915241}" destId="{ABA8ED0B-CCAC-4E65-9D68-9DF103A934F0}" srcOrd="0" destOrd="0" presId="urn:microsoft.com/office/officeart/2018/2/layout/IconVerticalSolidList"/>
    <dgm:cxn modelId="{AD64E4EB-780F-4A35-A15E-1ACE6C4133DC}" type="presParOf" srcId="{E6B3A00E-91F6-46E9-85BF-ACB28368BA18}" destId="{D2EFC2AD-59DA-4740-9F26-1A07F58FA8EB}" srcOrd="0" destOrd="0" presId="urn:microsoft.com/office/officeart/2018/2/layout/IconVerticalSolidList"/>
    <dgm:cxn modelId="{59246FDC-5E5D-46BB-A748-A9C661E6B03B}" type="presParOf" srcId="{D2EFC2AD-59DA-4740-9F26-1A07F58FA8EB}" destId="{3E67934C-0B2C-47DD-90CF-0E3E002C0541}" srcOrd="0" destOrd="0" presId="urn:microsoft.com/office/officeart/2018/2/layout/IconVerticalSolidList"/>
    <dgm:cxn modelId="{D2D70979-AFCB-4C49-A16F-8C7F21780419}" type="presParOf" srcId="{D2EFC2AD-59DA-4740-9F26-1A07F58FA8EB}" destId="{C3F9D0FF-8F75-47E0-A5A4-02D9E2288631}" srcOrd="1" destOrd="0" presId="urn:microsoft.com/office/officeart/2018/2/layout/IconVerticalSolidList"/>
    <dgm:cxn modelId="{20895B2C-FA09-40A6-A1D0-40FB9C8D93F0}" type="presParOf" srcId="{D2EFC2AD-59DA-4740-9F26-1A07F58FA8EB}" destId="{D46632E8-1ADF-4F78-9E6F-8C0D4EB4D59A}" srcOrd="2" destOrd="0" presId="urn:microsoft.com/office/officeart/2018/2/layout/IconVerticalSolidList"/>
    <dgm:cxn modelId="{9E878332-57E9-46D5-933E-0EA0A22B0F5D}" type="presParOf" srcId="{D2EFC2AD-59DA-4740-9F26-1A07F58FA8EB}" destId="{ABA8ED0B-CCAC-4E65-9D68-9DF103A934F0}" srcOrd="3" destOrd="0" presId="urn:microsoft.com/office/officeart/2018/2/layout/IconVerticalSolidList"/>
    <dgm:cxn modelId="{1EF1AF55-7D00-4BA8-B4AB-CE10D4F0FD85}" type="presParOf" srcId="{E6B3A00E-91F6-46E9-85BF-ACB28368BA18}" destId="{45BB7AAB-1F84-47B5-8FDF-0586E2CBA9EC}" srcOrd="1" destOrd="0" presId="urn:microsoft.com/office/officeart/2018/2/layout/IconVerticalSolidList"/>
    <dgm:cxn modelId="{7A4614D3-8623-4F86-A7BB-D468898DB173}" type="presParOf" srcId="{E6B3A00E-91F6-46E9-85BF-ACB28368BA18}" destId="{C6DC9F67-3E38-4CAD-9DF0-22B97A8BC589}" srcOrd="2" destOrd="0" presId="urn:microsoft.com/office/officeart/2018/2/layout/IconVerticalSolidList"/>
    <dgm:cxn modelId="{AD54349A-5A91-4EA5-97A3-13ABBABDD4BE}" type="presParOf" srcId="{C6DC9F67-3E38-4CAD-9DF0-22B97A8BC589}" destId="{32A7B00D-76AE-4C5C-BC8A-886E91342C8B}" srcOrd="0" destOrd="0" presId="urn:microsoft.com/office/officeart/2018/2/layout/IconVerticalSolidList"/>
    <dgm:cxn modelId="{1B64D3E4-EE96-4CC0-95F9-A1D249DDE816}" type="presParOf" srcId="{C6DC9F67-3E38-4CAD-9DF0-22B97A8BC589}" destId="{41626391-D859-4036-A0FA-A74A7BA16082}" srcOrd="1" destOrd="0" presId="urn:microsoft.com/office/officeart/2018/2/layout/IconVerticalSolidList"/>
    <dgm:cxn modelId="{93B57E34-DACC-415F-A152-E87BA728AEDF}" type="presParOf" srcId="{C6DC9F67-3E38-4CAD-9DF0-22B97A8BC589}" destId="{C1B24070-ED06-4900-A934-0CAB5B0BF851}" srcOrd="2" destOrd="0" presId="urn:microsoft.com/office/officeart/2018/2/layout/IconVerticalSolidList"/>
    <dgm:cxn modelId="{6B8CC647-294D-4D67-BE34-DDFDECC5B5A4}" type="presParOf" srcId="{C6DC9F67-3E38-4CAD-9DF0-22B97A8BC589}" destId="{3A6E0426-D4BA-4DA1-A71D-736969BDE1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6BF222-AB97-48CE-BBCF-0C1FF69285B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92474E-4760-4F6D-A3B4-27B9752D272B}">
      <dgm:prSet/>
      <dgm:spPr/>
      <dgm:t>
        <a:bodyPr/>
        <a:lstStyle/>
        <a:p>
          <a:r>
            <a:rPr lang="en-US"/>
            <a:t>The &lt;div&gt; (division) and &lt;span&gt; (span of words) elements are designed to be used with CSS</a:t>
          </a:r>
        </a:p>
      </dgm:t>
    </dgm:pt>
    <dgm:pt modelId="{316ACA49-95DE-4D83-95BD-528B260A8E59}" type="parTrans" cxnId="{819676B2-AF56-4ADE-A7D2-5BBEDFFEBF2F}">
      <dgm:prSet/>
      <dgm:spPr/>
      <dgm:t>
        <a:bodyPr/>
        <a:lstStyle/>
        <a:p>
          <a:endParaRPr lang="en-US"/>
        </a:p>
      </dgm:t>
    </dgm:pt>
    <dgm:pt modelId="{2FB65B9B-97A0-457A-BA3B-CE23CD405834}" type="sibTrans" cxnId="{819676B2-AF56-4ADE-A7D2-5BBEDFFEBF2F}">
      <dgm:prSet/>
      <dgm:spPr/>
      <dgm:t>
        <a:bodyPr/>
        <a:lstStyle/>
        <a:p>
          <a:endParaRPr lang="en-US"/>
        </a:p>
      </dgm:t>
    </dgm:pt>
    <dgm:pt modelId="{8C078209-4A9C-4C25-874E-49AC3B64C556}">
      <dgm:prSet/>
      <dgm:spPr/>
      <dgm:t>
        <a:bodyPr/>
        <a:lstStyle/>
        <a:p>
          <a:r>
            <a:rPr lang="en-US"/>
            <a:t>They let you specify logical divisions within a document that have their own name and style properties</a:t>
          </a:r>
        </a:p>
      </dgm:t>
    </dgm:pt>
    <dgm:pt modelId="{19340227-C70E-4F64-94C1-E22B55D1D4CB}" type="parTrans" cxnId="{2704E5E9-88AA-4BFD-8329-1473CAE70EB6}">
      <dgm:prSet/>
      <dgm:spPr/>
      <dgm:t>
        <a:bodyPr/>
        <a:lstStyle/>
        <a:p>
          <a:endParaRPr lang="en-US"/>
        </a:p>
      </dgm:t>
    </dgm:pt>
    <dgm:pt modelId="{3ADB2B25-9B78-4E1C-9C6F-8E818E83F334}" type="sibTrans" cxnId="{2704E5E9-88AA-4BFD-8329-1473CAE70EB6}">
      <dgm:prSet/>
      <dgm:spPr/>
      <dgm:t>
        <a:bodyPr/>
        <a:lstStyle/>
        <a:p>
          <a:endParaRPr lang="en-US"/>
        </a:p>
      </dgm:t>
    </dgm:pt>
    <dgm:pt modelId="{1A43720E-1D3F-4CBB-9FB2-1F6335A202AD}" type="pres">
      <dgm:prSet presAssocID="{306BF222-AB97-48CE-BBCF-0C1FF6928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097701-52FB-40E8-8E0F-0F45FD5BE50A}" type="pres">
      <dgm:prSet presAssocID="{5F92474E-4760-4F6D-A3B4-27B9752D272B}" presName="hierRoot1" presStyleCnt="0"/>
      <dgm:spPr/>
    </dgm:pt>
    <dgm:pt modelId="{23AEBE78-4357-42B7-96FE-63D1EAF52E94}" type="pres">
      <dgm:prSet presAssocID="{5F92474E-4760-4F6D-A3B4-27B9752D272B}" presName="composite" presStyleCnt="0"/>
      <dgm:spPr/>
    </dgm:pt>
    <dgm:pt modelId="{5FE87AA9-C2D9-4929-92B6-7CF4C8CBB1B8}" type="pres">
      <dgm:prSet presAssocID="{5F92474E-4760-4F6D-A3B4-27B9752D272B}" presName="background" presStyleLbl="node0" presStyleIdx="0" presStyleCnt="2"/>
      <dgm:spPr/>
    </dgm:pt>
    <dgm:pt modelId="{03BBA607-9949-402B-B598-7386C2E255F5}" type="pres">
      <dgm:prSet presAssocID="{5F92474E-4760-4F6D-A3B4-27B9752D272B}" presName="text" presStyleLbl="fgAcc0" presStyleIdx="0" presStyleCnt="2">
        <dgm:presLayoutVars>
          <dgm:chPref val="3"/>
        </dgm:presLayoutVars>
      </dgm:prSet>
      <dgm:spPr/>
    </dgm:pt>
    <dgm:pt modelId="{9A1CE4D7-8F57-4BFA-AF59-5BFDFE8336F2}" type="pres">
      <dgm:prSet presAssocID="{5F92474E-4760-4F6D-A3B4-27B9752D272B}" presName="hierChild2" presStyleCnt="0"/>
      <dgm:spPr/>
    </dgm:pt>
    <dgm:pt modelId="{F68969D0-406B-4FF7-ADCF-0B3AF099D102}" type="pres">
      <dgm:prSet presAssocID="{8C078209-4A9C-4C25-874E-49AC3B64C556}" presName="hierRoot1" presStyleCnt="0"/>
      <dgm:spPr/>
    </dgm:pt>
    <dgm:pt modelId="{9260C792-B9E2-456E-93F7-4E5141DC9DAC}" type="pres">
      <dgm:prSet presAssocID="{8C078209-4A9C-4C25-874E-49AC3B64C556}" presName="composite" presStyleCnt="0"/>
      <dgm:spPr/>
    </dgm:pt>
    <dgm:pt modelId="{5DEF4EDB-45B2-4AB9-B156-A108C91AC116}" type="pres">
      <dgm:prSet presAssocID="{8C078209-4A9C-4C25-874E-49AC3B64C556}" presName="background" presStyleLbl="node0" presStyleIdx="1" presStyleCnt="2"/>
      <dgm:spPr/>
    </dgm:pt>
    <dgm:pt modelId="{155FF994-D04D-4CA4-ACC9-20CE4B5B5A27}" type="pres">
      <dgm:prSet presAssocID="{8C078209-4A9C-4C25-874E-49AC3B64C556}" presName="text" presStyleLbl="fgAcc0" presStyleIdx="1" presStyleCnt="2">
        <dgm:presLayoutVars>
          <dgm:chPref val="3"/>
        </dgm:presLayoutVars>
      </dgm:prSet>
      <dgm:spPr/>
    </dgm:pt>
    <dgm:pt modelId="{A7B6B8A3-DBF4-40F3-8801-41BD4D99EEB2}" type="pres">
      <dgm:prSet presAssocID="{8C078209-4A9C-4C25-874E-49AC3B64C556}" presName="hierChild2" presStyleCnt="0"/>
      <dgm:spPr/>
    </dgm:pt>
  </dgm:ptLst>
  <dgm:cxnLst>
    <dgm:cxn modelId="{178B6B5A-8DCA-4E43-BC85-A187C1AA5190}" type="presOf" srcId="{8C078209-4A9C-4C25-874E-49AC3B64C556}" destId="{155FF994-D04D-4CA4-ACC9-20CE4B5B5A27}" srcOrd="0" destOrd="0" presId="urn:microsoft.com/office/officeart/2005/8/layout/hierarchy1"/>
    <dgm:cxn modelId="{671FEE7E-74DC-4AFE-961C-C9A808BF216B}" type="presOf" srcId="{306BF222-AB97-48CE-BBCF-0C1FF69285B6}" destId="{1A43720E-1D3F-4CBB-9FB2-1F6335A202AD}" srcOrd="0" destOrd="0" presId="urn:microsoft.com/office/officeart/2005/8/layout/hierarchy1"/>
    <dgm:cxn modelId="{819676B2-AF56-4ADE-A7D2-5BBEDFFEBF2F}" srcId="{306BF222-AB97-48CE-BBCF-0C1FF69285B6}" destId="{5F92474E-4760-4F6D-A3B4-27B9752D272B}" srcOrd="0" destOrd="0" parTransId="{316ACA49-95DE-4D83-95BD-528B260A8E59}" sibTransId="{2FB65B9B-97A0-457A-BA3B-CE23CD405834}"/>
    <dgm:cxn modelId="{C946E5C4-690F-4673-8181-08E82B0443A1}" type="presOf" srcId="{5F92474E-4760-4F6D-A3B4-27B9752D272B}" destId="{03BBA607-9949-402B-B598-7386C2E255F5}" srcOrd="0" destOrd="0" presId="urn:microsoft.com/office/officeart/2005/8/layout/hierarchy1"/>
    <dgm:cxn modelId="{2704E5E9-88AA-4BFD-8329-1473CAE70EB6}" srcId="{306BF222-AB97-48CE-BBCF-0C1FF69285B6}" destId="{8C078209-4A9C-4C25-874E-49AC3B64C556}" srcOrd="1" destOrd="0" parTransId="{19340227-C70E-4F64-94C1-E22B55D1D4CB}" sibTransId="{3ADB2B25-9B78-4E1C-9C6F-8E818E83F334}"/>
    <dgm:cxn modelId="{BF06F8A4-F0F2-415F-846E-834B0DC2FADA}" type="presParOf" srcId="{1A43720E-1D3F-4CBB-9FB2-1F6335A202AD}" destId="{0E097701-52FB-40E8-8E0F-0F45FD5BE50A}" srcOrd="0" destOrd="0" presId="urn:microsoft.com/office/officeart/2005/8/layout/hierarchy1"/>
    <dgm:cxn modelId="{D5AE1A7B-72A9-4011-B4B3-4372C917EDE0}" type="presParOf" srcId="{0E097701-52FB-40E8-8E0F-0F45FD5BE50A}" destId="{23AEBE78-4357-42B7-96FE-63D1EAF52E94}" srcOrd="0" destOrd="0" presId="urn:microsoft.com/office/officeart/2005/8/layout/hierarchy1"/>
    <dgm:cxn modelId="{A7C4B983-3883-42B1-8AFA-05119A224218}" type="presParOf" srcId="{23AEBE78-4357-42B7-96FE-63D1EAF52E94}" destId="{5FE87AA9-C2D9-4929-92B6-7CF4C8CBB1B8}" srcOrd="0" destOrd="0" presId="urn:microsoft.com/office/officeart/2005/8/layout/hierarchy1"/>
    <dgm:cxn modelId="{61C7A570-8B10-4F4A-8AB3-CA1BC9D7582E}" type="presParOf" srcId="{23AEBE78-4357-42B7-96FE-63D1EAF52E94}" destId="{03BBA607-9949-402B-B598-7386C2E255F5}" srcOrd="1" destOrd="0" presId="urn:microsoft.com/office/officeart/2005/8/layout/hierarchy1"/>
    <dgm:cxn modelId="{C227CE6D-1BDC-4ADF-914A-CDE7E7563C52}" type="presParOf" srcId="{0E097701-52FB-40E8-8E0F-0F45FD5BE50A}" destId="{9A1CE4D7-8F57-4BFA-AF59-5BFDFE8336F2}" srcOrd="1" destOrd="0" presId="urn:microsoft.com/office/officeart/2005/8/layout/hierarchy1"/>
    <dgm:cxn modelId="{F1E61A89-B820-41D3-A7F3-17122F1E245A}" type="presParOf" srcId="{1A43720E-1D3F-4CBB-9FB2-1F6335A202AD}" destId="{F68969D0-406B-4FF7-ADCF-0B3AF099D102}" srcOrd="1" destOrd="0" presId="urn:microsoft.com/office/officeart/2005/8/layout/hierarchy1"/>
    <dgm:cxn modelId="{E8D7D813-1E78-4CA2-92E6-CBA8F821B685}" type="presParOf" srcId="{F68969D0-406B-4FF7-ADCF-0B3AF099D102}" destId="{9260C792-B9E2-456E-93F7-4E5141DC9DAC}" srcOrd="0" destOrd="0" presId="urn:microsoft.com/office/officeart/2005/8/layout/hierarchy1"/>
    <dgm:cxn modelId="{28170C96-D3D1-41C1-8AB8-1A9088BC59D8}" type="presParOf" srcId="{9260C792-B9E2-456E-93F7-4E5141DC9DAC}" destId="{5DEF4EDB-45B2-4AB9-B156-A108C91AC116}" srcOrd="0" destOrd="0" presId="urn:microsoft.com/office/officeart/2005/8/layout/hierarchy1"/>
    <dgm:cxn modelId="{529E15C7-0FAD-404C-AF8B-2D3AB9FEB367}" type="presParOf" srcId="{9260C792-B9E2-456E-93F7-4E5141DC9DAC}" destId="{155FF994-D04D-4CA4-ACC9-20CE4B5B5A27}" srcOrd="1" destOrd="0" presId="urn:microsoft.com/office/officeart/2005/8/layout/hierarchy1"/>
    <dgm:cxn modelId="{3CF90990-6288-4009-96D9-5602C7623D71}" type="presParOf" srcId="{F68969D0-406B-4FF7-ADCF-0B3AF099D102}" destId="{A7B6B8A3-DBF4-40F3-8801-41BD4D99E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561461-E72E-47A5-8649-683D4789F1F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AE0F83-16E1-403D-A106-9765441AFB35}">
      <dgm:prSet/>
      <dgm:spPr/>
      <dgm:t>
        <a:bodyPr/>
        <a:lstStyle/>
        <a:p>
          <a:r>
            <a:rPr lang="en-US"/>
            <a:t>Attribute selectors let you select an element based on whether the element contains an attribute </a:t>
          </a:r>
        </a:p>
      </dgm:t>
    </dgm:pt>
    <dgm:pt modelId="{32ECE726-C739-40F7-81BB-B117964E6E9E}" type="parTrans" cxnId="{395E08BB-E8AB-4002-A6E6-2685336A333E}">
      <dgm:prSet/>
      <dgm:spPr/>
      <dgm:t>
        <a:bodyPr/>
        <a:lstStyle/>
        <a:p>
          <a:endParaRPr lang="en-US"/>
        </a:p>
      </dgm:t>
    </dgm:pt>
    <dgm:pt modelId="{082431F1-4604-417A-ACA1-FFDC7FB8D605}" type="sibTrans" cxnId="{395E08BB-E8AB-4002-A6E6-2685336A333E}">
      <dgm:prSet/>
      <dgm:spPr/>
      <dgm:t>
        <a:bodyPr/>
        <a:lstStyle/>
        <a:p>
          <a:endParaRPr lang="en-US"/>
        </a:p>
      </dgm:t>
    </dgm:pt>
    <dgm:pt modelId="{0C3278A3-0950-4459-AFAB-259263062429}">
      <dgm:prSet/>
      <dgm:spPr/>
      <dgm:t>
        <a:bodyPr/>
        <a:lstStyle/>
        <a:p>
          <a:r>
            <a:rPr lang="en-US"/>
            <a:t>Elements can be selected based on a specific value the attribute contains</a:t>
          </a:r>
        </a:p>
      </dgm:t>
    </dgm:pt>
    <dgm:pt modelId="{BCA30CAD-E781-44B7-A9D5-B035A429BE3D}" type="parTrans" cxnId="{94224CB5-D6F1-43A8-872B-ABD072EBB5AC}">
      <dgm:prSet/>
      <dgm:spPr/>
      <dgm:t>
        <a:bodyPr/>
        <a:lstStyle/>
        <a:p>
          <a:endParaRPr lang="en-US"/>
        </a:p>
      </dgm:t>
    </dgm:pt>
    <dgm:pt modelId="{EF718F21-20DE-4C63-B67F-611EC9334084}" type="sibTrans" cxnId="{94224CB5-D6F1-43A8-872B-ABD072EBB5AC}">
      <dgm:prSet/>
      <dgm:spPr/>
      <dgm:t>
        <a:bodyPr/>
        <a:lstStyle/>
        <a:p>
          <a:endParaRPr lang="en-US"/>
        </a:p>
      </dgm:t>
    </dgm:pt>
    <dgm:pt modelId="{F8E287A2-ADDE-4693-807E-836AA06EA127}">
      <dgm:prSet/>
      <dgm:spPr/>
      <dgm:t>
        <a:bodyPr/>
        <a:lstStyle/>
        <a:p>
          <a:r>
            <a:rPr lang="en-US"/>
            <a:t>Attribute selectors match against attributes and their values</a:t>
          </a:r>
        </a:p>
      </dgm:t>
    </dgm:pt>
    <dgm:pt modelId="{8D5BEC8E-69B6-4B85-9DD8-B3544FD030C9}" type="parTrans" cxnId="{3545CA8D-3CDD-4F40-8DF3-9DD36AB6CE47}">
      <dgm:prSet/>
      <dgm:spPr/>
      <dgm:t>
        <a:bodyPr/>
        <a:lstStyle/>
        <a:p>
          <a:endParaRPr lang="en-US"/>
        </a:p>
      </dgm:t>
    </dgm:pt>
    <dgm:pt modelId="{091034E3-F699-4045-91A3-1E19ECDF80EA}" type="sibTrans" cxnId="{3545CA8D-3CDD-4F40-8DF3-9DD36AB6CE47}">
      <dgm:prSet/>
      <dgm:spPr/>
      <dgm:t>
        <a:bodyPr/>
        <a:lstStyle/>
        <a:p>
          <a:endParaRPr lang="en-US"/>
        </a:p>
      </dgm:t>
    </dgm:pt>
    <dgm:pt modelId="{F2097FA2-6B00-4C06-B226-7C7C8E932328}">
      <dgm:prSet/>
      <dgm:spPr/>
      <dgm:t>
        <a:bodyPr/>
        <a:lstStyle/>
        <a:p>
          <a:r>
            <a:rPr lang="en-US"/>
            <a:t>To select this element:</a:t>
          </a:r>
        </a:p>
      </dgm:t>
    </dgm:pt>
    <dgm:pt modelId="{0752237E-D7B0-4AEF-A47C-1F9982E21314}" type="parTrans" cxnId="{59FD390F-B562-429A-8C4A-3068EC2BAA95}">
      <dgm:prSet/>
      <dgm:spPr/>
      <dgm:t>
        <a:bodyPr/>
        <a:lstStyle/>
        <a:p>
          <a:endParaRPr lang="en-US"/>
        </a:p>
      </dgm:t>
    </dgm:pt>
    <dgm:pt modelId="{9177D433-0D80-4510-8F8E-FD11D311A2CA}" type="sibTrans" cxnId="{59FD390F-B562-429A-8C4A-3068EC2BAA95}">
      <dgm:prSet/>
      <dgm:spPr/>
      <dgm:t>
        <a:bodyPr/>
        <a:lstStyle/>
        <a:p>
          <a:endParaRPr lang="en-US"/>
        </a:p>
      </dgm:t>
    </dgm:pt>
    <dgm:pt modelId="{AF4CD2AC-6221-4FCA-AD18-E6B019D18357}">
      <dgm:prSet/>
      <dgm:spPr/>
      <dgm:t>
        <a:bodyPr/>
        <a:lstStyle/>
        <a:p>
          <a:r>
            <a:rPr lang="en-US"/>
            <a:t>&lt;img src="images/home.gif" title="home" alt="Home navigation button" /&gt;</a:t>
          </a:r>
        </a:p>
      </dgm:t>
    </dgm:pt>
    <dgm:pt modelId="{FB3EF3E3-FE56-4884-8F99-6315A048E984}" type="parTrans" cxnId="{7B3A6611-EA1E-47A8-AA96-94D91D3D6214}">
      <dgm:prSet/>
      <dgm:spPr/>
      <dgm:t>
        <a:bodyPr/>
        <a:lstStyle/>
        <a:p>
          <a:endParaRPr lang="en-US"/>
        </a:p>
      </dgm:t>
    </dgm:pt>
    <dgm:pt modelId="{0BE0CFFD-9DC6-41EF-A7E1-D9181FCF3E22}" type="sibTrans" cxnId="{7B3A6611-EA1E-47A8-AA96-94D91D3D6214}">
      <dgm:prSet/>
      <dgm:spPr/>
      <dgm:t>
        <a:bodyPr/>
        <a:lstStyle/>
        <a:p>
          <a:endParaRPr lang="en-US"/>
        </a:p>
      </dgm:t>
    </dgm:pt>
    <dgm:pt modelId="{1DD8DA71-E3F1-4557-8AB1-25BC8B75F352}">
      <dgm:prSet/>
      <dgm:spPr/>
      <dgm:t>
        <a:bodyPr/>
        <a:lstStyle/>
        <a:p>
          <a:r>
            <a:rPr lang="en-US"/>
            <a:t>using attribute selectors, you could use the value that the title attribute contains, as shown:</a:t>
          </a:r>
        </a:p>
      </dgm:t>
    </dgm:pt>
    <dgm:pt modelId="{82BE3571-6035-49ED-ADCD-881D6A495E29}" type="parTrans" cxnId="{A453B2FE-1211-446F-821A-66D0EB4B148C}">
      <dgm:prSet/>
      <dgm:spPr/>
      <dgm:t>
        <a:bodyPr/>
        <a:lstStyle/>
        <a:p>
          <a:endParaRPr lang="en-US"/>
        </a:p>
      </dgm:t>
    </dgm:pt>
    <dgm:pt modelId="{0887EE58-89AD-4844-A008-971908748A47}" type="sibTrans" cxnId="{A453B2FE-1211-446F-821A-66D0EB4B148C}">
      <dgm:prSet/>
      <dgm:spPr/>
      <dgm:t>
        <a:bodyPr/>
        <a:lstStyle/>
        <a:p>
          <a:endParaRPr lang="en-US"/>
        </a:p>
      </dgm:t>
    </dgm:pt>
    <dgm:pt modelId="{2A8BD439-9328-499A-8B85-D9832E3B943B}">
      <dgm:prSet/>
      <dgm:spPr/>
      <dgm:t>
        <a:bodyPr/>
        <a:lstStyle/>
        <a:p>
          <a:r>
            <a:rPr lang="en-US"/>
            <a:t>img[title=home] {border-color: red;}</a:t>
          </a:r>
        </a:p>
      </dgm:t>
    </dgm:pt>
    <dgm:pt modelId="{7403D783-AB0D-4801-A5A4-F96369C51819}" type="parTrans" cxnId="{7726C28F-DEA0-4B2C-852F-8F182BEAA5FF}">
      <dgm:prSet/>
      <dgm:spPr/>
      <dgm:t>
        <a:bodyPr/>
        <a:lstStyle/>
        <a:p>
          <a:endParaRPr lang="en-US"/>
        </a:p>
      </dgm:t>
    </dgm:pt>
    <dgm:pt modelId="{A2A1D2E7-6670-4E5E-84CA-F77EC65A3CD3}" type="sibTrans" cxnId="{7726C28F-DEA0-4B2C-852F-8F182BEAA5FF}">
      <dgm:prSet/>
      <dgm:spPr/>
      <dgm:t>
        <a:bodyPr/>
        <a:lstStyle/>
        <a:p>
          <a:endParaRPr lang="en-US"/>
        </a:p>
      </dgm:t>
    </dgm:pt>
    <dgm:pt modelId="{753B8150-3A2A-44A8-8D0C-268496B2AAF7}" type="pres">
      <dgm:prSet presAssocID="{18561461-E72E-47A5-8649-683D4789F1F2}" presName="Name0" presStyleCnt="0">
        <dgm:presLayoutVars>
          <dgm:dir/>
          <dgm:resizeHandles val="exact"/>
        </dgm:presLayoutVars>
      </dgm:prSet>
      <dgm:spPr/>
    </dgm:pt>
    <dgm:pt modelId="{AE49A0C3-1389-4614-A9BD-1C8758EBC1CC}" type="pres">
      <dgm:prSet presAssocID="{B8AE0F83-16E1-403D-A106-9765441AFB35}" presName="node" presStyleLbl="node1" presStyleIdx="0" presStyleCnt="6">
        <dgm:presLayoutVars>
          <dgm:bulletEnabled val="1"/>
        </dgm:presLayoutVars>
      </dgm:prSet>
      <dgm:spPr/>
    </dgm:pt>
    <dgm:pt modelId="{9D5B2BDD-4A90-4FF1-896A-4F15C33784C6}" type="pres">
      <dgm:prSet presAssocID="{082431F1-4604-417A-ACA1-FFDC7FB8D605}" presName="sibTrans" presStyleLbl="sibTrans1D1" presStyleIdx="0" presStyleCnt="5"/>
      <dgm:spPr/>
    </dgm:pt>
    <dgm:pt modelId="{1A9ADC55-64AB-4E55-92CC-6213D2336361}" type="pres">
      <dgm:prSet presAssocID="{082431F1-4604-417A-ACA1-FFDC7FB8D605}" presName="connectorText" presStyleLbl="sibTrans1D1" presStyleIdx="0" presStyleCnt="5"/>
      <dgm:spPr/>
    </dgm:pt>
    <dgm:pt modelId="{DEBFA72E-8DD2-4006-A262-AE12844EA9F1}" type="pres">
      <dgm:prSet presAssocID="{0C3278A3-0950-4459-AFAB-259263062429}" presName="node" presStyleLbl="node1" presStyleIdx="1" presStyleCnt="6">
        <dgm:presLayoutVars>
          <dgm:bulletEnabled val="1"/>
        </dgm:presLayoutVars>
      </dgm:prSet>
      <dgm:spPr/>
    </dgm:pt>
    <dgm:pt modelId="{7C8EA2BE-57B4-4719-B4F1-4C01CE69F451}" type="pres">
      <dgm:prSet presAssocID="{EF718F21-20DE-4C63-B67F-611EC9334084}" presName="sibTrans" presStyleLbl="sibTrans1D1" presStyleIdx="1" presStyleCnt="5"/>
      <dgm:spPr/>
    </dgm:pt>
    <dgm:pt modelId="{FF28EAC5-2083-45D4-9501-74400EE6388A}" type="pres">
      <dgm:prSet presAssocID="{EF718F21-20DE-4C63-B67F-611EC9334084}" presName="connectorText" presStyleLbl="sibTrans1D1" presStyleIdx="1" presStyleCnt="5"/>
      <dgm:spPr/>
    </dgm:pt>
    <dgm:pt modelId="{977D23DF-31C7-4E13-B55F-9A265706A20F}" type="pres">
      <dgm:prSet presAssocID="{F8E287A2-ADDE-4693-807E-836AA06EA127}" presName="node" presStyleLbl="node1" presStyleIdx="2" presStyleCnt="6">
        <dgm:presLayoutVars>
          <dgm:bulletEnabled val="1"/>
        </dgm:presLayoutVars>
      </dgm:prSet>
      <dgm:spPr/>
    </dgm:pt>
    <dgm:pt modelId="{B6F2BD6D-7725-460B-B791-BA8EE071732D}" type="pres">
      <dgm:prSet presAssocID="{091034E3-F699-4045-91A3-1E19ECDF80EA}" presName="sibTrans" presStyleLbl="sibTrans1D1" presStyleIdx="2" presStyleCnt="5"/>
      <dgm:spPr/>
    </dgm:pt>
    <dgm:pt modelId="{871DF897-CCFA-4C85-8D10-CFE682853C7E}" type="pres">
      <dgm:prSet presAssocID="{091034E3-F699-4045-91A3-1E19ECDF80EA}" presName="connectorText" presStyleLbl="sibTrans1D1" presStyleIdx="2" presStyleCnt="5"/>
      <dgm:spPr/>
    </dgm:pt>
    <dgm:pt modelId="{8445CCD3-4DAA-4B11-948A-5C967E2F0B9C}" type="pres">
      <dgm:prSet presAssocID="{F2097FA2-6B00-4C06-B226-7C7C8E932328}" presName="node" presStyleLbl="node1" presStyleIdx="3" presStyleCnt="6">
        <dgm:presLayoutVars>
          <dgm:bulletEnabled val="1"/>
        </dgm:presLayoutVars>
      </dgm:prSet>
      <dgm:spPr/>
    </dgm:pt>
    <dgm:pt modelId="{28B413A9-DC37-4087-835B-77C417B19082}" type="pres">
      <dgm:prSet presAssocID="{9177D433-0D80-4510-8F8E-FD11D311A2CA}" presName="sibTrans" presStyleLbl="sibTrans1D1" presStyleIdx="3" presStyleCnt="5"/>
      <dgm:spPr/>
    </dgm:pt>
    <dgm:pt modelId="{39FB4FA7-71F0-40BA-AE73-0ABBDA78BC21}" type="pres">
      <dgm:prSet presAssocID="{9177D433-0D80-4510-8F8E-FD11D311A2CA}" presName="connectorText" presStyleLbl="sibTrans1D1" presStyleIdx="3" presStyleCnt="5"/>
      <dgm:spPr/>
    </dgm:pt>
    <dgm:pt modelId="{5E31ECFB-D5CE-43F0-96C4-1A17FA6B955F}" type="pres">
      <dgm:prSet presAssocID="{AF4CD2AC-6221-4FCA-AD18-E6B019D18357}" presName="node" presStyleLbl="node1" presStyleIdx="4" presStyleCnt="6">
        <dgm:presLayoutVars>
          <dgm:bulletEnabled val="1"/>
        </dgm:presLayoutVars>
      </dgm:prSet>
      <dgm:spPr/>
    </dgm:pt>
    <dgm:pt modelId="{89E36F89-CF32-4725-994B-D113220F1392}" type="pres">
      <dgm:prSet presAssocID="{0BE0CFFD-9DC6-41EF-A7E1-D9181FCF3E22}" presName="sibTrans" presStyleLbl="sibTrans1D1" presStyleIdx="4" presStyleCnt="5"/>
      <dgm:spPr/>
    </dgm:pt>
    <dgm:pt modelId="{B1ED6A97-0361-4020-9966-A49201455D89}" type="pres">
      <dgm:prSet presAssocID="{0BE0CFFD-9DC6-41EF-A7E1-D9181FCF3E22}" presName="connectorText" presStyleLbl="sibTrans1D1" presStyleIdx="4" presStyleCnt="5"/>
      <dgm:spPr/>
    </dgm:pt>
    <dgm:pt modelId="{C248A818-11E8-49CB-B4F4-4100039D9952}" type="pres">
      <dgm:prSet presAssocID="{2A8BD439-9328-499A-8B85-D9832E3B943B}" presName="node" presStyleLbl="node1" presStyleIdx="5" presStyleCnt="6">
        <dgm:presLayoutVars>
          <dgm:bulletEnabled val="1"/>
        </dgm:presLayoutVars>
      </dgm:prSet>
      <dgm:spPr/>
    </dgm:pt>
  </dgm:ptLst>
  <dgm:cxnLst>
    <dgm:cxn modelId="{59FD390F-B562-429A-8C4A-3068EC2BAA95}" srcId="{18561461-E72E-47A5-8649-683D4789F1F2}" destId="{F2097FA2-6B00-4C06-B226-7C7C8E932328}" srcOrd="3" destOrd="0" parTransId="{0752237E-D7B0-4AEF-A47C-1F9982E21314}" sibTransId="{9177D433-0D80-4510-8F8E-FD11D311A2CA}"/>
    <dgm:cxn modelId="{7B3A6611-EA1E-47A8-AA96-94D91D3D6214}" srcId="{18561461-E72E-47A5-8649-683D4789F1F2}" destId="{AF4CD2AC-6221-4FCA-AD18-E6B019D18357}" srcOrd="4" destOrd="0" parTransId="{FB3EF3E3-FE56-4884-8F99-6315A048E984}" sibTransId="{0BE0CFFD-9DC6-41EF-A7E1-D9181FCF3E22}"/>
    <dgm:cxn modelId="{DD1A0124-0B68-4BCC-AE59-AFD7E3E667DE}" type="presOf" srcId="{091034E3-F699-4045-91A3-1E19ECDF80EA}" destId="{B6F2BD6D-7725-460B-B791-BA8EE071732D}" srcOrd="0" destOrd="0" presId="urn:microsoft.com/office/officeart/2016/7/layout/RepeatingBendingProcessNew"/>
    <dgm:cxn modelId="{6BD5E638-2168-4C2E-A8E9-6CE17F1CA4A9}" type="presOf" srcId="{9177D433-0D80-4510-8F8E-FD11D311A2CA}" destId="{39FB4FA7-71F0-40BA-AE73-0ABBDA78BC21}" srcOrd="1" destOrd="0" presId="urn:microsoft.com/office/officeart/2016/7/layout/RepeatingBendingProcessNew"/>
    <dgm:cxn modelId="{A6B9003A-1B76-47BE-8797-81F458D0AD4C}" type="presOf" srcId="{9177D433-0D80-4510-8F8E-FD11D311A2CA}" destId="{28B413A9-DC37-4087-835B-77C417B19082}" srcOrd="0" destOrd="0" presId="urn:microsoft.com/office/officeart/2016/7/layout/RepeatingBendingProcessNew"/>
    <dgm:cxn modelId="{F33FE33D-9DD0-42D4-89D1-8B3BD3F159A4}" type="presOf" srcId="{0C3278A3-0950-4459-AFAB-259263062429}" destId="{DEBFA72E-8DD2-4006-A262-AE12844EA9F1}" srcOrd="0" destOrd="0" presId="urn:microsoft.com/office/officeart/2016/7/layout/RepeatingBendingProcessNew"/>
    <dgm:cxn modelId="{4F551546-D086-4777-A034-930D69435236}" type="presOf" srcId="{AF4CD2AC-6221-4FCA-AD18-E6B019D18357}" destId="{5E31ECFB-D5CE-43F0-96C4-1A17FA6B955F}" srcOrd="0" destOrd="0" presId="urn:microsoft.com/office/officeart/2016/7/layout/RepeatingBendingProcessNew"/>
    <dgm:cxn modelId="{E84DAC69-B334-495A-8E94-641F589D4737}" type="presOf" srcId="{18561461-E72E-47A5-8649-683D4789F1F2}" destId="{753B8150-3A2A-44A8-8D0C-268496B2AAF7}" srcOrd="0" destOrd="0" presId="urn:microsoft.com/office/officeart/2016/7/layout/RepeatingBendingProcessNew"/>
    <dgm:cxn modelId="{DE4BA571-4B07-442B-9826-2FF655F7A33F}" type="presOf" srcId="{F8E287A2-ADDE-4693-807E-836AA06EA127}" destId="{977D23DF-31C7-4E13-B55F-9A265706A20F}" srcOrd="0" destOrd="0" presId="urn:microsoft.com/office/officeart/2016/7/layout/RepeatingBendingProcessNew"/>
    <dgm:cxn modelId="{7168ED77-6BC0-4E7D-ACF5-3E4BC81D439F}" type="presOf" srcId="{EF718F21-20DE-4C63-B67F-611EC9334084}" destId="{7C8EA2BE-57B4-4719-B4F1-4C01CE69F451}" srcOrd="0" destOrd="0" presId="urn:microsoft.com/office/officeart/2016/7/layout/RepeatingBendingProcessNew"/>
    <dgm:cxn modelId="{B6012659-29E5-4788-8639-8D0DDC626A22}" type="presOf" srcId="{EF718F21-20DE-4C63-B67F-611EC9334084}" destId="{FF28EAC5-2083-45D4-9501-74400EE6388A}" srcOrd="1" destOrd="0" presId="urn:microsoft.com/office/officeart/2016/7/layout/RepeatingBendingProcessNew"/>
    <dgm:cxn modelId="{3545CA8D-3CDD-4F40-8DF3-9DD36AB6CE47}" srcId="{18561461-E72E-47A5-8649-683D4789F1F2}" destId="{F8E287A2-ADDE-4693-807E-836AA06EA127}" srcOrd="2" destOrd="0" parTransId="{8D5BEC8E-69B6-4B85-9DD8-B3544FD030C9}" sibTransId="{091034E3-F699-4045-91A3-1E19ECDF80EA}"/>
    <dgm:cxn modelId="{FABCAF8F-001C-4E3C-A081-C875AC96EE89}" type="presOf" srcId="{F2097FA2-6B00-4C06-B226-7C7C8E932328}" destId="{8445CCD3-4DAA-4B11-948A-5C967E2F0B9C}" srcOrd="0" destOrd="0" presId="urn:microsoft.com/office/officeart/2016/7/layout/RepeatingBendingProcessNew"/>
    <dgm:cxn modelId="{7726C28F-DEA0-4B2C-852F-8F182BEAA5FF}" srcId="{18561461-E72E-47A5-8649-683D4789F1F2}" destId="{2A8BD439-9328-499A-8B85-D9832E3B943B}" srcOrd="5" destOrd="0" parTransId="{7403D783-AB0D-4801-A5A4-F96369C51819}" sibTransId="{A2A1D2E7-6670-4E5E-84CA-F77EC65A3CD3}"/>
    <dgm:cxn modelId="{CA2F51A5-33F8-4504-B45D-96F374786B89}" type="presOf" srcId="{082431F1-4604-417A-ACA1-FFDC7FB8D605}" destId="{1A9ADC55-64AB-4E55-92CC-6213D2336361}" srcOrd="1" destOrd="0" presId="urn:microsoft.com/office/officeart/2016/7/layout/RepeatingBendingProcessNew"/>
    <dgm:cxn modelId="{94224CB5-D6F1-43A8-872B-ABD072EBB5AC}" srcId="{18561461-E72E-47A5-8649-683D4789F1F2}" destId="{0C3278A3-0950-4459-AFAB-259263062429}" srcOrd="1" destOrd="0" parTransId="{BCA30CAD-E781-44B7-A9D5-B035A429BE3D}" sibTransId="{EF718F21-20DE-4C63-B67F-611EC9334084}"/>
    <dgm:cxn modelId="{D081EAB8-FC05-4B25-A71C-A9B780E364BE}" type="presOf" srcId="{1DD8DA71-E3F1-4557-8AB1-25BC8B75F352}" destId="{5E31ECFB-D5CE-43F0-96C4-1A17FA6B955F}" srcOrd="0" destOrd="1" presId="urn:microsoft.com/office/officeart/2016/7/layout/RepeatingBendingProcessNew"/>
    <dgm:cxn modelId="{395E08BB-E8AB-4002-A6E6-2685336A333E}" srcId="{18561461-E72E-47A5-8649-683D4789F1F2}" destId="{B8AE0F83-16E1-403D-A106-9765441AFB35}" srcOrd="0" destOrd="0" parTransId="{32ECE726-C739-40F7-81BB-B117964E6E9E}" sibTransId="{082431F1-4604-417A-ACA1-FFDC7FB8D605}"/>
    <dgm:cxn modelId="{338863BB-43DB-46FF-87BB-0213D95752A2}" type="presOf" srcId="{082431F1-4604-417A-ACA1-FFDC7FB8D605}" destId="{9D5B2BDD-4A90-4FF1-896A-4F15C33784C6}" srcOrd="0" destOrd="0" presId="urn:microsoft.com/office/officeart/2016/7/layout/RepeatingBendingProcessNew"/>
    <dgm:cxn modelId="{1E66E7C0-52C9-4C99-B0B0-64417BDCEC8C}" type="presOf" srcId="{0BE0CFFD-9DC6-41EF-A7E1-D9181FCF3E22}" destId="{B1ED6A97-0361-4020-9966-A49201455D89}" srcOrd="1" destOrd="0" presId="urn:microsoft.com/office/officeart/2016/7/layout/RepeatingBendingProcessNew"/>
    <dgm:cxn modelId="{A11E5EC3-8CD2-4FCC-B50D-92DAE31415AD}" type="presOf" srcId="{B8AE0F83-16E1-403D-A106-9765441AFB35}" destId="{AE49A0C3-1389-4614-A9BD-1C8758EBC1CC}" srcOrd="0" destOrd="0" presId="urn:microsoft.com/office/officeart/2016/7/layout/RepeatingBendingProcessNew"/>
    <dgm:cxn modelId="{AA1FD2EB-03A7-440C-A6A3-A6AF3D1C0D99}" type="presOf" srcId="{0BE0CFFD-9DC6-41EF-A7E1-D9181FCF3E22}" destId="{89E36F89-CF32-4725-994B-D113220F1392}" srcOrd="0" destOrd="0" presId="urn:microsoft.com/office/officeart/2016/7/layout/RepeatingBendingProcessNew"/>
    <dgm:cxn modelId="{5B0D46F6-CC5E-4B71-BFDA-13D57E39274E}" type="presOf" srcId="{2A8BD439-9328-499A-8B85-D9832E3B943B}" destId="{C248A818-11E8-49CB-B4F4-4100039D9952}" srcOrd="0" destOrd="0" presId="urn:microsoft.com/office/officeart/2016/7/layout/RepeatingBendingProcessNew"/>
    <dgm:cxn modelId="{581338F8-F19E-4359-B27A-EB0230096A5B}" type="presOf" srcId="{091034E3-F699-4045-91A3-1E19ECDF80EA}" destId="{871DF897-CCFA-4C85-8D10-CFE682853C7E}" srcOrd="1" destOrd="0" presId="urn:microsoft.com/office/officeart/2016/7/layout/RepeatingBendingProcessNew"/>
    <dgm:cxn modelId="{A453B2FE-1211-446F-821A-66D0EB4B148C}" srcId="{AF4CD2AC-6221-4FCA-AD18-E6B019D18357}" destId="{1DD8DA71-E3F1-4557-8AB1-25BC8B75F352}" srcOrd="0" destOrd="0" parTransId="{82BE3571-6035-49ED-ADCD-881D6A495E29}" sibTransId="{0887EE58-89AD-4844-A008-971908748A47}"/>
    <dgm:cxn modelId="{B0BD99F8-967F-4150-8632-D2229CC41045}" type="presParOf" srcId="{753B8150-3A2A-44A8-8D0C-268496B2AAF7}" destId="{AE49A0C3-1389-4614-A9BD-1C8758EBC1CC}" srcOrd="0" destOrd="0" presId="urn:microsoft.com/office/officeart/2016/7/layout/RepeatingBendingProcessNew"/>
    <dgm:cxn modelId="{A0464C64-49E1-48A5-B2DE-35912CB2E134}" type="presParOf" srcId="{753B8150-3A2A-44A8-8D0C-268496B2AAF7}" destId="{9D5B2BDD-4A90-4FF1-896A-4F15C33784C6}" srcOrd="1" destOrd="0" presId="urn:microsoft.com/office/officeart/2016/7/layout/RepeatingBendingProcessNew"/>
    <dgm:cxn modelId="{8A9C70A9-E744-4232-9947-A3514E5A5B9E}" type="presParOf" srcId="{9D5B2BDD-4A90-4FF1-896A-4F15C33784C6}" destId="{1A9ADC55-64AB-4E55-92CC-6213D2336361}" srcOrd="0" destOrd="0" presId="urn:microsoft.com/office/officeart/2016/7/layout/RepeatingBendingProcessNew"/>
    <dgm:cxn modelId="{D095FD3A-3EE4-40D0-BAB4-4FEA40470D4D}" type="presParOf" srcId="{753B8150-3A2A-44A8-8D0C-268496B2AAF7}" destId="{DEBFA72E-8DD2-4006-A262-AE12844EA9F1}" srcOrd="2" destOrd="0" presId="urn:microsoft.com/office/officeart/2016/7/layout/RepeatingBendingProcessNew"/>
    <dgm:cxn modelId="{55DAA476-78FE-4841-8C83-03314E97E55B}" type="presParOf" srcId="{753B8150-3A2A-44A8-8D0C-268496B2AAF7}" destId="{7C8EA2BE-57B4-4719-B4F1-4C01CE69F451}" srcOrd="3" destOrd="0" presId="urn:microsoft.com/office/officeart/2016/7/layout/RepeatingBendingProcessNew"/>
    <dgm:cxn modelId="{E57FA7C0-65E1-4F65-A2BD-A9DC15DF7E81}" type="presParOf" srcId="{7C8EA2BE-57B4-4719-B4F1-4C01CE69F451}" destId="{FF28EAC5-2083-45D4-9501-74400EE6388A}" srcOrd="0" destOrd="0" presId="urn:microsoft.com/office/officeart/2016/7/layout/RepeatingBendingProcessNew"/>
    <dgm:cxn modelId="{C039B382-887E-4961-AF26-9969B9212012}" type="presParOf" srcId="{753B8150-3A2A-44A8-8D0C-268496B2AAF7}" destId="{977D23DF-31C7-4E13-B55F-9A265706A20F}" srcOrd="4" destOrd="0" presId="urn:microsoft.com/office/officeart/2016/7/layout/RepeatingBendingProcessNew"/>
    <dgm:cxn modelId="{F0CBB953-B1F6-4090-8FCB-B8AC1BB91778}" type="presParOf" srcId="{753B8150-3A2A-44A8-8D0C-268496B2AAF7}" destId="{B6F2BD6D-7725-460B-B791-BA8EE071732D}" srcOrd="5" destOrd="0" presId="urn:microsoft.com/office/officeart/2016/7/layout/RepeatingBendingProcessNew"/>
    <dgm:cxn modelId="{8A4C0E5F-CBDD-49CE-B539-4AAD6A780A5B}" type="presParOf" srcId="{B6F2BD6D-7725-460B-B791-BA8EE071732D}" destId="{871DF897-CCFA-4C85-8D10-CFE682853C7E}" srcOrd="0" destOrd="0" presId="urn:microsoft.com/office/officeart/2016/7/layout/RepeatingBendingProcessNew"/>
    <dgm:cxn modelId="{C59D168D-AEAC-4BBA-8775-35590E040A1C}" type="presParOf" srcId="{753B8150-3A2A-44A8-8D0C-268496B2AAF7}" destId="{8445CCD3-4DAA-4B11-948A-5C967E2F0B9C}" srcOrd="6" destOrd="0" presId="urn:microsoft.com/office/officeart/2016/7/layout/RepeatingBendingProcessNew"/>
    <dgm:cxn modelId="{23A47F73-4C5F-4C6A-8C6B-6E9461B93EE8}" type="presParOf" srcId="{753B8150-3A2A-44A8-8D0C-268496B2AAF7}" destId="{28B413A9-DC37-4087-835B-77C417B19082}" srcOrd="7" destOrd="0" presId="urn:microsoft.com/office/officeart/2016/7/layout/RepeatingBendingProcessNew"/>
    <dgm:cxn modelId="{9CD7D05E-9A52-4783-8E32-FEEE1708F827}" type="presParOf" srcId="{28B413A9-DC37-4087-835B-77C417B19082}" destId="{39FB4FA7-71F0-40BA-AE73-0ABBDA78BC21}" srcOrd="0" destOrd="0" presId="urn:microsoft.com/office/officeart/2016/7/layout/RepeatingBendingProcessNew"/>
    <dgm:cxn modelId="{2B806F9D-F034-480C-A1B2-69337B3D887D}" type="presParOf" srcId="{753B8150-3A2A-44A8-8D0C-268496B2AAF7}" destId="{5E31ECFB-D5CE-43F0-96C4-1A17FA6B955F}" srcOrd="8" destOrd="0" presId="urn:microsoft.com/office/officeart/2016/7/layout/RepeatingBendingProcessNew"/>
    <dgm:cxn modelId="{BC3C3935-669D-402F-959C-C600FC1984B0}" type="presParOf" srcId="{753B8150-3A2A-44A8-8D0C-268496B2AAF7}" destId="{89E36F89-CF32-4725-994B-D113220F1392}" srcOrd="9" destOrd="0" presId="urn:microsoft.com/office/officeart/2016/7/layout/RepeatingBendingProcessNew"/>
    <dgm:cxn modelId="{1B71B346-7F65-40D2-B03D-8C7081367ACD}" type="presParOf" srcId="{89E36F89-CF32-4725-994B-D113220F1392}" destId="{B1ED6A97-0361-4020-9966-A49201455D89}" srcOrd="0" destOrd="0" presId="urn:microsoft.com/office/officeart/2016/7/layout/RepeatingBendingProcessNew"/>
    <dgm:cxn modelId="{9EBB467A-05D0-4D7F-B7D7-241FDC462670}" type="presParOf" srcId="{753B8150-3A2A-44A8-8D0C-268496B2AAF7}" destId="{C248A818-11E8-49CB-B4F4-4100039D995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FE5B24-58FB-4D47-9048-CABCA32A8B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67D977-63B8-487A-BC36-210D8345AA6E}">
      <dgm:prSet/>
      <dgm:spPr/>
      <dgm:t>
        <a:bodyPr/>
        <a:lstStyle/>
        <a:p>
          <a:r>
            <a:rPr lang="en-US"/>
            <a:t>Pseudo-classes select elements based on characteristics other than their element name</a:t>
          </a:r>
        </a:p>
      </dgm:t>
    </dgm:pt>
    <dgm:pt modelId="{3D086D5F-D052-41E0-A58F-5559EA213E47}" type="parTrans" cxnId="{C62547A2-33FF-43B0-8258-45778BE6F141}">
      <dgm:prSet/>
      <dgm:spPr/>
      <dgm:t>
        <a:bodyPr/>
        <a:lstStyle/>
        <a:p>
          <a:endParaRPr lang="en-US"/>
        </a:p>
      </dgm:t>
    </dgm:pt>
    <dgm:pt modelId="{D08E8481-F877-4B46-8378-968C33E42DED}" type="sibTrans" cxnId="{C62547A2-33FF-43B0-8258-45778BE6F141}">
      <dgm:prSet/>
      <dgm:spPr/>
      <dgm:t>
        <a:bodyPr/>
        <a:lstStyle/>
        <a:p>
          <a:endParaRPr lang="en-US"/>
        </a:p>
      </dgm:t>
    </dgm:pt>
    <dgm:pt modelId="{1FD626DC-5E6E-4C51-A4D1-BBF8D419351D}">
      <dgm:prSet/>
      <dgm:spPr/>
      <dgm:t>
        <a:bodyPr/>
        <a:lstStyle/>
        <a:p>
          <a:r>
            <a:rPr lang="en-US"/>
            <a:t>For example, you can change the characteristics of hypertext links with pseudo-classes</a:t>
          </a:r>
        </a:p>
      </dgm:t>
    </dgm:pt>
    <dgm:pt modelId="{0F5D15BB-DAE1-42DE-A3C0-DEE8FE8D9731}" type="parTrans" cxnId="{A58F63F4-F1CB-4751-8105-32BF95FA59D3}">
      <dgm:prSet/>
      <dgm:spPr/>
      <dgm:t>
        <a:bodyPr/>
        <a:lstStyle/>
        <a:p>
          <a:endParaRPr lang="en-US"/>
        </a:p>
      </dgm:t>
    </dgm:pt>
    <dgm:pt modelId="{965100AA-05F8-4823-9B2C-9F9DAE273539}" type="sibTrans" cxnId="{A58F63F4-F1CB-4751-8105-32BF95FA59D3}">
      <dgm:prSet/>
      <dgm:spPr/>
      <dgm:t>
        <a:bodyPr/>
        <a:lstStyle/>
        <a:p>
          <a:endParaRPr lang="en-US"/>
        </a:p>
      </dgm:t>
    </dgm:pt>
    <dgm:pt modelId="{F784B2B4-4368-4B06-B984-70D8C1322108}">
      <dgm:prSet/>
      <dgm:spPr/>
      <dgm:t>
        <a:bodyPr/>
        <a:lstStyle/>
        <a:p>
          <a:r>
            <a:rPr lang="en-US"/>
            <a:t>Pseudo-elements let you change other aspects of a document that are not classified by standard elements such as the first letter or line of a paragraph</a:t>
          </a:r>
        </a:p>
      </dgm:t>
    </dgm:pt>
    <dgm:pt modelId="{F15D5022-7A1C-4D93-B626-346C14D6052C}" type="parTrans" cxnId="{398818D4-3417-4BF5-A524-5123DD91FAAD}">
      <dgm:prSet/>
      <dgm:spPr/>
      <dgm:t>
        <a:bodyPr/>
        <a:lstStyle/>
        <a:p>
          <a:endParaRPr lang="en-US"/>
        </a:p>
      </dgm:t>
    </dgm:pt>
    <dgm:pt modelId="{B62E6282-BD9C-4940-B5A4-4770E7D3580B}" type="sibTrans" cxnId="{398818D4-3417-4BF5-A524-5123DD91FAAD}">
      <dgm:prSet/>
      <dgm:spPr/>
      <dgm:t>
        <a:bodyPr/>
        <a:lstStyle/>
        <a:p>
          <a:endParaRPr lang="en-US"/>
        </a:p>
      </dgm:t>
    </dgm:pt>
    <dgm:pt modelId="{F931D68B-F687-4313-9C1D-24001D3C43E1}" type="pres">
      <dgm:prSet presAssocID="{1DFE5B24-58FB-4D47-9048-CABCA32A8BCE}" presName="root" presStyleCnt="0">
        <dgm:presLayoutVars>
          <dgm:dir/>
          <dgm:resizeHandles val="exact"/>
        </dgm:presLayoutVars>
      </dgm:prSet>
      <dgm:spPr/>
    </dgm:pt>
    <dgm:pt modelId="{F2466E55-FF90-4440-8440-02708622E971}" type="pres">
      <dgm:prSet presAssocID="{A167D977-63B8-487A-BC36-210D8345AA6E}" presName="compNode" presStyleCnt="0"/>
      <dgm:spPr/>
    </dgm:pt>
    <dgm:pt modelId="{D17F9377-B3E7-4317-A2D0-BB1E70EE17DF}" type="pres">
      <dgm:prSet presAssocID="{A167D977-63B8-487A-BC36-210D8345AA6E}" presName="bgRect" presStyleLbl="bgShp" presStyleIdx="0" presStyleCnt="3"/>
      <dgm:spPr/>
    </dgm:pt>
    <dgm:pt modelId="{8EFE36FA-325D-46F6-8FE0-34C5A0FCF1A0}" type="pres">
      <dgm:prSet presAssocID="{A167D977-63B8-487A-BC36-210D8345AA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4FD2BE-A991-4C07-97D7-35911AE0BCD5}" type="pres">
      <dgm:prSet presAssocID="{A167D977-63B8-487A-BC36-210D8345AA6E}" presName="spaceRect" presStyleCnt="0"/>
      <dgm:spPr/>
    </dgm:pt>
    <dgm:pt modelId="{90258C16-B59B-4EDA-8774-B823B3FC0482}" type="pres">
      <dgm:prSet presAssocID="{A167D977-63B8-487A-BC36-210D8345AA6E}" presName="parTx" presStyleLbl="revTx" presStyleIdx="0" presStyleCnt="3">
        <dgm:presLayoutVars>
          <dgm:chMax val="0"/>
          <dgm:chPref val="0"/>
        </dgm:presLayoutVars>
      </dgm:prSet>
      <dgm:spPr/>
    </dgm:pt>
    <dgm:pt modelId="{871CAADE-F7DA-43F9-966B-4631AC94D902}" type="pres">
      <dgm:prSet presAssocID="{D08E8481-F877-4B46-8378-968C33E42DED}" presName="sibTrans" presStyleCnt="0"/>
      <dgm:spPr/>
    </dgm:pt>
    <dgm:pt modelId="{F7B56595-EB75-4C89-A142-3A0700D25EDA}" type="pres">
      <dgm:prSet presAssocID="{1FD626DC-5E6E-4C51-A4D1-BBF8D419351D}" presName="compNode" presStyleCnt="0"/>
      <dgm:spPr/>
    </dgm:pt>
    <dgm:pt modelId="{3D5696B5-37CD-4C3F-9B81-A09E3CDE4599}" type="pres">
      <dgm:prSet presAssocID="{1FD626DC-5E6E-4C51-A4D1-BBF8D419351D}" presName="bgRect" presStyleLbl="bgShp" presStyleIdx="1" presStyleCnt="3"/>
      <dgm:spPr/>
    </dgm:pt>
    <dgm:pt modelId="{66D640D5-F796-4A90-88B7-806F820ADD64}" type="pres">
      <dgm:prSet presAssocID="{1FD626DC-5E6E-4C51-A4D1-BBF8D41935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0A16D3-39EC-467B-9520-70827DB98E23}" type="pres">
      <dgm:prSet presAssocID="{1FD626DC-5E6E-4C51-A4D1-BBF8D419351D}" presName="spaceRect" presStyleCnt="0"/>
      <dgm:spPr/>
    </dgm:pt>
    <dgm:pt modelId="{5C451BC2-2D3D-4A77-B8EC-F5A8093E5F48}" type="pres">
      <dgm:prSet presAssocID="{1FD626DC-5E6E-4C51-A4D1-BBF8D419351D}" presName="parTx" presStyleLbl="revTx" presStyleIdx="1" presStyleCnt="3">
        <dgm:presLayoutVars>
          <dgm:chMax val="0"/>
          <dgm:chPref val="0"/>
        </dgm:presLayoutVars>
      </dgm:prSet>
      <dgm:spPr/>
    </dgm:pt>
    <dgm:pt modelId="{E90FBDB7-662E-4F63-A980-176694C74400}" type="pres">
      <dgm:prSet presAssocID="{965100AA-05F8-4823-9B2C-9F9DAE273539}" presName="sibTrans" presStyleCnt="0"/>
      <dgm:spPr/>
    </dgm:pt>
    <dgm:pt modelId="{7FF61340-D4D6-4F7C-87D7-7CBA68E40DD5}" type="pres">
      <dgm:prSet presAssocID="{F784B2B4-4368-4B06-B984-70D8C1322108}" presName="compNode" presStyleCnt="0"/>
      <dgm:spPr/>
    </dgm:pt>
    <dgm:pt modelId="{CA3C42BF-46AC-47B4-9C09-BAC3FC017A71}" type="pres">
      <dgm:prSet presAssocID="{F784B2B4-4368-4B06-B984-70D8C1322108}" presName="bgRect" presStyleLbl="bgShp" presStyleIdx="2" presStyleCnt="3"/>
      <dgm:spPr/>
    </dgm:pt>
    <dgm:pt modelId="{0FD7F2D5-A0C0-4BA5-B428-D6674CF3819F}" type="pres">
      <dgm:prSet presAssocID="{F784B2B4-4368-4B06-B984-70D8C1322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428BD61-DF39-4A59-A1E0-24DC8F0411FD}" type="pres">
      <dgm:prSet presAssocID="{F784B2B4-4368-4B06-B984-70D8C1322108}" presName="spaceRect" presStyleCnt="0"/>
      <dgm:spPr/>
    </dgm:pt>
    <dgm:pt modelId="{FA243991-9CAA-48B8-A737-3BE362AABA89}" type="pres">
      <dgm:prSet presAssocID="{F784B2B4-4368-4B06-B984-70D8C13221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932126-1CFB-4ED4-8ED7-11EE9EA8DF02}" type="presOf" srcId="{F784B2B4-4368-4B06-B984-70D8C1322108}" destId="{FA243991-9CAA-48B8-A737-3BE362AABA89}" srcOrd="0" destOrd="0" presId="urn:microsoft.com/office/officeart/2018/2/layout/IconVerticalSolidList"/>
    <dgm:cxn modelId="{C710F297-F120-47B6-B745-78DB226BEE36}" type="presOf" srcId="{1DFE5B24-58FB-4D47-9048-CABCA32A8BCE}" destId="{F931D68B-F687-4313-9C1D-24001D3C43E1}" srcOrd="0" destOrd="0" presId="urn:microsoft.com/office/officeart/2018/2/layout/IconVerticalSolidList"/>
    <dgm:cxn modelId="{C62547A2-33FF-43B0-8258-45778BE6F141}" srcId="{1DFE5B24-58FB-4D47-9048-CABCA32A8BCE}" destId="{A167D977-63B8-487A-BC36-210D8345AA6E}" srcOrd="0" destOrd="0" parTransId="{3D086D5F-D052-41E0-A58F-5559EA213E47}" sibTransId="{D08E8481-F877-4B46-8378-968C33E42DED}"/>
    <dgm:cxn modelId="{7DCF19BD-6B4F-49F3-9DC0-60E428A3285A}" type="presOf" srcId="{A167D977-63B8-487A-BC36-210D8345AA6E}" destId="{90258C16-B59B-4EDA-8774-B823B3FC0482}" srcOrd="0" destOrd="0" presId="urn:microsoft.com/office/officeart/2018/2/layout/IconVerticalSolidList"/>
    <dgm:cxn modelId="{398818D4-3417-4BF5-A524-5123DD91FAAD}" srcId="{1DFE5B24-58FB-4D47-9048-CABCA32A8BCE}" destId="{F784B2B4-4368-4B06-B984-70D8C1322108}" srcOrd="2" destOrd="0" parTransId="{F15D5022-7A1C-4D93-B626-346C14D6052C}" sibTransId="{B62E6282-BD9C-4940-B5A4-4770E7D3580B}"/>
    <dgm:cxn modelId="{90066BD7-883D-4B97-AEA0-D1AAE659A34E}" type="presOf" srcId="{1FD626DC-5E6E-4C51-A4D1-BBF8D419351D}" destId="{5C451BC2-2D3D-4A77-B8EC-F5A8093E5F48}" srcOrd="0" destOrd="0" presId="urn:microsoft.com/office/officeart/2018/2/layout/IconVerticalSolidList"/>
    <dgm:cxn modelId="{A58F63F4-F1CB-4751-8105-32BF95FA59D3}" srcId="{1DFE5B24-58FB-4D47-9048-CABCA32A8BCE}" destId="{1FD626DC-5E6E-4C51-A4D1-BBF8D419351D}" srcOrd="1" destOrd="0" parTransId="{0F5D15BB-DAE1-42DE-A3C0-DEE8FE8D9731}" sibTransId="{965100AA-05F8-4823-9B2C-9F9DAE273539}"/>
    <dgm:cxn modelId="{87A2D313-3EAF-4193-B582-8E12EC5DC42B}" type="presParOf" srcId="{F931D68B-F687-4313-9C1D-24001D3C43E1}" destId="{F2466E55-FF90-4440-8440-02708622E971}" srcOrd="0" destOrd="0" presId="urn:microsoft.com/office/officeart/2018/2/layout/IconVerticalSolidList"/>
    <dgm:cxn modelId="{6CB15175-5CA6-4357-A763-AF122B372EC5}" type="presParOf" srcId="{F2466E55-FF90-4440-8440-02708622E971}" destId="{D17F9377-B3E7-4317-A2D0-BB1E70EE17DF}" srcOrd="0" destOrd="0" presId="urn:microsoft.com/office/officeart/2018/2/layout/IconVerticalSolidList"/>
    <dgm:cxn modelId="{1BB02EBF-142A-4DE8-BBF6-ADABCE46D482}" type="presParOf" srcId="{F2466E55-FF90-4440-8440-02708622E971}" destId="{8EFE36FA-325D-46F6-8FE0-34C5A0FCF1A0}" srcOrd="1" destOrd="0" presId="urn:microsoft.com/office/officeart/2018/2/layout/IconVerticalSolidList"/>
    <dgm:cxn modelId="{54E02081-C40E-4D5E-9E8B-E8A262F77CC9}" type="presParOf" srcId="{F2466E55-FF90-4440-8440-02708622E971}" destId="{A94FD2BE-A991-4C07-97D7-35911AE0BCD5}" srcOrd="2" destOrd="0" presId="urn:microsoft.com/office/officeart/2018/2/layout/IconVerticalSolidList"/>
    <dgm:cxn modelId="{2AA7D8F2-4D8F-42EF-B149-985936765249}" type="presParOf" srcId="{F2466E55-FF90-4440-8440-02708622E971}" destId="{90258C16-B59B-4EDA-8774-B823B3FC0482}" srcOrd="3" destOrd="0" presId="urn:microsoft.com/office/officeart/2018/2/layout/IconVerticalSolidList"/>
    <dgm:cxn modelId="{BC54E212-9BD6-4DDD-AC07-FE1893990107}" type="presParOf" srcId="{F931D68B-F687-4313-9C1D-24001D3C43E1}" destId="{871CAADE-F7DA-43F9-966B-4631AC94D902}" srcOrd="1" destOrd="0" presId="urn:microsoft.com/office/officeart/2018/2/layout/IconVerticalSolidList"/>
    <dgm:cxn modelId="{996A8DA1-3B7B-4C2C-9D7B-1BCA396CAE11}" type="presParOf" srcId="{F931D68B-F687-4313-9C1D-24001D3C43E1}" destId="{F7B56595-EB75-4C89-A142-3A0700D25EDA}" srcOrd="2" destOrd="0" presId="urn:microsoft.com/office/officeart/2018/2/layout/IconVerticalSolidList"/>
    <dgm:cxn modelId="{DE1FF4DD-42D7-468F-B133-6814377B03C4}" type="presParOf" srcId="{F7B56595-EB75-4C89-A142-3A0700D25EDA}" destId="{3D5696B5-37CD-4C3F-9B81-A09E3CDE4599}" srcOrd="0" destOrd="0" presId="urn:microsoft.com/office/officeart/2018/2/layout/IconVerticalSolidList"/>
    <dgm:cxn modelId="{B6E7B6DE-ED39-4EFC-9C07-2991D1076206}" type="presParOf" srcId="{F7B56595-EB75-4C89-A142-3A0700D25EDA}" destId="{66D640D5-F796-4A90-88B7-806F820ADD64}" srcOrd="1" destOrd="0" presId="urn:microsoft.com/office/officeart/2018/2/layout/IconVerticalSolidList"/>
    <dgm:cxn modelId="{C07717E9-0776-4EB1-8A87-43765D1978FD}" type="presParOf" srcId="{F7B56595-EB75-4C89-A142-3A0700D25EDA}" destId="{FB0A16D3-39EC-467B-9520-70827DB98E23}" srcOrd="2" destOrd="0" presId="urn:microsoft.com/office/officeart/2018/2/layout/IconVerticalSolidList"/>
    <dgm:cxn modelId="{9B6A296F-772D-43D9-BFE5-915538794C10}" type="presParOf" srcId="{F7B56595-EB75-4C89-A142-3A0700D25EDA}" destId="{5C451BC2-2D3D-4A77-B8EC-F5A8093E5F48}" srcOrd="3" destOrd="0" presId="urn:microsoft.com/office/officeart/2018/2/layout/IconVerticalSolidList"/>
    <dgm:cxn modelId="{7AEA5EF6-21E0-4455-AE7A-35D6B5988216}" type="presParOf" srcId="{F931D68B-F687-4313-9C1D-24001D3C43E1}" destId="{E90FBDB7-662E-4F63-A980-176694C74400}" srcOrd="3" destOrd="0" presId="urn:microsoft.com/office/officeart/2018/2/layout/IconVerticalSolidList"/>
    <dgm:cxn modelId="{9577FC9D-00A6-441A-B9E3-05D92D6F817D}" type="presParOf" srcId="{F931D68B-F687-4313-9C1D-24001D3C43E1}" destId="{7FF61340-D4D6-4F7C-87D7-7CBA68E40DD5}" srcOrd="4" destOrd="0" presId="urn:microsoft.com/office/officeart/2018/2/layout/IconVerticalSolidList"/>
    <dgm:cxn modelId="{0F04E46E-498F-46C0-BC26-295E060EDA90}" type="presParOf" srcId="{7FF61340-D4D6-4F7C-87D7-7CBA68E40DD5}" destId="{CA3C42BF-46AC-47B4-9C09-BAC3FC017A71}" srcOrd="0" destOrd="0" presId="urn:microsoft.com/office/officeart/2018/2/layout/IconVerticalSolidList"/>
    <dgm:cxn modelId="{F430EB31-C25F-4CD8-93A4-20D7F7D86B30}" type="presParOf" srcId="{7FF61340-D4D6-4F7C-87D7-7CBA68E40DD5}" destId="{0FD7F2D5-A0C0-4BA5-B428-D6674CF3819F}" srcOrd="1" destOrd="0" presId="urn:microsoft.com/office/officeart/2018/2/layout/IconVerticalSolidList"/>
    <dgm:cxn modelId="{CA1C144A-7D7D-4B33-9676-4E48665A45B5}" type="presParOf" srcId="{7FF61340-D4D6-4F7C-87D7-7CBA68E40DD5}" destId="{6428BD61-DF39-4A59-A1E0-24DC8F0411FD}" srcOrd="2" destOrd="0" presId="urn:microsoft.com/office/officeart/2018/2/layout/IconVerticalSolidList"/>
    <dgm:cxn modelId="{DE4A7B53-C32B-4DFF-BC05-987FA45A4154}" type="presParOf" srcId="{7FF61340-D4D6-4F7C-87D7-7CBA68E40DD5}" destId="{FA243991-9CAA-48B8-A737-3BE362AABA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0687B2-DB20-430D-8F36-5CD412ABD1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E215F6-A47B-4563-810B-EA872397764E}">
      <dgm:prSet/>
      <dgm:spPr/>
      <dgm:t>
        <a:bodyPr/>
        <a:lstStyle/>
        <a:p>
          <a:r>
            <a:rPr lang="en-US"/>
            <a:t>The cascade means that multiple style sheets and style rules can apply to the same document</a:t>
          </a:r>
        </a:p>
      </dgm:t>
    </dgm:pt>
    <dgm:pt modelId="{F99D17B6-C702-4811-BDD1-D779ECD99F0A}" type="parTrans" cxnId="{B50494E3-8A81-43D1-A2B7-432D13C36064}">
      <dgm:prSet/>
      <dgm:spPr/>
      <dgm:t>
        <a:bodyPr/>
        <a:lstStyle/>
        <a:p>
          <a:endParaRPr lang="en-US"/>
        </a:p>
      </dgm:t>
    </dgm:pt>
    <dgm:pt modelId="{13CCF651-8FCB-44A8-B235-956E84796617}" type="sibTrans" cxnId="{B50494E3-8A81-43D1-A2B7-432D13C36064}">
      <dgm:prSet/>
      <dgm:spPr/>
      <dgm:t>
        <a:bodyPr/>
        <a:lstStyle/>
        <a:p>
          <a:endParaRPr lang="en-US"/>
        </a:p>
      </dgm:t>
    </dgm:pt>
    <dgm:pt modelId="{869A0447-ADD9-4915-B387-653AB86948F0}">
      <dgm:prSet/>
      <dgm:spPr/>
      <dgm:t>
        <a:bodyPr/>
        <a:lstStyle/>
        <a:p>
          <a:r>
            <a:rPr lang="en-US"/>
            <a:t>Only one rule can apply to an element</a:t>
          </a:r>
        </a:p>
      </dgm:t>
    </dgm:pt>
    <dgm:pt modelId="{3F0F3B1B-E054-4387-8296-79A7B94A9307}" type="parTrans" cxnId="{F299E821-815D-44B2-9C83-4446F9C61FA2}">
      <dgm:prSet/>
      <dgm:spPr/>
      <dgm:t>
        <a:bodyPr/>
        <a:lstStyle/>
        <a:p>
          <a:endParaRPr lang="en-US"/>
        </a:p>
      </dgm:t>
    </dgm:pt>
    <dgm:pt modelId="{4A01579B-9847-4B20-AE9F-FC6AC9310530}" type="sibTrans" cxnId="{F299E821-815D-44B2-9C83-4446F9C61FA2}">
      <dgm:prSet/>
      <dgm:spPr/>
      <dgm:t>
        <a:bodyPr/>
        <a:lstStyle/>
        <a:p>
          <a:endParaRPr lang="en-US"/>
        </a:p>
      </dgm:t>
    </dgm:pt>
    <dgm:pt modelId="{9292A25B-CC7C-41E2-968B-C6B65CBADD41}">
      <dgm:prSet/>
      <dgm:spPr/>
      <dgm:t>
        <a:bodyPr/>
        <a:lstStyle/>
        <a:p>
          <a:r>
            <a:rPr lang="en-US"/>
            <a:t>The CSS cascading mechanism determines which rules apply based on three variables:</a:t>
          </a:r>
        </a:p>
      </dgm:t>
    </dgm:pt>
    <dgm:pt modelId="{D60FF5CE-1C46-4B79-B4EB-603A88650A23}" type="parTrans" cxnId="{CC9FC546-894D-4D08-B7CF-8632F398DF57}">
      <dgm:prSet/>
      <dgm:spPr/>
      <dgm:t>
        <a:bodyPr/>
        <a:lstStyle/>
        <a:p>
          <a:endParaRPr lang="en-US"/>
        </a:p>
      </dgm:t>
    </dgm:pt>
    <dgm:pt modelId="{68C6498D-F2FF-4964-ACAB-53A9DA6A9B20}" type="sibTrans" cxnId="{CC9FC546-894D-4D08-B7CF-8632F398DF57}">
      <dgm:prSet/>
      <dgm:spPr/>
      <dgm:t>
        <a:bodyPr/>
        <a:lstStyle/>
        <a:p>
          <a:endParaRPr lang="en-US"/>
        </a:p>
      </dgm:t>
    </dgm:pt>
    <dgm:pt modelId="{3E2EC07D-0502-4A80-8135-9EFF82803097}">
      <dgm:prSet/>
      <dgm:spPr/>
      <dgm:t>
        <a:bodyPr/>
        <a:lstStyle/>
        <a:p>
          <a:r>
            <a:rPr lang="en-US"/>
            <a:t>Specificity of the selector</a:t>
          </a:r>
        </a:p>
      </dgm:t>
    </dgm:pt>
    <dgm:pt modelId="{B64CD9D9-D7F2-4E19-A9D9-26F566810697}" type="parTrans" cxnId="{4952C921-3828-4AD6-9EA8-450DB8CD144C}">
      <dgm:prSet/>
      <dgm:spPr/>
      <dgm:t>
        <a:bodyPr/>
        <a:lstStyle/>
        <a:p>
          <a:endParaRPr lang="en-US"/>
        </a:p>
      </dgm:t>
    </dgm:pt>
    <dgm:pt modelId="{0473074B-11C8-432D-A342-F4B3C7751A19}" type="sibTrans" cxnId="{4952C921-3828-4AD6-9EA8-450DB8CD144C}">
      <dgm:prSet/>
      <dgm:spPr/>
      <dgm:t>
        <a:bodyPr/>
        <a:lstStyle/>
        <a:p>
          <a:endParaRPr lang="en-US"/>
        </a:p>
      </dgm:t>
    </dgm:pt>
    <dgm:pt modelId="{A395710B-B0C8-421C-A1DC-94DC48968E18}">
      <dgm:prSet/>
      <dgm:spPr/>
      <dgm:t>
        <a:bodyPr/>
        <a:lstStyle/>
        <a:p>
          <a:r>
            <a:rPr lang="en-US"/>
            <a:t>Order of the rule in the style sheet</a:t>
          </a:r>
        </a:p>
      </dgm:t>
    </dgm:pt>
    <dgm:pt modelId="{7FBD9AF3-F1FA-4A4C-88D2-B83A8343F450}" type="parTrans" cxnId="{09BA4081-BF08-42A1-91D9-5AC2AD07A0DB}">
      <dgm:prSet/>
      <dgm:spPr/>
      <dgm:t>
        <a:bodyPr/>
        <a:lstStyle/>
        <a:p>
          <a:endParaRPr lang="en-US"/>
        </a:p>
      </dgm:t>
    </dgm:pt>
    <dgm:pt modelId="{7D2C7C57-6472-4735-8242-657FE7CFCB06}" type="sibTrans" cxnId="{09BA4081-BF08-42A1-91D9-5AC2AD07A0DB}">
      <dgm:prSet/>
      <dgm:spPr/>
      <dgm:t>
        <a:bodyPr/>
        <a:lstStyle/>
        <a:p>
          <a:endParaRPr lang="en-US"/>
        </a:p>
      </dgm:t>
    </dgm:pt>
    <dgm:pt modelId="{1BB99B97-9525-4AB6-8792-D5C9DFF0CAA2}">
      <dgm:prSet/>
      <dgm:spPr/>
      <dgm:t>
        <a:bodyPr/>
        <a:lstStyle/>
        <a:p>
          <a:r>
            <a:rPr lang="en-US"/>
            <a:t>Use of the !important keyword</a:t>
          </a:r>
        </a:p>
      </dgm:t>
    </dgm:pt>
    <dgm:pt modelId="{64087E83-CC98-4630-B7F5-F1690541CA7E}" type="parTrans" cxnId="{1FE29F5A-9CBF-47DE-963D-C46D4955834D}">
      <dgm:prSet/>
      <dgm:spPr/>
      <dgm:t>
        <a:bodyPr/>
        <a:lstStyle/>
        <a:p>
          <a:endParaRPr lang="en-US"/>
        </a:p>
      </dgm:t>
    </dgm:pt>
    <dgm:pt modelId="{2E559E8F-E177-40FC-B059-ACE4D9E7D5FF}" type="sibTrans" cxnId="{1FE29F5A-9CBF-47DE-963D-C46D4955834D}">
      <dgm:prSet/>
      <dgm:spPr/>
      <dgm:t>
        <a:bodyPr/>
        <a:lstStyle/>
        <a:p>
          <a:endParaRPr lang="en-US"/>
        </a:p>
      </dgm:t>
    </dgm:pt>
    <dgm:pt modelId="{72E3CF3A-BDFA-420E-B913-50D0F0B77B29}" type="pres">
      <dgm:prSet presAssocID="{E90687B2-DB20-430D-8F36-5CD412ABD17B}" presName="root" presStyleCnt="0">
        <dgm:presLayoutVars>
          <dgm:dir/>
          <dgm:resizeHandles val="exact"/>
        </dgm:presLayoutVars>
      </dgm:prSet>
      <dgm:spPr/>
    </dgm:pt>
    <dgm:pt modelId="{947647E5-D026-4666-9C62-07581DA5C806}" type="pres">
      <dgm:prSet presAssocID="{37E215F6-A47B-4563-810B-EA872397764E}" presName="compNode" presStyleCnt="0"/>
      <dgm:spPr/>
    </dgm:pt>
    <dgm:pt modelId="{98EF6F34-E5FF-42EC-8ADC-51C4F8E083AA}" type="pres">
      <dgm:prSet presAssocID="{37E215F6-A47B-4563-810B-EA872397764E}" presName="bgRect" presStyleLbl="bgShp" presStyleIdx="0" presStyleCnt="3"/>
      <dgm:spPr/>
    </dgm:pt>
    <dgm:pt modelId="{E69B50D6-2E0B-4F0B-8718-87D2C6886C4F}" type="pres">
      <dgm:prSet presAssocID="{37E215F6-A47B-4563-810B-EA87239776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8FB9D4-AA09-47FB-9819-D9C8A28999A7}" type="pres">
      <dgm:prSet presAssocID="{37E215F6-A47B-4563-810B-EA872397764E}" presName="spaceRect" presStyleCnt="0"/>
      <dgm:spPr/>
    </dgm:pt>
    <dgm:pt modelId="{08C8A33D-DC8D-4374-9A8E-46F5891C8751}" type="pres">
      <dgm:prSet presAssocID="{37E215F6-A47B-4563-810B-EA872397764E}" presName="parTx" presStyleLbl="revTx" presStyleIdx="0" presStyleCnt="4">
        <dgm:presLayoutVars>
          <dgm:chMax val="0"/>
          <dgm:chPref val="0"/>
        </dgm:presLayoutVars>
      </dgm:prSet>
      <dgm:spPr/>
    </dgm:pt>
    <dgm:pt modelId="{4F617BD4-593A-492F-8698-7054442B73BA}" type="pres">
      <dgm:prSet presAssocID="{13CCF651-8FCB-44A8-B235-956E84796617}" presName="sibTrans" presStyleCnt="0"/>
      <dgm:spPr/>
    </dgm:pt>
    <dgm:pt modelId="{40FF25C3-CB35-42EE-9645-029F237D0C23}" type="pres">
      <dgm:prSet presAssocID="{869A0447-ADD9-4915-B387-653AB86948F0}" presName="compNode" presStyleCnt="0"/>
      <dgm:spPr/>
    </dgm:pt>
    <dgm:pt modelId="{9FA2B234-9DBB-465F-BC5E-88A7D1AB31AC}" type="pres">
      <dgm:prSet presAssocID="{869A0447-ADD9-4915-B387-653AB86948F0}" presName="bgRect" presStyleLbl="bgShp" presStyleIdx="1" presStyleCnt="3"/>
      <dgm:spPr/>
    </dgm:pt>
    <dgm:pt modelId="{CDF56C74-6207-45D6-8394-CC964CDE0B6D}" type="pres">
      <dgm:prSet presAssocID="{869A0447-ADD9-4915-B387-653AB86948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28127C-D3A3-4F23-BB48-DE995D916C9A}" type="pres">
      <dgm:prSet presAssocID="{869A0447-ADD9-4915-B387-653AB86948F0}" presName="spaceRect" presStyleCnt="0"/>
      <dgm:spPr/>
    </dgm:pt>
    <dgm:pt modelId="{2D1DA958-35FF-4F2B-B937-2F5C0E535739}" type="pres">
      <dgm:prSet presAssocID="{869A0447-ADD9-4915-B387-653AB86948F0}" presName="parTx" presStyleLbl="revTx" presStyleIdx="1" presStyleCnt="4">
        <dgm:presLayoutVars>
          <dgm:chMax val="0"/>
          <dgm:chPref val="0"/>
        </dgm:presLayoutVars>
      </dgm:prSet>
      <dgm:spPr/>
    </dgm:pt>
    <dgm:pt modelId="{6D0C3D34-79C9-4024-A646-E4D27D62F76B}" type="pres">
      <dgm:prSet presAssocID="{4A01579B-9847-4B20-AE9F-FC6AC9310530}" presName="sibTrans" presStyleCnt="0"/>
      <dgm:spPr/>
    </dgm:pt>
    <dgm:pt modelId="{7F57DFF1-8E02-42DC-A7B6-2A769B9C21FA}" type="pres">
      <dgm:prSet presAssocID="{9292A25B-CC7C-41E2-968B-C6B65CBADD41}" presName="compNode" presStyleCnt="0"/>
      <dgm:spPr/>
    </dgm:pt>
    <dgm:pt modelId="{E59033C5-79DD-4097-83F8-7F5264D9982F}" type="pres">
      <dgm:prSet presAssocID="{9292A25B-CC7C-41E2-968B-C6B65CBADD41}" presName="bgRect" presStyleLbl="bgShp" presStyleIdx="2" presStyleCnt="3"/>
      <dgm:spPr/>
    </dgm:pt>
    <dgm:pt modelId="{DF48F1DD-3987-4510-93FD-530B87940F92}" type="pres">
      <dgm:prSet presAssocID="{9292A25B-CC7C-41E2-968B-C6B65CBADD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EB03E2F-2218-4A1E-A256-91A71D57FEE3}" type="pres">
      <dgm:prSet presAssocID="{9292A25B-CC7C-41E2-968B-C6B65CBADD41}" presName="spaceRect" presStyleCnt="0"/>
      <dgm:spPr/>
    </dgm:pt>
    <dgm:pt modelId="{77FE3DD9-B897-455B-96FC-E16A06B17A2E}" type="pres">
      <dgm:prSet presAssocID="{9292A25B-CC7C-41E2-968B-C6B65CBADD41}" presName="parTx" presStyleLbl="revTx" presStyleIdx="2" presStyleCnt="4">
        <dgm:presLayoutVars>
          <dgm:chMax val="0"/>
          <dgm:chPref val="0"/>
        </dgm:presLayoutVars>
      </dgm:prSet>
      <dgm:spPr/>
    </dgm:pt>
    <dgm:pt modelId="{15752B85-3294-497E-B1D6-DD6DB013635D}" type="pres">
      <dgm:prSet presAssocID="{9292A25B-CC7C-41E2-968B-C6B65CBADD41}" presName="desTx" presStyleLbl="revTx" presStyleIdx="3" presStyleCnt="4">
        <dgm:presLayoutVars/>
      </dgm:prSet>
      <dgm:spPr/>
    </dgm:pt>
  </dgm:ptLst>
  <dgm:cxnLst>
    <dgm:cxn modelId="{3ADD9918-CAFC-416A-945C-1505A717E1EB}" type="presOf" srcId="{9292A25B-CC7C-41E2-968B-C6B65CBADD41}" destId="{77FE3DD9-B897-455B-96FC-E16A06B17A2E}" srcOrd="0" destOrd="0" presId="urn:microsoft.com/office/officeart/2018/2/layout/IconVerticalSolidList"/>
    <dgm:cxn modelId="{4952C921-3828-4AD6-9EA8-450DB8CD144C}" srcId="{9292A25B-CC7C-41E2-968B-C6B65CBADD41}" destId="{3E2EC07D-0502-4A80-8135-9EFF82803097}" srcOrd="0" destOrd="0" parTransId="{B64CD9D9-D7F2-4E19-A9D9-26F566810697}" sibTransId="{0473074B-11C8-432D-A342-F4B3C7751A19}"/>
    <dgm:cxn modelId="{F299E821-815D-44B2-9C83-4446F9C61FA2}" srcId="{E90687B2-DB20-430D-8F36-5CD412ABD17B}" destId="{869A0447-ADD9-4915-B387-653AB86948F0}" srcOrd="1" destOrd="0" parTransId="{3F0F3B1B-E054-4387-8296-79A7B94A9307}" sibTransId="{4A01579B-9847-4B20-AE9F-FC6AC9310530}"/>
    <dgm:cxn modelId="{A7F83823-090B-4D6D-A26E-B61D922F06B5}" type="presOf" srcId="{869A0447-ADD9-4915-B387-653AB86948F0}" destId="{2D1DA958-35FF-4F2B-B937-2F5C0E535739}" srcOrd="0" destOrd="0" presId="urn:microsoft.com/office/officeart/2018/2/layout/IconVerticalSolidList"/>
    <dgm:cxn modelId="{456FA55D-71F6-4855-B359-CABE72B91AE7}" type="presOf" srcId="{3E2EC07D-0502-4A80-8135-9EFF82803097}" destId="{15752B85-3294-497E-B1D6-DD6DB013635D}" srcOrd="0" destOrd="0" presId="urn:microsoft.com/office/officeart/2018/2/layout/IconVerticalSolidList"/>
    <dgm:cxn modelId="{7BA13366-36FB-4007-A61E-2B1A4CDA0361}" type="presOf" srcId="{A395710B-B0C8-421C-A1DC-94DC48968E18}" destId="{15752B85-3294-497E-B1D6-DD6DB013635D}" srcOrd="0" destOrd="1" presId="urn:microsoft.com/office/officeart/2018/2/layout/IconVerticalSolidList"/>
    <dgm:cxn modelId="{CC9FC546-894D-4D08-B7CF-8632F398DF57}" srcId="{E90687B2-DB20-430D-8F36-5CD412ABD17B}" destId="{9292A25B-CC7C-41E2-968B-C6B65CBADD41}" srcOrd="2" destOrd="0" parTransId="{D60FF5CE-1C46-4B79-B4EB-603A88650A23}" sibTransId="{68C6498D-F2FF-4964-ACAB-53A9DA6A9B20}"/>
    <dgm:cxn modelId="{64CC454E-EA6F-4DC3-839A-A017F4FB2C58}" type="presOf" srcId="{37E215F6-A47B-4563-810B-EA872397764E}" destId="{08C8A33D-DC8D-4374-9A8E-46F5891C8751}" srcOrd="0" destOrd="0" presId="urn:microsoft.com/office/officeart/2018/2/layout/IconVerticalSolidList"/>
    <dgm:cxn modelId="{1FE29F5A-9CBF-47DE-963D-C46D4955834D}" srcId="{9292A25B-CC7C-41E2-968B-C6B65CBADD41}" destId="{1BB99B97-9525-4AB6-8792-D5C9DFF0CAA2}" srcOrd="2" destOrd="0" parTransId="{64087E83-CC98-4630-B7F5-F1690541CA7E}" sibTransId="{2E559E8F-E177-40FC-B059-ACE4D9E7D5FF}"/>
    <dgm:cxn modelId="{09BA4081-BF08-42A1-91D9-5AC2AD07A0DB}" srcId="{9292A25B-CC7C-41E2-968B-C6B65CBADD41}" destId="{A395710B-B0C8-421C-A1DC-94DC48968E18}" srcOrd="1" destOrd="0" parTransId="{7FBD9AF3-F1FA-4A4C-88D2-B83A8343F450}" sibTransId="{7D2C7C57-6472-4735-8242-657FE7CFCB06}"/>
    <dgm:cxn modelId="{29543B84-2613-462D-A88B-2B00367F572E}" type="presOf" srcId="{E90687B2-DB20-430D-8F36-5CD412ABD17B}" destId="{72E3CF3A-BDFA-420E-B913-50D0F0B77B29}" srcOrd="0" destOrd="0" presId="urn:microsoft.com/office/officeart/2018/2/layout/IconVerticalSolidList"/>
    <dgm:cxn modelId="{B50494E3-8A81-43D1-A2B7-432D13C36064}" srcId="{E90687B2-DB20-430D-8F36-5CD412ABD17B}" destId="{37E215F6-A47B-4563-810B-EA872397764E}" srcOrd="0" destOrd="0" parTransId="{F99D17B6-C702-4811-BDD1-D779ECD99F0A}" sibTransId="{13CCF651-8FCB-44A8-B235-956E84796617}"/>
    <dgm:cxn modelId="{C74052F0-329D-40A8-B802-040A8EE98577}" type="presOf" srcId="{1BB99B97-9525-4AB6-8792-D5C9DFF0CAA2}" destId="{15752B85-3294-497E-B1D6-DD6DB013635D}" srcOrd="0" destOrd="2" presId="urn:microsoft.com/office/officeart/2018/2/layout/IconVerticalSolidList"/>
    <dgm:cxn modelId="{44F189EB-0ED9-440F-903B-171C2158C9BA}" type="presParOf" srcId="{72E3CF3A-BDFA-420E-B913-50D0F0B77B29}" destId="{947647E5-D026-4666-9C62-07581DA5C806}" srcOrd="0" destOrd="0" presId="urn:microsoft.com/office/officeart/2018/2/layout/IconVerticalSolidList"/>
    <dgm:cxn modelId="{BF2C0F6C-9733-407E-9A1D-9AEF0FF9E5FA}" type="presParOf" srcId="{947647E5-D026-4666-9C62-07581DA5C806}" destId="{98EF6F34-E5FF-42EC-8ADC-51C4F8E083AA}" srcOrd="0" destOrd="0" presId="urn:microsoft.com/office/officeart/2018/2/layout/IconVerticalSolidList"/>
    <dgm:cxn modelId="{8FBF94FC-C499-4094-A7FA-3AFD217DE3BD}" type="presParOf" srcId="{947647E5-D026-4666-9C62-07581DA5C806}" destId="{E69B50D6-2E0B-4F0B-8718-87D2C6886C4F}" srcOrd="1" destOrd="0" presId="urn:microsoft.com/office/officeart/2018/2/layout/IconVerticalSolidList"/>
    <dgm:cxn modelId="{36A7B183-8470-4FBF-823A-829D90667631}" type="presParOf" srcId="{947647E5-D026-4666-9C62-07581DA5C806}" destId="{118FB9D4-AA09-47FB-9819-D9C8A28999A7}" srcOrd="2" destOrd="0" presId="urn:microsoft.com/office/officeart/2018/2/layout/IconVerticalSolidList"/>
    <dgm:cxn modelId="{573C4998-9DDA-444E-8118-8744278BAC79}" type="presParOf" srcId="{947647E5-D026-4666-9C62-07581DA5C806}" destId="{08C8A33D-DC8D-4374-9A8E-46F5891C8751}" srcOrd="3" destOrd="0" presId="urn:microsoft.com/office/officeart/2018/2/layout/IconVerticalSolidList"/>
    <dgm:cxn modelId="{E7882808-03D4-4241-94B7-4FF17ABC671B}" type="presParOf" srcId="{72E3CF3A-BDFA-420E-B913-50D0F0B77B29}" destId="{4F617BD4-593A-492F-8698-7054442B73BA}" srcOrd="1" destOrd="0" presId="urn:microsoft.com/office/officeart/2018/2/layout/IconVerticalSolidList"/>
    <dgm:cxn modelId="{EAA375A9-32FD-40C3-A3B1-010A91803E14}" type="presParOf" srcId="{72E3CF3A-BDFA-420E-B913-50D0F0B77B29}" destId="{40FF25C3-CB35-42EE-9645-029F237D0C23}" srcOrd="2" destOrd="0" presId="urn:microsoft.com/office/officeart/2018/2/layout/IconVerticalSolidList"/>
    <dgm:cxn modelId="{926A8C1F-C123-471A-8729-BE9443E43FFB}" type="presParOf" srcId="{40FF25C3-CB35-42EE-9645-029F237D0C23}" destId="{9FA2B234-9DBB-465F-BC5E-88A7D1AB31AC}" srcOrd="0" destOrd="0" presId="urn:microsoft.com/office/officeart/2018/2/layout/IconVerticalSolidList"/>
    <dgm:cxn modelId="{C885D4CB-717D-49AA-A6B3-AFBECC7A0D0D}" type="presParOf" srcId="{40FF25C3-CB35-42EE-9645-029F237D0C23}" destId="{CDF56C74-6207-45D6-8394-CC964CDE0B6D}" srcOrd="1" destOrd="0" presId="urn:microsoft.com/office/officeart/2018/2/layout/IconVerticalSolidList"/>
    <dgm:cxn modelId="{E6024137-5993-443C-9ADA-AE2CF0340188}" type="presParOf" srcId="{40FF25C3-CB35-42EE-9645-029F237D0C23}" destId="{B628127C-D3A3-4F23-BB48-DE995D916C9A}" srcOrd="2" destOrd="0" presId="urn:microsoft.com/office/officeart/2018/2/layout/IconVerticalSolidList"/>
    <dgm:cxn modelId="{31229222-0AB6-49F4-A1FC-06A695AFB60C}" type="presParOf" srcId="{40FF25C3-CB35-42EE-9645-029F237D0C23}" destId="{2D1DA958-35FF-4F2B-B937-2F5C0E535739}" srcOrd="3" destOrd="0" presId="urn:microsoft.com/office/officeart/2018/2/layout/IconVerticalSolidList"/>
    <dgm:cxn modelId="{1703382D-69D3-472A-BCB2-812B0C6D4A4C}" type="presParOf" srcId="{72E3CF3A-BDFA-420E-B913-50D0F0B77B29}" destId="{6D0C3D34-79C9-4024-A646-E4D27D62F76B}" srcOrd="3" destOrd="0" presId="urn:microsoft.com/office/officeart/2018/2/layout/IconVerticalSolidList"/>
    <dgm:cxn modelId="{42BC2861-0CA7-453B-B8D0-47D705E71A3F}" type="presParOf" srcId="{72E3CF3A-BDFA-420E-B913-50D0F0B77B29}" destId="{7F57DFF1-8E02-42DC-A7B6-2A769B9C21FA}" srcOrd="4" destOrd="0" presId="urn:microsoft.com/office/officeart/2018/2/layout/IconVerticalSolidList"/>
    <dgm:cxn modelId="{B70C8CEA-691B-4CDC-AB40-DF0DED20ED0F}" type="presParOf" srcId="{7F57DFF1-8E02-42DC-A7B6-2A769B9C21FA}" destId="{E59033C5-79DD-4097-83F8-7F5264D9982F}" srcOrd="0" destOrd="0" presId="urn:microsoft.com/office/officeart/2018/2/layout/IconVerticalSolidList"/>
    <dgm:cxn modelId="{A0496EB2-D1FD-41B0-B998-8D7A16FC752A}" type="presParOf" srcId="{7F57DFF1-8E02-42DC-A7B6-2A769B9C21FA}" destId="{DF48F1DD-3987-4510-93FD-530B87940F92}" srcOrd="1" destOrd="0" presId="urn:microsoft.com/office/officeart/2018/2/layout/IconVerticalSolidList"/>
    <dgm:cxn modelId="{1935F783-29EA-4BAF-883E-72486085CD93}" type="presParOf" srcId="{7F57DFF1-8E02-42DC-A7B6-2A769B9C21FA}" destId="{9EB03E2F-2218-4A1E-A256-91A71D57FEE3}" srcOrd="2" destOrd="0" presId="urn:microsoft.com/office/officeart/2018/2/layout/IconVerticalSolidList"/>
    <dgm:cxn modelId="{F892A292-D81D-431F-97B6-E17B999DD7CD}" type="presParOf" srcId="{7F57DFF1-8E02-42DC-A7B6-2A769B9C21FA}" destId="{77FE3DD9-B897-455B-96FC-E16A06B17A2E}" srcOrd="3" destOrd="0" presId="urn:microsoft.com/office/officeart/2018/2/layout/IconVerticalSolidList"/>
    <dgm:cxn modelId="{20E63481-1959-4126-BB8F-697C5AE1360D}" type="presParOf" srcId="{7F57DFF1-8E02-42DC-A7B6-2A769B9C21FA}" destId="{15752B85-3294-497E-B1D6-DD6DB01363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11BB6-571A-48A9-9B57-CD2435E4CF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2F2632-70F2-4FAC-A12C-189DD56A4E7C}">
      <dgm:prSet/>
      <dgm:spPr/>
      <dgm:t>
        <a:bodyPr/>
        <a:lstStyle/>
        <a:p>
          <a:r>
            <a:rPr lang="en-US"/>
            <a:t>Recognize the benefits of using CSS</a:t>
          </a:r>
        </a:p>
      </dgm:t>
    </dgm:pt>
    <dgm:pt modelId="{C37C36F0-301E-4C4F-96E6-49CED4A14065}" type="parTrans" cxnId="{CE486C2F-8E27-4E59-B2FA-570250695A3E}">
      <dgm:prSet/>
      <dgm:spPr/>
      <dgm:t>
        <a:bodyPr/>
        <a:lstStyle/>
        <a:p>
          <a:endParaRPr lang="en-US"/>
        </a:p>
      </dgm:t>
    </dgm:pt>
    <dgm:pt modelId="{1B7B0459-F4DC-4BD0-9F4D-E323AE000610}" type="sibTrans" cxnId="{CE486C2F-8E27-4E59-B2FA-570250695A3E}">
      <dgm:prSet/>
      <dgm:spPr/>
      <dgm:t>
        <a:bodyPr/>
        <a:lstStyle/>
        <a:p>
          <a:endParaRPr lang="en-US"/>
        </a:p>
      </dgm:t>
    </dgm:pt>
    <dgm:pt modelId="{59CF2C63-98A3-4FB8-9908-2BFF9E07B87F}">
      <dgm:prSet/>
      <dgm:spPr/>
      <dgm:t>
        <a:bodyPr/>
        <a:lstStyle/>
        <a:p>
          <a:r>
            <a:rPr lang="en-US"/>
            <a:t>Build a basic style sheet</a:t>
          </a:r>
        </a:p>
      </dgm:t>
    </dgm:pt>
    <dgm:pt modelId="{DA6ED0A4-28A7-4FD4-8480-415D22089E35}" type="parTrans" cxnId="{8039DEAB-ED97-4349-BCBB-7FCC9684D41E}">
      <dgm:prSet/>
      <dgm:spPr/>
      <dgm:t>
        <a:bodyPr/>
        <a:lstStyle/>
        <a:p>
          <a:endParaRPr lang="en-US"/>
        </a:p>
      </dgm:t>
    </dgm:pt>
    <dgm:pt modelId="{018D686C-6525-4364-BF0B-982203040160}" type="sibTrans" cxnId="{8039DEAB-ED97-4349-BCBB-7FCC9684D41E}">
      <dgm:prSet/>
      <dgm:spPr/>
      <dgm:t>
        <a:bodyPr/>
        <a:lstStyle/>
        <a:p>
          <a:endParaRPr lang="en-US"/>
        </a:p>
      </dgm:t>
    </dgm:pt>
    <dgm:pt modelId="{BFCC6E3C-EB09-48FD-B181-0334206FE7E0}">
      <dgm:prSet/>
      <dgm:spPr/>
      <dgm:t>
        <a:bodyPr/>
        <a:lstStyle/>
        <a:p>
          <a:r>
            <a:rPr lang="en-US"/>
            <a:t>Use inheritance to write simpler style rules</a:t>
          </a:r>
        </a:p>
      </dgm:t>
    </dgm:pt>
    <dgm:pt modelId="{0E15591D-DD9A-49C1-9A01-390F1E1297B9}" type="parTrans" cxnId="{2F1676DF-463D-4773-A27E-F67EAEEB0BC0}">
      <dgm:prSet/>
      <dgm:spPr/>
      <dgm:t>
        <a:bodyPr/>
        <a:lstStyle/>
        <a:p>
          <a:endParaRPr lang="en-US"/>
        </a:p>
      </dgm:t>
    </dgm:pt>
    <dgm:pt modelId="{EED17214-D1D9-4C4F-A979-791254438AD3}" type="sibTrans" cxnId="{2F1676DF-463D-4773-A27E-F67EAEEB0BC0}">
      <dgm:prSet/>
      <dgm:spPr/>
      <dgm:t>
        <a:bodyPr/>
        <a:lstStyle/>
        <a:p>
          <a:endParaRPr lang="en-US"/>
        </a:p>
      </dgm:t>
    </dgm:pt>
    <dgm:pt modelId="{196ABB65-BD53-4DE4-9815-A8BF2638BCF6}">
      <dgm:prSet/>
      <dgm:spPr/>
      <dgm:t>
        <a:bodyPr/>
        <a:lstStyle/>
        <a:p>
          <a:r>
            <a:rPr lang="en-US"/>
            <a:t>Examine basic selection techniques</a:t>
          </a:r>
        </a:p>
      </dgm:t>
    </dgm:pt>
    <dgm:pt modelId="{1C556586-72F6-40ED-B317-7E5B8033082D}" type="parTrans" cxnId="{ECDE2A75-3748-4F3E-9513-E71AF997E5DA}">
      <dgm:prSet/>
      <dgm:spPr/>
      <dgm:t>
        <a:bodyPr/>
        <a:lstStyle/>
        <a:p>
          <a:endParaRPr lang="en-US"/>
        </a:p>
      </dgm:t>
    </dgm:pt>
    <dgm:pt modelId="{18AEDC6F-2211-420D-B64F-3DAE7CA21035}" type="sibTrans" cxnId="{ECDE2A75-3748-4F3E-9513-E71AF997E5DA}">
      <dgm:prSet/>
      <dgm:spPr/>
      <dgm:t>
        <a:bodyPr/>
        <a:lstStyle/>
        <a:p>
          <a:endParaRPr lang="en-US"/>
        </a:p>
      </dgm:t>
    </dgm:pt>
    <dgm:pt modelId="{7E20C849-809E-4B21-9384-30CC2533FBF9}">
      <dgm:prSet/>
      <dgm:spPr/>
      <dgm:t>
        <a:bodyPr/>
        <a:lstStyle/>
        <a:p>
          <a:r>
            <a:rPr lang="en-US"/>
            <a:t>Apply basic selection techniques</a:t>
          </a:r>
        </a:p>
      </dgm:t>
    </dgm:pt>
    <dgm:pt modelId="{5B6DE367-7D3F-475A-8F52-FD6BAA6C2527}" type="parTrans" cxnId="{6E85DD4A-51FD-4E62-8C14-6E27A82A3DA5}">
      <dgm:prSet/>
      <dgm:spPr/>
      <dgm:t>
        <a:bodyPr/>
        <a:lstStyle/>
        <a:p>
          <a:endParaRPr lang="en-US"/>
        </a:p>
      </dgm:t>
    </dgm:pt>
    <dgm:pt modelId="{653EFAE9-FC96-4174-9920-570B3AACEC14}" type="sibTrans" cxnId="{6E85DD4A-51FD-4E62-8C14-6E27A82A3DA5}">
      <dgm:prSet/>
      <dgm:spPr/>
      <dgm:t>
        <a:bodyPr/>
        <a:lstStyle/>
        <a:p>
          <a:endParaRPr lang="en-US"/>
        </a:p>
      </dgm:t>
    </dgm:pt>
    <dgm:pt modelId="{76B3707E-FE06-4CE7-9CB6-5174F192FCB7}">
      <dgm:prSet/>
      <dgm:spPr/>
      <dgm:t>
        <a:bodyPr/>
        <a:lstStyle/>
        <a:p>
          <a:r>
            <a:rPr lang="en-US"/>
            <a:t>Use class and id selectors</a:t>
          </a:r>
        </a:p>
      </dgm:t>
    </dgm:pt>
    <dgm:pt modelId="{329A7A63-3A82-4D83-81AC-E90CC83315B7}" type="parTrans" cxnId="{8127C2CD-F5B6-4722-91DD-75610A6DF238}">
      <dgm:prSet/>
      <dgm:spPr/>
      <dgm:t>
        <a:bodyPr/>
        <a:lstStyle/>
        <a:p>
          <a:endParaRPr lang="en-US"/>
        </a:p>
      </dgm:t>
    </dgm:pt>
    <dgm:pt modelId="{76993423-5E26-4343-B852-565F730CE209}" type="sibTrans" cxnId="{8127C2CD-F5B6-4722-91DD-75610A6DF238}">
      <dgm:prSet/>
      <dgm:spPr/>
      <dgm:t>
        <a:bodyPr/>
        <a:lstStyle/>
        <a:p>
          <a:endParaRPr lang="en-US"/>
        </a:p>
      </dgm:t>
    </dgm:pt>
    <dgm:pt modelId="{2133CD5F-D7DB-482E-881A-9E433F254D6C}" type="pres">
      <dgm:prSet presAssocID="{77611BB6-571A-48A9-9B57-CD2435E4CF18}" presName="root" presStyleCnt="0">
        <dgm:presLayoutVars>
          <dgm:dir/>
          <dgm:resizeHandles val="exact"/>
        </dgm:presLayoutVars>
      </dgm:prSet>
      <dgm:spPr/>
    </dgm:pt>
    <dgm:pt modelId="{D17EFE8E-C696-464B-980D-F1CEEC609B90}" type="pres">
      <dgm:prSet presAssocID="{DD2F2632-70F2-4FAC-A12C-189DD56A4E7C}" presName="compNode" presStyleCnt="0"/>
      <dgm:spPr/>
    </dgm:pt>
    <dgm:pt modelId="{1371FED6-5EA1-46C4-BE2D-7AC058E16A56}" type="pres">
      <dgm:prSet presAssocID="{DD2F2632-70F2-4FAC-A12C-189DD56A4E7C}" presName="bgRect" presStyleLbl="bgShp" presStyleIdx="0" presStyleCnt="6"/>
      <dgm:spPr/>
    </dgm:pt>
    <dgm:pt modelId="{8D83100A-45C5-4D98-88C3-0B6A63E3FE25}" type="pres">
      <dgm:prSet presAssocID="{DD2F2632-70F2-4FAC-A12C-189DD56A4E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B41CB2-5C5D-4F10-8760-553488B15956}" type="pres">
      <dgm:prSet presAssocID="{DD2F2632-70F2-4FAC-A12C-189DD56A4E7C}" presName="spaceRect" presStyleCnt="0"/>
      <dgm:spPr/>
    </dgm:pt>
    <dgm:pt modelId="{336FDC0D-30B7-42C2-81B7-BA56B4951788}" type="pres">
      <dgm:prSet presAssocID="{DD2F2632-70F2-4FAC-A12C-189DD56A4E7C}" presName="parTx" presStyleLbl="revTx" presStyleIdx="0" presStyleCnt="6">
        <dgm:presLayoutVars>
          <dgm:chMax val="0"/>
          <dgm:chPref val="0"/>
        </dgm:presLayoutVars>
      </dgm:prSet>
      <dgm:spPr/>
    </dgm:pt>
    <dgm:pt modelId="{3AEDC3F9-D56D-4759-A1A8-4513BFCBF2FE}" type="pres">
      <dgm:prSet presAssocID="{1B7B0459-F4DC-4BD0-9F4D-E323AE000610}" presName="sibTrans" presStyleCnt="0"/>
      <dgm:spPr/>
    </dgm:pt>
    <dgm:pt modelId="{5D52E1F8-0EC9-4BE0-AEB6-68E8F867843E}" type="pres">
      <dgm:prSet presAssocID="{59CF2C63-98A3-4FB8-9908-2BFF9E07B87F}" presName="compNode" presStyleCnt="0"/>
      <dgm:spPr/>
    </dgm:pt>
    <dgm:pt modelId="{C1BB13E1-E0EC-4849-BDEB-166C0720ACF6}" type="pres">
      <dgm:prSet presAssocID="{59CF2C63-98A3-4FB8-9908-2BFF9E07B87F}" presName="bgRect" presStyleLbl="bgShp" presStyleIdx="1" presStyleCnt="6"/>
      <dgm:spPr/>
    </dgm:pt>
    <dgm:pt modelId="{91B44B80-08C9-4570-ABE0-E309BBC69E3D}" type="pres">
      <dgm:prSet presAssocID="{59CF2C63-98A3-4FB8-9908-2BFF9E07B87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5648DB-D3E0-41BD-AC33-2093C4F68243}" type="pres">
      <dgm:prSet presAssocID="{59CF2C63-98A3-4FB8-9908-2BFF9E07B87F}" presName="spaceRect" presStyleCnt="0"/>
      <dgm:spPr/>
    </dgm:pt>
    <dgm:pt modelId="{A95BF4D7-4193-4653-9316-D9FE1589475F}" type="pres">
      <dgm:prSet presAssocID="{59CF2C63-98A3-4FB8-9908-2BFF9E07B87F}" presName="parTx" presStyleLbl="revTx" presStyleIdx="1" presStyleCnt="6">
        <dgm:presLayoutVars>
          <dgm:chMax val="0"/>
          <dgm:chPref val="0"/>
        </dgm:presLayoutVars>
      </dgm:prSet>
      <dgm:spPr/>
    </dgm:pt>
    <dgm:pt modelId="{6C277034-9897-43D1-AAA6-EFF993A5511B}" type="pres">
      <dgm:prSet presAssocID="{018D686C-6525-4364-BF0B-982203040160}" presName="sibTrans" presStyleCnt="0"/>
      <dgm:spPr/>
    </dgm:pt>
    <dgm:pt modelId="{902CC71C-B2B9-4FC7-AC26-548411A83D8C}" type="pres">
      <dgm:prSet presAssocID="{BFCC6E3C-EB09-48FD-B181-0334206FE7E0}" presName="compNode" presStyleCnt="0"/>
      <dgm:spPr/>
    </dgm:pt>
    <dgm:pt modelId="{B16F1C92-14A3-42FD-B6F7-34F5134C86CA}" type="pres">
      <dgm:prSet presAssocID="{BFCC6E3C-EB09-48FD-B181-0334206FE7E0}" presName="bgRect" presStyleLbl="bgShp" presStyleIdx="2" presStyleCnt="6"/>
      <dgm:spPr/>
    </dgm:pt>
    <dgm:pt modelId="{B06174A0-0065-4D74-9911-631D71E52BC8}" type="pres">
      <dgm:prSet presAssocID="{BFCC6E3C-EB09-48FD-B181-0334206FE7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4C7F280-96DC-4F46-A7F4-CDAC372391A5}" type="pres">
      <dgm:prSet presAssocID="{BFCC6E3C-EB09-48FD-B181-0334206FE7E0}" presName="spaceRect" presStyleCnt="0"/>
      <dgm:spPr/>
    </dgm:pt>
    <dgm:pt modelId="{2C1E0C56-1551-421A-AAB9-32BD8680D1DB}" type="pres">
      <dgm:prSet presAssocID="{BFCC6E3C-EB09-48FD-B181-0334206FE7E0}" presName="parTx" presStyleLbl="revTx" presStyleIdx="2" presStyleCnt="6">
        <dgm:presLayoutVars>
          <dgm:chMax val="0"/>
          <dgm:chPref val="0"/>
        </dgm:presLayoutVars>
      </dgm:prSet>
      <dgm:spPr/>
    </dgm:pt>
    <dgm:pt modelId="{AA9D2FE3-6EF1-401A-A3BB-3E7E63A53A19}" type="pres">
      <dgm:prSet presAssocID="{EED17214-D1D9-4C4F-A979-791254438AD3}" presName="sibTrans" presStyleCnt="0"/>
      <dgm:spPr/>
    </dgm:pt>
    <dgm:pt modelId="{DA7C7058-4D4C-4ADF-BC2B-08574A7F5067}" type="pres">
      <dgm:prSet presAssocID="{196ABB65-BD53-4DE4-9815-A8BF2638BCF6}" presName="compNode" presStyleCnt="0"/>
      <dgm:spPr/>
    </dgm:pt>
    <dgm:pt modelId="{EBCE3F25-A9D8-4560-A21D-3B2252401970}" type="pres">
      <dgm:prSet presAssocID="{196ABB65-BD53-4DE4-9815-A8BF2638BCF6}" presName="bgRect" presStyleLbl="bgShp" presStyleIdx="3" presStyleCnt="6"/>
      <dgm:spPr/>
    </dgm:pt>
    <dgm:pt modelId="{09472B50-EA15-40E1-BC63-0BC099BC1B64}" type="pres">
      <dgm:prSet presAssocID="{196ABB65-BD53-4DE4-9815-A8BF2638BCF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FC2D78-6CD3-4059-A6F3-A82DEE7F5B18}" type="pres">
      <dgm:prSet presAssocID="{196ABB65-BD53-4DE4-9815-A8BF2638BCF6}" presName="spaceRect" presStyleCnt="0"/>
      <dgm:spPr/>
    </dgm:pt>
    <dgm:pt modelId="{5EDF76C0-5ABF-4287-8C3D-B80618B2B11A}" type="pres">
      <dgm:prSet presAssocID="{196ABB65-BD53-4DE4-9815-A8BF2638BCF6}" presName="parTx" presStyleLbl="revTx" presStyleIdx="3" presStyleCnt="6">
        <dgm:presLayoutVars>
          <dgm:chMax val="0"/>
          <dgm:chPref val="0"/>
        </dgm:presLayoutVars>
      </dgm:prSet>
      <dgm:spPr/>
    </dgm:pt>
    <dgm:pt modelId="{8B5E0137-9B13-4906-81E3-D05ACBB8B333}" type="pres">
      <dgm:prSet presAssocID="{18AEDC6F-2211-420D-B64F-3DAE7CA21035}" presName="sibTrans" presStyleCnt="0"/>
      <dgm:spPr/>
    </dgm:pt>
    <dgm:pt modelId="{3DFDB333-4E4A-4073-8709-FD87EE84100F}" type="pres">
      <dgm:prSet presAssocID="{7E20C849-809E-4B21-9384-30CC2533FBF9}" presName="compNode" presStyleCnt="0"/>
      <dgm:spPr/>
    </dgm:pt>
    <dgm:pt modelId="{9A31363C-0C33-40EE-B77E-62C3D6D59B21}" type="pres">
      <dgm:prSet presAssocID="{7E20C849-809E-4B21-9384-30CC2533FBF9}" presName="bgRect" presStyleLbl="bgShp" presStyleIdx="4" presStyleCnt="6"/>
      <dgm:spPr/>
    </dgm:pt>
    <dgm:pt modelId="{740CFF2F-C71C-45A5-9C42-FCA95EA230D1}" type="pres">
      <dgm:prSet presAssocID="{7E20C849-809E-4B21-9384-30CC2533FB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87599D6-D5DA-47A4-BF30-1D112BF5FCEE}" type="pres">
      <dgm:prSet presAssocID="{7E20C849-809E-4B21-9384-30CC2533FBF9}" presName="spaceRect" presStyleCnt="0"/>
      <dgm:spPr/>
    </dgm:pt>
    <dgm:pt modelId="{061D562F-0E14-4E76-908D-0A11AE1C8958}" type="pres">
      <dgm:prSet presAssocID="{7E20C849-809E-4B21-9384-30CC2533FBF9}" presName="parTx" presStyleLbl="revTx" presStyleIdx="4" presStyleCnt="6">
        <dgm:presLayoutVars>
          <dgm:chMax val="0"/>
          <dgm:chPref val="0"/>
        </dgm:presLayoutVars>
      </dgm:prSet>
      <dgm:spPr/>
    </dgm:pt>
    <dgm:pt modelId="{7338A40E-C6C1-465B-BFED-2E8A791A6B4D}" type="pres">
      <dgm:prSet presAssocID="{653EFAE9-FC96-4174-9920-570B3AACEC14}" presName="sibTrans" presStyleCnt="0"/>
      <dgm:spPr/>
    </dgm:pt>
    <dgm:pt modelId="{259AA5BB-EED6-4CDC-A040-2DB40A3BAE04}" type="pres">
      <dgm:prSet presAssocID="{76B3707E-FE06-4CE7-9CB6-5174F192FCB7}" presName="compNode" presStyleCnt="0"/>
      <dgm:spPr/>
    </dgm:pt>
    <dgm:pt modelId="{59D9E77B-7709-4AC2-9D60-F9A2B825EA4A}" type="pres">
      <dgm:prSet presAssocID="{76B3707E-FE06-4CE7-9CB6-5174F192FCB7}" presName="bgRect" presStyleLbl="bgShp" presStyleIdx="5" presStyleCnt="6"/>
      <dgm:spPr/>
    </dgm:pt>
    <dgm:pt modelId="{5F4FBECE-491B-4063-8025-A5F43D1CAA25}" type="pres">
      <dgm:prSet presAssocID="{76B3707E-FE06-4CE7-9CB6-5174F192FC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6EA1A63-D624-44F3-A95F-F73B32D5355B}" type="pres">
      <dgm:prSet presAssocID="{76B3707E-FE06-4CE7-9CB6-5174F192FCB7}" presName="spaceRect" presStyleCnt="0"/>
      <dgm:spPr/>
    </dgm:pt>
    <dgm:pt modelId="{2D4CC40D-7106-4ABC-A055-2735A1038A6C}" type="pres">
      <dgm:prSet presAssocID="{76B3707E-FE06-4CE7-9CB6-5174F192FCB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E486C2F-8E27-4E59-B2FA-570250695A3E}" srcId="{77611BB6-571A-48A9-9B57-CD2435E4CF18}" destId="{DD2F2632-70F2-4FAC-A12C-189DD56A4E7C}" srcOrd="0" destOrd="0" parTransId="{C37C36F0-301E-4C4F-96E6-49CED4A14065}" sibTransId="{1B7B0459-F4DC-4BD0-9F4D-E323AE000610}"/>
    <dgm:cxn modelId="{39136F32-ECA0-4B36-9568-B53F254BA198}" type="presOf" srcId="{DD2F2632-70F2-4FAC-A12C-189DD56A4E7C}" destId="{336FDC0D-30B7-42C2-81B7-BA56B4951788}" srcOrd="0" destOrd="0" presId="urn:microsoft.com/office/officeart/2018/2/layout/IconVerticalSolidList"/>
    <dgm:cxn modelId="{00CB5B34-D726-45F4-871B-A4A2DCEA8E59}" type="presOf" srcId="{77611BB6-571A-48A9-9B57-CD2435E4CF18}" destId="{2133CD5F-D7DB-482E-881A-9E433F254D6C}" srcOrd="0" destOrd="0" presId="urn:microsoft.com/office/officeart/2018/2/layout/IconVerticalSolidList"/>
    <dgm:cxn modelId="{6E85DD4A-51FD-4E62-8C14-6E27A82A3DA5}" srcId="{77611BB6-571A-48A9-9B57-CD2435E4CF18}" destId="{7E20C849-809E-4B21-9384-30CC2533FBF9}" srcOrd="4" destOrd="0" parTransId="{5B6DE367-7D3F-475A-8F52-FD6BAA6C2527}" sibTransId="{653EFAE9-FC96-4174-9920-570B3AACEC14}"/>
    <dgm:cxn modelId="{150CF26E-6F47-4874-AAD3-EFAC3C7FF223}" type="presOf" srcId="{59CF2C63-98A3-4FB8-9908-2BFF9E07B87F}" destId="{A95BF4D7-4193-4653-9316-D9FE1589475F}" srcOrd="0" destOrd="0" presId="urn:microsoft.com/office/officeart/2018/2/layout/IconVerticalSolidList"/>
    <dgm:cxn modelId="{ECDE2A75-3748-4F3E-9513-E71AF997E5DA}" srcId="{77611BB6-571A-48A9-9B57-CD2435E4CF18}" destId="{196ABB65-BD53-4DE4-9815-A8BF2638BCF6}" srcOrd="3" destOrd="0" parTransId="{1C556586-72F6-40ED-B317-7E5B8033082D}" sibTransId="{18AEDC6F-2211-420D-B64F-3DAE7CA21035}"/>
    <dgm:cxn modelId="{8039DEAB-ED97-4349-BCBB-7FCC9684D41E}" srcId="{77611BB6-571A-48A9-9B57-CD2435E4CF18}" destId="{59CF2C63-98A3-4FB8-9908-2BFF9E07B87F}" srcOrd="1" destOrd="0" parTransId="{DA6ED0A4-28A7-4FD4-8480-415D22089E35}" sibTransId="{018D686C-6525-4364-BF0B-982203040160}"/>
    <dgm:cxn modelId="{CCC809AC-BB57-40D1-B45A-1C3AD49B4337}" type="presOf" srcId="{196ABB65-BD53-4DE4-9815-A8BF2638BCF6}" destId="{5EDF76C0-5ABF-4287-8C3D-B80618B2B11A}" srcOrd="0" destOrd="0" presId="urn:microsoft.com/office/officeart/2018/2/layout/IconVerticalSolidList"/>
    <dgm:cxn modelId="{E1F44ACC-3D14-4A18-968B-5FE51FCBD5E0}" type="presOf" srcId="{76B3707E-FE06-4CE7-9CB6-5174F192FCB7}" destId="{2D4CC40D-7106-4ABC-A055-2735A1038A6C}" srcOrd="0" destOrd="0" presId="urn:microsoft.com/office/officeart/2018/2/layout/IconVerticalSolidList"/>
    <dgm:cxn modelId="{8127C2CD-F5B6-4722-91DD-75610A6DF238}" srcId="{77611BB6-571A-48A9-9B57-CD2435E4CF18}" destId="{76B3707E-FE06-4CE7-9CB6-5174F192FCB7}" srcOrd="5" destOrd="0" parTransId="{329A7A63-3A82-4D83-81AC-E90CC83315B7}" sibTransId="{76993423-5E26-4343-B852-565F730CE209}"/>
    <dgm:cxn modelId="{2F1676DF-463D-4773-A27E-F67EAEEB0BC0}" srcId="{77611BB6-571A-48A9-9B57-CD2435E4CF18}" destId="{BFCC6E3C-EB09-48FD-B181-0334206FE7E0}" srcOrd="2" destOrd="0" parTransId="{0E15591D-DD9A-49C1-9A01-390F1E1297B9}" sibTransId="{EED17214-D1D9-4C4F-A979-791254438AD3}"/>
    <dgm:cxn modelId="{B1F027F5-BCD6-44C4-855D-CB4E19FC7198}" type="presOf" srcId="{BFCC6E3C-EB09-48FD-B181-0334206FE7E0}" destId="{2C1E0C56-1551-421A-AAB9-32BD8680D1DB}" srcOrd="0" destOrd="0" presId="urn:microsoft.com/office/officeart/2018/2/layout/IconVerticalSolidList"/>
    <dgm:cxn modelId="{81E983F7-FE0E-496A-9080-FC9D7ED8708D}" type="presOf" srcId="{7E20C849-809E-4B21-9384-30CC2533FBF9}" destId="{061D562F-0E14-4E76-908D-0A11AE1C8958}" srcOrd="0" destOrd="0" presId="urn:microsoft.com/office/officeart/2018/2/layout/IconVerticalSolidList"/>
    <dgm:cxn modelId="{46DE73FE-05B0-4320-A48E-1CFEA44C32A7}" type="presParOf" srcId="{2133CD5F-D7DB-482E-881A-9E433F254D6C}" destId="{D17EFE8E-C696-464B-980D-F1CEEC609B90}" srcOrd="0" destOrd="0" presId="urn:microsoft.com/office/officeart/2018/2/layout/IconVerticalSolidList"/>
    <dgm:cxn modelId="{9C6B895C-A7C5-4AE2-A4D3-8670CA3F7FBF}" type="presParOf" srcId="{D17EFE8E-C696-464B-980D-F1CEEC609B90}" destId="{1371FED6-5EA1-46C4-BE2D-7AC058E16A56}" srcOrd="0" destOrd="0" presId="urn:microsoft.com/office/officeart/2018/2/layout/IconVerticalSolidList"/>
    <dgm:cxn modelId="{8387FEFF-02A8-41D2-9956-8E3E74A2E0A7}" type="presParOf" srcId="{D17EFE8E-C696-464B-980D-F1CEEC609B90}" destId="{8D83100A-45C5-4D98-88C3-0B6A63E3FE25}" srcOrd="1" destOrd="0" presId="urn:microsoft.com/office/officeart/2018/2/layout/IconVerticalSolidList"/>
    <dgm:cxn modelId="{295497D8-CDD4-4144-AF92-3B45696E0EFB}" type="presParOf" srcId="{D17EFE8E-C696-464B-980D-F1CEEC609B90}" destId="{92B41CB2-5C5D-4F10-8760-553488B15956}" srcOrd="2" destOrd="0" presId="urn:microsoft.com/office/officeart/2018/2/layout/IconVerticalSolidList"/>
    <dgm:cxn modelId="{23420E06-0BDE-43F3-80A7-661DBF23714E}" type="presParOf" srcId="{D17EFE8E-C696-464B-980D-F1CEEC609B90}" destId="{336FDC0D-30B7-42C2-81B7-BA56B4951788}" srcOrd="3" destOrd="0" presId="urn:microsoft.com/office/officeart/2018/2/layout/IconVerticalSolidList"/>
    <dgm:cxn modelId="{E00FA6A4-8731-4F63-A17F-7CFD5D4090D9}" type="presParOf" srcId="{2133CD5F-D7DB-482E-881A-9E433F254D6C}" destId="{3AEDC3F9-D56D-4759-A1A8-4513BFCBF2FE}" srcOrd="1" destOrd="0" presId="urn:microsoft.com/office/officeart/2018/2/layout/IconVerticalSolidList"/>
    <dgm:cxn modelId="{A0319B5B-B92F-4282-A7CD-781DF303D943}" type="presParOf" srcId="{2133CD5F-D7DB-482E-881A-9E433F254D6C}" destId="{5D52E1F8-0EC9-4BE0-AEB6-68E8F867843E}" srcOrd="2" destOrd="0" presId="urn:microsoft.com/office/officeart/2018/2/layout/IconVerticalSolidList"/>
    <dgm:cxn modelId="{148DFFDD-A10B-44DE-8C08-5E809C8670CE}" type="presParOf" srcId="{5D52E1F8-0EC9-4BE0-AEB6-68E8F867843E}" destId="{C1BB13E1-E0EC-4849-BDEB-166C0720ACF6}" srcOrd="0" destOrd="0" presId="urn:microsoft.com/office/officeart/2018/2/layout/IconVerticalSolidList"/>
    <dgm:cxn modelId="{314C2968-613B-4DF0-8467-7C7970EC60C2}" type="presParOf" srcId="{5D52E1F8-0EC9-4BE0-AEB6-68E8F867843E}" destId="{91B44B80-08C9-4570-ABE0-E309BBC69E3D}" srcOrd="1" destOrd="0" presId="urn:microsoft.com/office/officeart/2018/2/layout/IconVerticalSolidList"/>
    <dgm:cxn modelId="{6B142D43-A16D-41DA-9452-BE3B6A7039D1}" type="presParOf" srcId="{5D52E1F8-0EC9-4BE0-AEB6-68E8F867843E}" destId="{9E5648DB-D3E0-41BD-AC33-2093C4F68243}" srcOrd="2" destOrd="0" presId="urn:microsoft.com/office/officeart/2018/2/layout/IconVerticalSolidList"/>
    <dgm:cxn modelId="{D97CA7EA-A404-45AA-8BC8-7F8662016713}" type="presParOf" srcId="{5D52E1F8-0EC9-4BE0-AEB6-68E8F867843E}" destId="{A95BF4D7-4193-4653-9316-D9FE1589475F}" srcOrd="3" destOrd="0" presId="urn:microsoft.com/office/officeart/2018/2/layout/IconVerticalSolidList"/>
    <dgm:cxn modelId="{CABC48C8-8CC8-49AB-89F6-D0FC5D4B6146}" type="presParOf" srcId="{2133CD5F-D7DB-482E-881A-9E433F254D6C}" destId="{6C277034-9897-43D1-AAA6-EFF993A5511B}" srcOrd="3" destOrd="0" presId="urn:microsoft.com/office/officeart/2018/2/layout/IconVerticalSolidList"/>
    <dgm:cxn modelId="{61EA7291-141A-4EF6-9271-E2E295B0DC24}" type="presParOf" srcId="{2133CD5F-D7DB-482E-881A-9E433F254D6C}" destId="{902CC71C-B2B9-4FC7-AC26-548411A83D8C}" srcOrd="4" destOrd="0" presId="urn:microsoft.com/office/officeart/2018/2/layout/IconVerticalSolidList"/>
    <dgm:cxn modelId="{71698326-7174-41F7-92B0-E17A8AC03D77}" type="presParOf" srcId="{902CC71C-B2B9-4FC7-AC26-548411A83D8C}" destId="{B16F1C92-14A3-42FD-B6F7-34F5134C86CA}" srcOrd="0" destOrd="0" presId="urn:microsoft.com/office/officeart/2018/2/layout/IconVerticalSolidList"/>
    <dgm:cxn modelId="{FB4A5225-F559-495A-A885-4527A65AC892}" type="presParOf" srcId="{902CC71C-B2B9-4FC7-AC26-548411A83D8C}" destId="{B06174A0-0065-4D74-9911-631D71E52BC8}" srcOrd="1" destOrd="0" presId="urn:microsoft.com/office/officeart/2018/2/layout/IconVerticalSolidList"/>
    <dgm:cxn modelId="{3FC10350-D181-49B7-BCCF-533E54F86799}" type="presParOf" srcId="{902CC71C-B2B9-4FC7-AC26-548411A83D8C}" destId="{94C7F280-96DC-4F46-A7F4-CDAC372391A5}" srcOrd="2" destOrd="0" presId="urn:microsoft.com/office/officeart/2018/2/layout/IconVerticalSolidList"/>
    <dgm:cxn modelId="{78BC3D3F-88A1-45ED-8803-32B4C22C658C}" type="presParOf" srcId="{902CC71C-B2B9-4FC7-AC26-548411A83D8C}" destId="{2C1E0C56-1551-421A-AAB9-32BD8680D1DB}" srcOrd="3" destOrd="0" presId="urn:microsoft.com/office/officeart/2018/2/layout/IconVerticalSolidList"/>
    <dgm:cxn modelId="{3313171F-DE2E-4412-96A8-0B3079FBC676}" type="presParOf" srcId="{2133CD5F-D7DB-482E-881A-9E433F254D6C}" destId="{AA9D2FE3-6EF1-401A-A3BB-3E7E63A53A19}" srcOrd="5" destOrd="0" presId="urn:microsoft.com/office/officeart/2018/2/layout/IconVerticalSolidList"/>
    <dgm:cxn modelId="{4A58A549-CE94-4F1E-8102-CCF9461633AF}" type="presParOf" srcId="{2133CD5F-D7DB-482E-881A-9E433F254D6C}" destId="{DA7C7058-4D4C-4ADF-BC2B-08574A7F5067}" srcOrd="6" destOrd="0" presId="urn:microsoft.com/office/officeart/2018/2/layout/IconVerticalSolidList"/>
    <dgm:cxn modelId="{E0C177F0-CE39-4368-BB74-4CD375F6DF6B}" type="presParOf" srcId="{DA7C7058-4D4C-4ADF-BC2B-08574A7F5067}" destId="{EBCE3F25-A9D8-4560-A21D-3B2252401970}" srcOrd="0" destOrd="0" presId="urn:microsoft.com/office/officeart/2018/2/layout/IconVerticalSolidList"/>
    <dgm:cxn modelId="{C032C49F-E0E0-45FF-8045-2EE0B60FE37A}" type="presParOf" srcId="{DA7C7058-4D4C-4ADF-BC2B-08574A7F5067}" destId="{09472B50-EA15-40E1-BC63-0BC099BC1B64}" srcOrd="1" destOrd="0" presId="urn:microsoft.com/office/officeart/2018/2/layout/IconVerticalSolidList"/>
    <dgm:cxn modelId="{98FE1F3D-8169-43A0-95A9-7C4CA9CAE092}" type="presParOf" srcId="{DA7C7058-4D4C-4ADF-BC2B-08574A7F5067}" destId="{E7FC2D78-6CD3-4059-A6F3-A82DEE7F5B18}" srcOrd="2" destOrd="0" presId="urn:microsoft.com/office/officeart/2018/2/layout/IconVerticalSolidList"/>
    <dgm:cxn modelId="{405451AB-EC25-4199-AAE2-F012E182C05D}" type="presParOf" srcId="{DA7C7058-4D4C-4ADF-BC2B-08574A7F5067}" destId="{5EDF76C0-5ABF-4287-8C3D-B80618B2B11A}" srcOrd="3" destOrd="0" presId="urn:microsoft.com/office/officeart/2018/2/layout/IconVerticalSolidList"/>
    <dgm:cxn modelId="{53D23D48-7AB0-4092-B63F-F10977458812}" type="presParOf" srcId="{2133CD5F-D7DB-482E-881A-9E433F254D6C}" destId="{8B5E0137-9B13-4906-81E3-D05ACBB8B333}" srcOrd="7" destOrd="0" presId="urn:microsoft.com/office/officeart/2018/2/layout/IconVerticalSolidList"/>
    <dgm:cxn modelId="{911FD1B5-CF99-4343-8E8E-D28FEC7A4DE2}" type="presParOf" srcId="{2133CD5F-D7DB-482E-881A-9E433F254D6C}" destId="{3DFDB333-4E4A-4073-8709-FD87EE84100F}" srcOrd="8" destOrd="0" presId="urn:microsoft.com/office/officeart/2018/2/layout/IconVerticalSolidList"/>
    <dgm:cxn modelId="{A5415F0F-166E-4AA9-AE6B-9C6ACE7F93DE}" type="presParOf" srcId="{3DFDB333-4E4A-4073-8709-FD87EE84100F}" destId="{9A31363C-0C33-40EE-B77E-62C3D6D59B21}" srcOrd="0" destOrd="0" presId="urn:microsoft.com/office/officeart/2018/2/layout/IconVerticalSolidList"/>
    <dgm:cxn modelId="{D0001DED-01EF-42AE-9AD2-9EFADEFB61EE}" type="presParOf" srcId="{3DFDB333-4E4A-4073-8709-FD87EE84100F}" destId="{740CFF2F-C71C-45A5-9C42-FCA95EA230D1}" srcOrd="1" destOrd="0" presId="urn:microsoft.com/office/officeart/2018/2/layout/IconVerticalSolidList"/>
    <dgm:cxn modelId="{39EBFE9A-A358-4A37-9D7D-BF5921815BAD}" type="presParOf" srcId="{3DFDB333-4E4A-4073-8709-FD87EE84100F}" destId="{287599D6-D5DA-47A4-BF30-1D112BF5FCEE}" srcOrd="2" destOrd="0" presId="urn:microsoft.com/office/officeart/2018/2/layout/IconVerticalSolidList"/>
    <dgm:cxn modelId="{5F95DC3B-5615-4586-BDC3-B320BBB1FFE6}" type="presParOf" srcId="{3DFDB333-4E4A-4073-8709-FD87EE84100F}" destId="{061D562F-0E14-4E76-908D-0A11AE1C8958}" srcOrd="3" destOrd="0" presId="urn:microsoft.com/office/officeart/2018/2/layout/IconVerticalSolidList"/>
    <dgm:cxn modelId="{60C53354-951B-4A9A-86A5-B7EAEFD24DC1}" type="presParOf" srcId="{2133CD5F-D7DB-482E-881A-9E433F254D6C}" destId="{7338A40E-C6C1-465B-BFED-2E8A791A6B4D}" srcOrd="9" destOrd="0" presId="urn:microsoft.com/office/officeart/2018/2/layout/IconVerticalSolidList"/>
    <dgm:cxn modelId="{179873BD-9ABA-4468-933E-C38C4C714A13}" type="presParOf" srcId="{2133CD5F-D7DB-482E-881A-9E433F254D6C}" destId="{259AA5BB-EED6-4CDC-A040-2DB40A3BAE04}" srcOrd="10" destOrd="0" presId="urn:microsoft.com/office/officeart/2018/2/layout/IconVerticalSolidList"/>
    <dgm:cxn modelId="{5635EDA8-4710-41DF-ABFE-80FDA369AF09}" type="presParOf" srcId="{259AA5BB-EED6-4CDC-A040-2DB40A3BAE04}" destId="{59D9E77B-7709-4AC2-9D60-F9A2B825EA4A}" srcOrd="0" destOrd="0" presId="urn:microsoft.com/office/officeart/2018/2/layout/IconVerticalSolidList"/>
    <dgm:cxn modelId="{2B76B8B8-DBF0-4ED0-8D86-BB3187873F97}" type="presParOf" srcId="{259AA5BB-EED6-4CDC-A040-2DB40A3BAE04}" destId="{5F4FBECE-491B-4063-8025-A5F43D1CAA25}" srcOrd="1" destOrd="0" presId="urn:microsoft.com/office/officeart/2018/2/layout/IconVerticalSolidList"/>
    <dgm:cxn modelId="{80E2C337-7823-4CA1-866F-FE859CAF9949}" type="presParOf" srcId="{259AA5BB-EED6-4CDC-A040-2DB40A3BAE04}" destId="{D6EA1A63-D624-44F3-A95F-F73B32D5355B}" srcOrd="2" destOrd="0" presId="urn:microsoft.com/office/officeart/2018/2/layout/IconVerticalSolidList"/>
    <dgm:cxn modelId="{2F1CAA68-CFDD-40D4-912F-FDA3E1500501}" type="presParOf" srcId="{259AA5BB-EED6-4CDC-A040-2DB40A3BAE04}" destId="{2D4CC40D-7106-4ABC-A055-2735A1038A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869ED-05D8-421C-92EC-19B646914E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CDCB3B-79C7-4C2E-8791-8F5AACF1582D}">
      <dgm:prSet/>
      <dgm:spPr/>
      <dgm:t>
        <a:bodyPr/>
        <a:lstStyle/>
        <a:p>
          <a:r>
            <a:rPr lang="en-US"/>
            <a:t>CSS was developed to standardize display information</a:t>
          </a:r>
        </a:p>
      </dgm:t>
    </dgm:pt>
    <dgm:pt modelId="{AFD4C937-B905-4AEA-8473-FF767BAFD48A}" type="parTrans" cxnId="{D4F52438-B848-4BFD-BC3D-123C68523508}">
      <dgm:prSet/>
      <dgm:spPr/>
      <dgm:t>
        <a:bodyPr/>
        <a:lstStyle/>
        <a:p>
          <a:endParaRPr lang="en-US"/>
        </a:p>
      </dgm:t>
    </dgm:pt>
    <dgm:pt modelId="{E763E999-3F6A-4DE5-B3EA-096C06624E0B}" type="sibTrans" cxnId="{D4F52438-B848-4BFD-BC3D-123C68523508}">
      <dgm:prSet/>
      <dgm:spPr/>
      <dgm:t>
        <a:bodyPr/>
        <a:lstStyle/>
        <a:p>
          <a:endParaRPr lang="en-US"/>
        </a:p>
      </dgm:t>
    </dgm:pt>
    <dgm:pt modelId="{85E9B096-5520-44E4-B402-B154FA59212B}">
      <dgm:prSet/>
      <dgm:spPr/>
      <dgm:t>
        <a:bodyPr/>
        <a:lstStyle/>
        <a:p>
          <a:r>
            <a:rPr lang="en-US"/>
            <a:t>CSS was slow to be supported by browsers</a:t>
          </a:r>
        </a:p>
      </dgm:t>
    </dgm:pt>
    <dgm:pt modelId="{EB660CDE-4EC1-4095-B425-0345A9BA8FD0}" type="parTrans" cxnId="{27ADD003-17A3-4DCC-8701-42226C91DA04}">
      <dgm:prSet/>
      <dgm:spPr/>
      <dgm:t>
        <a:bodyPr/>
        <a:lstStyle/>
        <a:p>
          <a:endParaRPr lang="en-US"/>
        </a:p>
      </dgm:t>
    </dgm:pt>
    <dgm:pt modelId="{B3DD5E72-784C-4840-9992-B705036DCF5D}" type="sibTrans" cxnId="{27ADD003-17A3-4DCC-8701-42226C91DA04}">
      <dgm:prSet/>
      <dgm:spPr/>
      <dgm:t>
        <a:bodyPr/>
        <a:lstStyle/>
        <a:p>
          <a:endParaRPr lang="en-US"/>
        </a:p>
      </dgm:t>
    </dgm:pt>
    <dgm:pt modelId="{519FAC12-575C-4B82-B943-C780F9F0D97E}">
      <dgm:prSet/>
      <dgm:spPr/>
      <dgm:t>
        <a:bodyPr/>
        <a:lstStyle/>
        <a:p>
          <a:r>
            <a:rPr lang="en-US"/>
            <a:t>Newer browsers offer more complete support</a:t>
          </a:r>
        </a:p>
      </dgm:t>
    </dgm:pt>
    <dgm:pt modelId="{76596CE4-1F4A-4DC8-B199-379D45B815EB}" type="parTrans" cxnId="{EEE4C937-C46B-44E4-9203-1BC1AB1F5554}">
      <dgm:prSet/>
      <dgm:spPr/>
      <dgm:t>
        <a:bodyPr/>
        <a:lstStyle/>
        <a:p>
          <a:endParaRPr lang="en-US"/>
        </a:p>
      </dgm:t>
    </dgm:pt>
    <dgm:pt modelId="{A726F5EC-BA98-449D-8884-6F0FC3C5FD86}" type="sibTrans" cxnId="{EEE4C937-C46B-44E4-9203-1BC1AB1F5554}">
      <dgm:prSet/>
      <dgm:spPr/>
      <dgm:t>
        <a:bodyPr/>
        <a:lstStyle/>
        <a:p>
          <a:endParaRPr lang="en-US"/>
        </a:p>
      </dgm:t>
    </dgm:pt>
    <dgm:pt modelId="{44F39953-8D40-4B96-AD4F-6EDB245D2950}">
      <dgm:prSet/>
      <dgm:spPr/>
      <dgm:t>
        <a:bodyPr/>
        <a:lstStyle/>
        <a:p>
          <a:r>
            <a:rPr lang="en-US"/>
            <a:t>Latest release is CSS3</a:t>
          </a:r>
        </a:p>
      </dgm:t>
    </dgm:pt>
    <dgm:pt modelId="{0CC27D11-828A-406F-A58B-00AA2917110A}" type="parTrans" cxnId="{1561E483-862C-462A-9803-1212D37A92C0}">
      <dgm:prSet/>
      <dgm:spPr/>
      <dgm:t>
        <a:bodyPr/>
        <a:lstStyle/>
        <a:p>
          <a:endParaRPr lang="en-US"/>
        </a:p>
      </dgm:t>
    </dgm:pt>
    <dgm:pt modelId="{0AFA892F-1604-4956-86ED-5ECA5BAD6EB4}" type="sibTrans" cxnId="{1561E483-862C-462A-9803-1212D37A92C0}">
      <dgm:prSet/>
      <dgm:spPr/>
      <dgm:t>
        <a:bodyPr/>
        <a:lstStyle/>
        <a:p>
          <a:endParaRPr lang="en-US"/>
        </a:p>
      </dgm:t>
    </dgm:pt>
    <dgm:pt modelId="{5317F453-5F2F-4F7D-BF37-FC60F08E1DF7}" type="pres">
      <dgm:prSet presAssocID="{420869ED-05D8-421C-92EC-19B646914E7B}" presName="root" presStyleCnt="0">
        <dgm:presLayoutVars>
          <dgm:dir/>
          <dgm:resizeHandles val="exact"/>
        </dgm:presLayoutVars>
      </dgm:prSet>
      <dgm:spPr/>
    </dgm:pt>
    <dgm:pt modelId="{79B2E69D-A2C9-4B77-BB37-E829D9203A49}" type="pres">
      <dgm:prSet presAssocID="{420869ED-05D8-421C-92EC-19B646914E7B}" presName="container" presStyleCnt="0">
        <dgm:presLayoutVars>
          <dgm:dir/>
          <dgm:resizeHandles val="exact"/>
        </dgm:presLayoutVars>
      </dgm:prSet>
      <dgm:spPr/>
    </dgm:pt>
    <dgm:pt modelId="{59105FFB-478B-4B08-B223-A857AA472517}" type="pres">
      <dgm:prSet presAssocID="{34CDCB3B-79C7-4C2E-8791-8F5AACF1582D}" presName="compNode" presStyleCnt="0"/>
      <dgm:spPr/>
    </dgm:pt>
    <dgm:pt modelId="{BA9BCBDB-1D38-4F8F-93FB-3D0890F3E838}" type="pres">
      <dgm:prSet presAssocID="{34CDCB3B-79C7-4C2E-8791-8F5AACF1582D}" presName="iconBgRect" presStyleLbl="bgShp" presStyleIdx="0" presStyleCnt="4"/>
      <dgm:spPr/>
    </dgm:pt>
    <dgm:pt modelId="{DD2D8562-3F01-4940-9176-66717BE41D56}" type="pres">
      <dgm:prSet presAssocID="{34CDCB3B-79C7-4C2E-8791-8F5AACF158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70B0A4-D0AD-4672-A964-58EFB2CC91E7}" type="pres">
      <dgm:prSet presAssocID="{34CDCB3B-79C7-4C2E-8791-8F5AACF1582D}" presName="spaceRect" presStyleCnt="0"/>
      <dgm:spPr/>
    </dgm:pt>
    <dgm:pt modelId="{77DFF61F-553F-4E03-8DB9-7352256BF107}" type="pres">
      <dgm:prSet presAssocID="{34CDCB3B-79C7-4C2E-8791-8F5AACF1582D}" presName="textRect" presStyleLbl="revTx" presStyleIdx="0" presStyleCnt="4">
        <dgm:presLayoutVars>
          <dgm:chMax val="1"/>
          <dgm:chPref val="1"/>
        </dgm:presLayoutVars>
      </dgm:prSet>
      <dgm:spPr/>
    </dgm:pt>
    <dgm:pt modelId="{A991BFFC-7A08-420C-8121-FDD9BAD23082}" type="pres">
      <dgm:prSet presAssocID="{E763E999-3F6A-4DE5-B3EA-096C06624E0B}" presName="sibTrans" presStyleLbl="sibTrans2D1" presStyleIdx="0" presStyleCnt="0"/>
      <dgm:spPr/>
    </dgm:pt>
    <dgm:pt modelId="{ACFECCE6-C87C-46C7-9711-E35CBEC5B3E0}" type="pres">
      <dgm:prSet presAssocID="{85E9B096-5520-44E4-B402-B154FA59212B}" presName="compNode" presStyleCnt="0"/>
      <dgm:spPr/>
    </dgm:pt>
    <dgm:pt modelId="{FC592F70-E972-4CDF-989B-365BEEE6DC07}" type="pres">
      <dgm:prSet presAssocID="{85E9B096-5520-44E4-B402-B154FA59212B}" presName="iconBgRect" presStyleLbl="bgShp" presStyleIdx="1" presStyleCnt="4"/>
      <dgm:spPr/>
    </dgm:pt>
    <dgm:pt modelId="{F76BE9A9-58F5-46CC-A42B-5AA99A0225E9}" type="pres">
      <dgm:prSet presAssocID="{85E9B096-5520-44E4-B402-B154FA5921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E42D84-2AD3-46E7-9790-184BF51A2C83}" type="pres">
      <dgm:prSet presAssocID="{85E9B096-5520-44E4-B402-B154FA59212B}" presName="spaceRect" presStyleCnt="0"/>
      <dgm:spPr/>
    </dgm:pt>
    <dgm:pt modelId="{4007493C-D717-4AB7-8FE4-263F2D7BEEEB}" type="pres">
      <dgm:prSet presAssocID="{85E9B096-5520-44E4-B402-B154FA59212B}" presName="textRect" presStyleLbl="revTx" presStyleIdx="1" presStyleCnt="4">
        <dgm:presLayoutVars>
          <dgm:chMax val="1"/>
          <dgm:chPref val="1"/>
        </dgm:presLayoutVars>
      </dgm:prSet>
      <dgm:spPr/>
    </dgm:pt>
    <dgm:pt modelId="{933FD4FF-CF52-4DE7-AA4C-EB085D6DBC0C}" type="pres">
      <dgm:prSet presAssocID="{B3DD5E72-784C-4840-9992-B705036DCF5D}" presName="sibTrans" presStyleLbl="sibTrans2D1" presStyleIdx="0" presStyleCnt="0"/>
      <dgm:spPr/>
    </dgm:pt>
    <dgm:pt modelId="{C077D571-C544-4517-8BC9-4B7D83D3843F}" type="pres">
      <dgm:prSet presAssocID="{519FAC12-575C-4B82-B943-C780F9F0D97E}" presName="compNode" presStyleCnt="0"/>
      <dgm:spPr/>
    </dgm:pt>
    <dgm:pt modelId="{F7983763-E075-4E04-8E84-6401B64E8852}" type="pres">
      <dgm:prSet presAssocID="{519FAC12-575C-4B82-B943-C780F9F0D97E}" presName="iconBgRect" presStyleLbl="bgShp" presStyleIdx="2" presStyleCnt="4"/>
      <dgm:spPr/>
    </dgm:pt>
    <dgm:pt modelId="{69D729D9-EAE8-4E83-ADB4-85D4932BEC5A}" type="pres">
      <dgm:prSet presAssocID="{519FAC12-575C-4B82-B943-C780F9F0D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CA76B21-5C02-4B9B-8532-B6E0901174D0}" type="pres">
      <dgm:prSet presAssocID="{519FAC12-575C-4B82-B943-C780F9F0D97E}" presName="spaceRect" presStyleCnt="0"/>
      <dgm:spPr/>
    </dgm:pt>
    <dgm:pt modelId="{B28F97D4-8235-4F97-9E39-63A9CEB77E94}" type="pres">
      <dgm:prSet presAssocID="{519FAC12-575C-4B82-B943-C780F9F0D97E}" presName="textRect" presStyleLbl="revTx" presStyleIdx="2" presStyleCnt="4">
        <dgm:presLayoutVars>
          <dgm:chMax val="1"/>
          <dgm:chPref val="1"/>
        </dgm:presLayoutVars>
      </dgm:prSet>
      <dgm:spPr/>
    </dgm:pt>
    <dgm:pt modelId="{E48C1446-0FB8-4183-81A6-D72B9A770A5B}" type="pres">
      <dgm:prSet presAssocID="{A726F5EC-BA98-449D-8884-6F0FC3C5FD86}" presName="sibTrans" presStyleLbl="sibTrans2D1" presStyleIdx="0" presStyleCnt="0"/>
      <dgm:spPr/>
    </dgm:pt>
    <dgm:pt modelId="{C3FA4968-AFBB-4957-AD8A-95500B4F36AC}" type="pres">
      <dgm:prSet presAssocID="{44F39953-8D40-4B96-AD4F-6EDB245D2950}" presName="compNode" presStyleCnt="0"/>
      <dgm:spPr/>
    </dgm:pt>
    <dgm:pt modelId="{445DC04B-D6C3-4CB4-8754-63640F67CF85}" type="pres">
      <dgm:prSet presAssocID="{44F39953-8D40-4B96-AD4F-6EDB245D2950}" presName="iconBgRect" presStyleLbl="bgShp" presStyleIdx="3" presStyleCnt="4"/>
      <dgm:spPr/>
    </dgm:pt>
    <dgm:pt modelId="{58C0A9CD-D739-4DA3-9DE2-DE3AB5AC1C60}" type="pres">
      <dgm:prSet presAssocID="{44F39953-8D40-4B96-AD4F-6EDB245D29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E35AA4A-7802-42A0-B8FD-85824A790B24}" type="pres">
      <dgm:prSet presAssocID="{44F39953-8D40-4B96-AD4F-6EDB245D2950}" presName="spaceRect" presStyleCnt="0"/>
      <dgm:spPr/>
    </dgm:pt>
    <dgm:pt modelId="{C060B00B-BD54-4831-ACF1-D44A8D55A933}" type="pres">
      <dgm:prSet presAssocID="{44F39953-8D40-4B96-AD4F-6EDB245D29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ADD003-17A3-4DCC-8701-42226C91DA04}" srcId="{420869ED-05D8-421C-92EC-19B646914E7B}" destId="{85E9B096-5520-44E4-B402-B154FA59212B}" srcOrd="1" destOrd="0" parTransId="{EB660CDE-4EC1-4095-B425-0345A9BA8FD0}" sibTransId="{B3DD5E72-784C-4840-9992-B705036DCF5D}"/>
    <dgm:cxn modelId="{A346D80D-9A9D-4708-ADB1-C65F08713F3F}" type="presOf" srcId="{44F39953-8D40-4B96-AD4F-6EDB245D2950}" destId="{C060B00B-BD54-4831-ACF1-D44A8D55A933}" srcOrd="0" destOrd="0" presId="urn:microsoft.com/office/officeart/2018/2/layout/IconCircleList"/>
    <dgm:cxn modelId="{5800CB2E-57C5-44A1-9DEB-A30C3469AEC8}" type="presOf" srcId="{34CDCB3B-79C7-4C2E-8791-8F5AACF1582D}" destId="{77DFF61F-553F-4E03-8DB9-7352256BF107}" srcOrd="0" destOrd="0" presId="urn:microsoft.com/office/officeart/2018/2/layout/IconCircleList"/>
    <dgm:cxn modelId="{EEE4C937-C46B-44E4-9203-1BC1AB1F5554}" srcId="{420869ED-05D8-421C-92EC-19B646914E7B}" destId="{519FAC12-575C-4B82-B943-C780F9F0D97E}" srcOrd="2" destOrd="0" parTransId="{76596CE4-1F4A-4DC8-B199-379D45B815EB}" sibTransId="{A726F5EC-BA98-449D-8884-6F0FC3C5FD86}"/>
    <dgm:cxn modelId="{D4F52438-B848-4BFD-BC3D-123C68523508}" srcId="{420869ED-05D8-421C-92EC-19B646914E7B}" destId="{34CDCB3B-79C7-4C2E-8791-8F5AACF1582D}" srcOrd="0" destOrd="0" parTransId="{AFD4C937-B905-4AEA-8473-FF767BAFD48A}" sibTransId="{E763E999-3F6A-4DE5-B3EA-096C06624E0B}"/>
    <dgm:cxn modelId="{2CDDCE3E-598E-4BFE-9627-C2A9D2DFE4D3}" type="presOf" srcId="{B3DD5E72-784C-4840-9992-B705036DCF5D}" destId="{933FD4FF-CF52-4DE7-AA4C-EB085D6DBC0C}" srcOrd="0" destOrd="0" presId="urn:microsoft.com/office/officeart/2018/2/layout/IconCircleList"/>
    <dgm:cxn modelId="{7FFBB75B-DF70-458A-B9F1-AB41E0148E97}" type="presOf" srcId="{519FAC12-575C-4B82-B943-C780F9F0D97E}" destId="{B28F97D4-8235-4F97-9E39-63A9CEB77E94}" srcOrd="0" destOrd="0" presId="urn:microsoft.com/office/officeart/2018/2/layout/IconCircleList"/>
    <dgm:cxn modelId="{4BCB7777-7BA3-4E3D-9DE1-2696456D562F}" type="presOf" srcId="{E763E999-3F6A-4DE5-B3EA-096C06624E0B}" destId="{A991BFFC-7A08-420C-8121-FDD9BAD23082}" srcOrd="0" destOrd="0" presId="urn:microsoft.com/office/officeart/2018/2/layout/IconCircleList"/>
    <dgm:cxn modelId="{03BCB37B-AAB5-4B54-8C8F-16148C8B605F}" type="presOf" srcId="{420869ED-05D8-421C-92EC-19B646914E7B}" destId="{5317F453-5F2F-4F7D-BF37-FC60F08E1DF7}" srcOrd="0" destOrd="0" presId="urn:microsoft.com/office/officeart/2018/2/layout/IconCircleList"/>
    <dgm:cxn modelId="{1561E483-862C-462A-9803-1212D37A92C0}" srcId="{420869ED-05D8-421C-92EC-19B646914E7B}" destId="{44F39953-8D40-4B96-AD4F-6EDB245D2950}" srcOrd="3" destOrd="0" parTransId="{0CC27D11-828A-406F-A58B-00AA2917110A}" sibTransId="{0AFA892F-1604-4956-86ED-5ECA5BAD6EB4}"/>
    <dgm:cxn modelId="{6BF26CD5-9FE0-4D47-8BA3-070FA722E95D}" type="presOf" srcId="{85E9B096-5520-44E4-B402-B154FA59212B}" destId="{4007493C-D717-4AB7-8FE4-263F2D7BEEEB}" srcOrd="0" destOrd="0" presId="urn:microsoft.com/office/officeart/2018/2/layout/IconCircleList"/>
    <dgm:cxn modelId="{BFB39BEF-DCCA-477E-8FF5-BAB0CF7EFE74}" type="presOf" srcId="{A726F5EC-BA98-449D-8884-6F0FC3C5FD86}" destId="{E48C1446-0FB8-4183-81A6-D72B9A770A5B}" srcOrd="0" destOrd="0" presId="urn:microsoft.com/office/officeart/2018/2/layout/IconCircleList"/>
    <dgm:cxn modelId="{819514B9-E8A4-44F9-8F28-754B9182DC39}" type="presParOf" srcId="{5317F453-5F2F-4F7D-BF37-FC60F08E1DF7}" destId="{79B2E69D-A2C9-4B77-BB37-E829D9203A49}" srcOrd="0" destOrd="0" presId="urn:microsoft.com/office/officeart/2018/2/layout/IconCircleList"/>
    <dgm:cxn modelId="{F16D3A9B-1800-4B0F-A287-7725F4685FCD}" type="presParOf" srcId="{79B2E69D-A2C9-4B77-BB37-E829D9203A49}" destId="{59105FFB-478B-4B08-B223-A857AA472517}" srcOrd="0" destOrd="0" presId="urn:microsoft.com/office/officeart/2018/2/layout/IconCircleList"/>
    <dgm:cxn modelId="{DAF0B6C7-DB5E-4900-9D79-0A219C1205A9}" type="presParOf" srcId="{59105FFB-478B-4B08-B223-A857AA472517}" destId="{BA9BCBDB-1D38-4F8F-93FB-3D0890F3E838}" srcOrd="0" destOrd="0" presId="urn:microsoft.com/office/officeart/2018/2/layout/IconCircleList"/>
    <dgm:cxn modelId="{BD886D8E-8415-418B-8F25-5F0B56219E71}" type="presParOf" srcId="{59105FFB-478B-4B08-B223-A857AA472517}" destId="{DD2D8562-3F01-4940-9176-66717BE41D56}" srcOrd="1" destOrd="0" presId="urn:microsoft.com/office/officeart/2018/2/layout/IconCircleList"/>
    <dgm:cxn modelId="{E6455D4E-1B36-4723-9645-290B6977ECAB}" type="presParOf" srcId="{59105FFB-478B-4B08-B223-A857AA472517}" destId="{F970B0A4-D0AD-4672-A964-58EFB2CC91E7}" srcOrd="2" destOrd="0" presId="urn:microsoft.com/office/officeart/2018/2/layout/IconCircleList"/>
    <dgm:cxn modelId="{C2CE862F-89B3-45B2-AAB6-F51739C72702}" type="presParOf" srcId="{59105FFB-478B-4B08-B223-A857AA472517}" destId="{77DFF61F-553F-4E03-8DB9-7352256BF107}" srcOrd="3" destOrd="0" presId="urn:microsoft.com/office/officeart/2018/2/layout/IconCircleList"/>
    <dgm:cxn modelId="{CD664C72-B6D4-4247-9AFD-5CD213F64173}" type="presParOf" srcId="{79B2E69D-A2C9-4B77-BB37-E829D9203A49}" destId="{A991BFFC-7A08-420C-8121-FDD9BAD23082}" srcOrd="1" destOrd="0" presId="urn:microsoft.com/office/officeart/2018/2/layout/IconCircleList"/>
    <dgm:cxn modelId="{3B33F927-2978-4A53-A43B-257F8A0E4B95}" type="presParOf" srcId="{79B2E69D-A2C9-4B77-BB37-E829D9203A49}" destId="{ACFECCE6-C87C-46C7-9711-E35CBEC5B3E0}" srcOrd="2" destOrd="0" presId="urn:microsoft.com/office/officeart/2018/2/layout/IconCircleList"/>
    <dgm:cxn modelId="{6DCB01A5-BB6F-4F23-BD0D-7AAEC7C2329F}" type="presParOf" srcId="{ACFECCE6-C87C-46C7-9711-E35CBEC5B3E0}" destId="{FC592F70-E972-4CDF-989B-365BEEE6DC07}" srcOrd="0" destOrd="0" presId="urn:microsoft.com/office/officeart/2018/2/layout/IconCircleList"/>
    <dgm:cxn modelId="{0B195166-8DE6-4AF7-AA64-B3838A5592AA}" type="presParOf" srcId="{ACFECCE6-C87C-46C7-9711-E35CBEC5B3E0}" destId="{F76BE9A9-58F5-46CC-A42B-5AA99A0225E9}" srcOrd="1" destOrd="0" presId="urn:microsoft.com/office/officeart/2018/2/layout/IconCircleList"/>
    <dgm:cxn modelId="{08835EE8-64EC-410D-8712-F917C03BD65C}" type="presParOf" srcId="{ACFECCE6-C87C-46C7-9711-E35CBEC5B3E0}" destId="{6AE42D84-2AD3-46E7-9790-184BF51A2C83}" srcOrd="2" destOrd="0" presId="urn:microsoft.com/office/officeart/2018/2/layout/IconCircleList"/>
    <dgm:cxn modelId="{35D51F72-B0CE-48BC-A553-CCE54BE85A02}" type="presParOf" srcId="{ACFECCE6-C87C-46C7-9711-E35CBEC5B3E0}" destId="{4007493C-D717-4AB7-8FE4-263F2D7BEEEB}" srcOrd="3" destOrd="0" presId="urn:microsoft.com/office/officeart/2018/2/layout/IconCircleList"/>
    <dgm:cxn modelId="{08810BCE-B669-4994-8537-924CC61F0841}" type="presParOf" srcId="{79B2E69D-A2C9-4B77-BB37-E829D9203A49}" destId="{933FD4FF-CF52-4DE7-AA4C-EB085D6DBC0C}" srcOrd="3" destOrd="0" presId="urn:microsoft.com/office/officeart/2018/2/layout/IconCircleList"/>
    <dgm:cxn modelId="{1819E1F1-96BC-4692-8BA6-098D65CB65DA}" type="presParOf" srcId="{79B2E69D-A2C9-4B77-BB37-E829D9203A49}" destId="{C077D571-C544-4517-8BC9-4B7D83D3843F}" srcOrd="4" destOrd="0" presId="urn:microsoft.com/office/officeart/2018/2/layout/IconCircleList"/>
    <dgm:cxn modelId="{0B4BA1FB-F92A-4A57-8070-C12BEDB5483D}" type="presParOf" srcId="{C077D571-C544-4517-8BC9-4B7D83D3843F}" destId="{F7983763-E075-4E04-8E84-6401B64E8852}" srcOrd="0" destOrd="0" presId="urn:microsoft.com/office/officeart/2018/2/layout/IconCircleList"/>
    <dgm:cxn modelId="{8FFD5232-AAFA-49E7-B726-EEB977D8801F}" type="presParOf" srcId="{C077D571-C544-4517-8BC9-4B7D83D3843F}" destId="{69D729D9-EAE8-4E83-ADB4-85D4932BEC5A}" srcOrd="1" destOrd="0" presId="urn:microsoft.com/office/officeart/2018/2/layout/IconCircleList"/>
    <dgm:cxn modelId="{99B83AFA-14D1-40F6-8002-AA1C268F5FB4}" type="presParOf" srcId="{C077D571-C544-4517-8BC9-4B7D83D3843F}" destId="{9CA76B21-5C02-4B9B-8532-B6E0901174D0}" srcOrd="2" destOrd="0" presId="urn:microsoft.com/office/officeart/2018/2/layout/IconCircleList"/>
    <dgm:cxn modelId="{B4143B27-42D9-4102-A9C7-04B589E06390}" type="presParOf" srcId="{C077D571-C544-4517-8BC9-4B7D83D3843F}" destId="{B28F97D4-8235-4F97-9E39-63A9CEB77E94}" srcOrd="3" destOrd="0" presId="urn:microsoft.com/office/officeart/2018/2/layout/IconCircleList"/>
    <dgm:cxn modelId="{ECE4D9EC-38E8-4594-8597-D3381D3787F9}" type="presParOf" srcId="{79B2E69D-A2C9-4B77-BB37-E829D9203A49}" destId="{E48C1446-0FB8-4183-81A6-D72B9A770A5B}" srcOrd="5" destOrd="0" presId="urn:microsoft.com/office/officeart/2018/2/layout/IconCircleList"/>
    <dgm:cxn modelId="{574DE6DB-E3DF-4FC5-A221-F78B5876C584}" type="presParOf" srcId="{79B2E69D-A2C9-4B77-BB37-E829D9203A49}" destId="{C3FA4968-AFBB-4957-AD8A-95500B4F36AC}" srcOrd="6" destOrd="0" presId="urn:microsoft.com/office/officeart/2018/2/layout/IconCircleList"/>
    <dgm:cxn modelId="{80EA0A86-ED10-4B51-8D17-CD36A7E99A68}" type="presParOf" srcId="{C3FA4968-AFBB-4957-AD8A-95500B4F36AC}" destId="{445DC04B-D6C3-4CB4-8754-63640F67CF85}" srcOrd="0" destOrd="0" presId="urn:microsoft.com/office/officeart/2018/2/layout/IconCircleList"/>
    <dgm:cxn modelId="{F872CAE9-45B9-4809-87C7-7C91863DC1AF}" type="presParOf" srcId="{C3FA4968-AFBB-4957-AD8A-95500B4F36AC}" destId="{58C0A9CD-D739-4DA3-9DE2-DE3AB5AC1C60}" srcOrd="1" destOrd="0" presId="urn:microsoft.com/office/officeart/2018/2/layout/IconCircleList"/>
    <dgm:cxn modelId="{DFA3CF21-7BB7-4715-942F-1EC61BEEC601}" type="presParOf" srcId="{C3FA4968-AFBB-4957-AD8A-95500B4F36AC}" destId="{7E35AA4A-7802-42A0-B8FD-85824A790B24}" srcOrd="2" destOrd="0" presId="urn:microsoft.com/office/officeart/2018/2/layout/IconCircleList"/>
    <dgm:cxn modelId="{4EC33D8B-65CD-4CD3-8479-74F7F8E8B083}" type="presParOf" srcId="{C3FA4968-AFBB-4957-AD8A-95500B4F36AC}" destId="{C060B00B-BD54-4831-ACF1-D44A8D55A9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8BD0C-BEE2-4551-8247-448F8E7F08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E3E42FE-0BEB-448E-86F8-9BB09C627E23}">
      <dgm:prSet/>
      <dgm:spPr/>
      <dgm:t>
        <a:bodyPr/>
        <a:lstStyle/>
        <a:p>
          <a:pPr>
            <a:defRPr cap="all"/>
          </a:pPr>
          <a:r>
            <a:rPr lang="en-US"/>
            <a:t>In CSS, </a:t>
          </a:r>
          <a:r>
            <a:rPr lang="en-US" b="1"/>
            <a:t>style rules </a:t>
          </a:r>
          <a:r>
            <a:rPr lang="en-US"/>
            <a:t>express the style characteristics for an HTML element </a:t>
          </a:r>
        </a:p>
      </dgm:t>
    </dgm:pt>
    <dgm:pt modelId="{6E09B288-3D31-49D7-A78F-08B76354DA0B}" type="parTrans" cxnId="{14E41263-708C-4C57-B09C-5ECFFBB83ACF}">
      <dgm:prSet/>
      <dgm:spPr/>
      <dgm:t>
        <a:bodyPr/>
        <a:lstStyle/>
        <a:p>
          <a:endParaRPr lang="en-US"/>
        </a:p>
      </dgm:t>
    </dgm:pt>
    <dgm:pt modelId="{F26BC341-9F96-48D6-8C3D-303064CD3C1D}" type="sibTrans" cxnId="{14E41263-708C-4C57-B09C-5ECFFBB83ACF}">
      <dgm:prSet/>
      <dgm:spPr/>
      <dgm:t>
        <a:bodyPr/>
        <a:lstStyle/>
        <a:p>
          <a:endParaRPr lang="en-US"/>
        </a:p>
      </dgm:t>
    </dgm:pt>
    <dgm:pt modelId="{A6963440-AB7E-4D11-B350-86D778C7CF17}">
      <dgm:prSet/>
      <dgm:spPr/>
      <dgm:t>
        <a:bodyPr/>
        <a:lstStyle/>
        <a:p>
          <a:pPr>
            <a:defRPr cap="all"/>
          </a:pPr>
          <a:r>
            <a:rPr lang="en-US"/>
            <a:t>A set of style rules is called a </a:t>
          </a:r>
          <a:r>
            <a:rPr lang="en-US" b="1"/>
            <a:t>style sheet</a:t>
          </a:r>
          <a:r>
            <a:rPr lang="en-US"/>
            <a:t> </a:t>
          </a:r>
        </a:p>
      </dgm:t>
    </dgm:pt>
    <dgm:pt modelId="{210343E0-14FA-4A4E-886E-2A7DF36A8638}" type="parTrans" cxnId="{5D07B10E-9133-4D8D-B045-CCF3F99FF012}">
      <dgm:prSet/>
      <dgm:spPr/>
      <dgm:t>
        <a:bodyPr/>
        <a:lstStyle/>
        <a:p>
          <a:endParaRPr lang="en-US"/>
        </a:p>
      </dgm:t>
    </dgm:pt>
    <dgm:pt modelId="{9E5D6B66-CA21-436E-972A-7E98BE87FC9F}" type="sibTrans" cxnId="{5D07B10E-9133-4D8D-B045-CCF3F99FF012}">
      <dgm:prSet/>
      <dgm:spPr/>
      <dgm:t>
        <a:bodyPr/>
        <a:lstStyle/>
        <a:p>
          <a:endParaRPr lang="en-US"/>
        </a:p>
      </dgm:t>
    </dgm:pt>
    <dgm:pt modelId="{524451B9-47B1-4848-A768-CED5110469C5}">
      <dgm:prSet/>
      <dgm:spPr/>
      <dgm:t>
        <a:bodyPr/>
        <a:lstStyle/>
        <a:p>
          <a:pPr>
            <a:defRPr cap="all"/>
          </a:pPr>
          <a:r>
            <a:rPr lang="en-US"/>
            <a:t>Style rules are easy to write and interpret</a:t>
          </a:r>
        </a:p>
      </dgm:t>
    </dgm:pt>
    <dgm:pt modelId="{FD5C9249-48A1-4995-98DC-7D34ADC97B8F}" type="parTrans" cxnId="{9B1D6FC9-3FD2-4FCB-94B5-A7D32A96A427}">
      <dgm:prSet/>
      <dgm:spPr/>
      <dgm:t>
        <a:bodyPr/>
        <a:lstStyle/>
        <a:p>
          <a:endParaRPr lang="en-US"/>
        </a:p>
      </dgm:t>
    </dgm:pt>
    <dgm:pt modelId="{9307FDD4-52D6-4946-B402-A8DA0C01E935}" type="sibTrans" cxnId="{9B1D6FC9-3FD2-4FCB-94B5-A7D32A96A427}">
      <dgm:prSet/>
      <dgm:spPr/>
      <dgm:t>
        <a:bodyPr/>
        <a:lstStyle/>
        <a:p>
          <a:endParaRPr lang="en-US"/>
        </a:p>
      </dgm:t>
    </dgm:pt>
    <dgm:pt modelId="{73816A93-F6F5-473F-B6AC-BE4E74BF354C}" type="pres">
      <dgm:prSet presAssocID="{5B28BD0C-BEE2-4551-8247-448F8E7F08A9}" presName="root" presStyleCnt="0">
        <dgm:presLayoutVars>
          <dgm:dir/>
          <dgm:resizeHandles val="exact"/>
        </dgm:presLayoutVars>
      </dgm:prSet>
      <dgm:spPr/>
    </dgm:pt>
    <dgm:pt modelId="{44C3161D-07AA-490F-AC5A-0AC56C66EA91}" type="pres">
      <dgm:prSet presAssocID="{CE3E42FE-0BEB-448E-86F8-9BB09C627E23}" presName="compNode" presStyleCnt="0"/>
      <dgm:spPr/>
    </dgm:pt>
    <dgm:pt modelId="{D60D4A8B-E9AD-481B-82A2-9BB69371EB73}" type="pres">
      <dgm:prSet presAssocID="{CE3E42FE-0BEB-448E-86F8-9BB09C627E2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3F976E-26EC-4E17-8DF3-BB77DFE43FD5}" type="pres">
      <dgm:prSet presAssocID="{CE3E42FE-0BEB-448E-86F8-9BB09C627E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FDEA864B-FC1D-4F05-BA77-C602D039239A}" type="pres">
      <dgm:prSet presAssocID="{CE3E42FE-0BEB-448E-86F8-9BB09C627E23}" presName="spaceRect" presStyleCnt="0"/>
      <dgm:spPr/>
    </dgm:pt>
    <dgm:pt modelId="{28EABD22-DB1F-409E-B644-77D86D57E6DF}" type="pres">
      <dgm:prSet presAssocID="{CE3E42FE-0BEB-448E-86F8-9BB09C627E23}" presName="textRect" presStyleLbl="revTx" presStyleIdx="0" presStyleCnt="3">
        <dgm:presLayoutVars>
          <dgm:chMax val="1"/>
          <dgm:chPref val="1"/>
        </dgm:presLayoutVars>
      </dgm:prSet>
      <dgm:spPr/>
    </dgm:pt>
    <dgm:pt modelId="{B71CEF61-F8DE-4C12-BA1C-184CE834A4B8}" type="pres">
      <dgm:prSet presAssocID="{F26BC341-9F96-48D6-8C3D-303064CD3C1D}" presName="sibTrans" presStyleCnt="0"/>
      <dgm:spPr/>
    </dgm:pt>
    <dgm:pt modelId="{21983E86-95A2-4DC9-BD37-8A2D97A3E694}" type="pres">
      <dgm:prSet presAssocID="{A6963440-AB7E-4D11-B350-86D778C7CF17}" presName="compNode" presStyleCnt="0"/>
      <dgm:spPr/>
    </dgm:pt>
    <dgm:pt modelId="{4AA16206-17B7-42A6-B1FD-A85526C26183}" type="pres">
      <dgm:prSet presAssocID="{A6963440-AB7E-4D11-B350-86D778C7CF1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D7625C-F72C-4639-AAA6-FBA369AC30F6}" type="pres">
      <dgm:prSet presAssocID="{A6963440-AB7E-4D11-B350-86D778C7CF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920198A8-17A4-4647-B132-56AA3BEAAC9B}" type="pres">
      <dgm:prSet presAssocID="{A6963440-AB7E-4D11-B350-86D778C7CF17}" presName="spaceRect" presStyleCnt="0"/>
      <dgm:spPr/>
    </dgm:pt>
    <dgm:pt modelId="{6A0FCEC4-B1D9-46A9-AE54-A6E4F1FF438E}" type="pres">
      <dgm:prSet presAssocID="{A6963440-AB7E-4D11-B350-86D778C7CF17}" presName="textRect" presStyleLbl="revTx" presStyleIdx="1" presStyleCnt="3">
        <dgm:presLayoutVars>
          <dgm:chMax val="1"/>
          <dgm:chPref val="1"/>
        </dgm:presLayoutVars>
      </dgm:prSet>
      <dgm:spPr/>
    </dgm:pt>
    <dgm:pt modelId="{09928BEA-9A35-4A8F-9FD2-6440436B993A}" type="pres">
      <dgm:prSet presAssocID="{9E5D6B66-CA21-436E-972A-7E98BE87FC9F}" presName="sibTrans" presStyleCnt="0"/>
      <dgm:spPr/>
    </dgm:pt>
    <dgm:pt modelId="{45FB1677-F4EA-4873-8777-6CA954BD9910}" type="pres">
      <dgm:prSet presAssocID="{524451B9-47B1-4848-A768-CED5110469C5}" presName="compNode" presStyleCnt="0"/>
      <dgm:spPr/>
    </dgm:pt>
    <dgm:pt modelId="{D0408382-E00A-4027-8EAA-04D33CD9C40A}" type="pres">
      <dgm:prSet presAssocID="{524451B9-47B1-4848-A768-CED5110469C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61C88D1-C004-46C7-88DB-46AC8ACE1B30}" type="pres">
      <dgm:prSet presAssocID="{524451B9-47B1-4848-A768-CED5110469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6DE92438-B3E4-415D-86E9-C3FFAE4119DF}" type="pres">
      <dgm:prSet presAssocID="{524451B9-47B1-4848-A768-CED5110469C5}" presName="spaceRect" presStyleCnt="0"/>
      <dgm:spPr/>
    </dgm:pt>
    <dgm:pt modelId="{40349AB2-146D-48F2-923E-923F3C25756D}" type="pres">
      <dgm:prSet presAssocID="{524451B9-47B1-4848-A768-CED5110469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07B10E-9133-4D8D-B045-CCF3F99FF012}" srcId="{5B28BD0C-BEE2-4551-8247-448F8E7F08A9}" destId="{A6963440-AB7E-4D11-B350-86D778C7CF17}" srcOrd="1" destOrd="0" parTransId="{210343E0-14FA-4A4E-886E-2A7DF36A8638}" sibTransId="{9E5D6B66-CA21-436E-972A-7E98BE87FC9F}"/>
    <dgm:cxn modelId="{9E547D1C-AF22-4DC1-AF74-41CF1B4BA3FB}" type="presOf" srcId="{5B28BD0C-BEE2-4551-8247-448F8E7F08A9}" destId="{73816A93-F6F5-473F-B6AC-BE4E74BF354C}" srcOrd="0" destOrd="0" presId="urn:microsoft.com/office/officeart/2018/5/layout/IconLeafLabelList"/>
    <dgm:cxn modelId="{0C978C29-B5D1-4916-82C0-39850D1F04ED}" type="presOf" srcId="{CE3E42FE-0BEB-448E-86F8-9BB09C627E23}" destId="{28EABD22-DB1F-409E-B644-77D86D57E6DF}" srcOrd="0" destOrd="0" presId="urn:microsoft.com/office/officeart/2018/5/layout/IconLeafLabelList"/>
    <dgm:cxn modelId="{27EB082C-C16E-464F-816E-E3AF33BF91D8}" type="presOf" srcId="{A6963440-AB7E-4D11-B350-86D778C7CF17}" destId="{6A0FCEC4-B1D9-46A9-AE54-A6E4F1FF438E}" srcOrd="0" destOrd="0" presId="urn:microsoft.com/office/officeart/2018/5/layout/IconLeafLabelList"/>
    <dgm:cxn modelId="{14E41263-708C-4C57-B09C-5ECFFBB83ACF}" srcId="{5B28BD0C-BEE2-4551-8247-448F8E7F08A9}" destId="{CE3E42FE-0BEB-448E-86F8-9BB09C627E23}" srcOrd="0" destOrd="0" parTransId="{6E09B288-3D31-49D7-A78F-08B76354DA0B}" sibTransId="{F26BC341-9F96-48D6-8C3D-303064CD3C1D}"/>
    <dgm:cxn modelId="{DB868C97-ECA7-4268-990E-B48B18C82D8E}" type="presOf" srcId="{524451B9-47B1-4848-A768-CED5110469C5}" destId="{40349AB2-146D-48F2-923E-923F3C25756D}" srcOrd="0" destOrd="0" presId="urn:microsoft.com/office/officeart/2018/5/layout/IconLeafLabelList"/>
    <dgm:cxn modelId="{9B1D6FC9-3FD2-4FCB-94B5-A7D32A96A427}" srcId="{5B28BD0C-BEE2-4551-8247-448F8E7F08A9}" destId="{524451B9-47B1-4848-A768-CED5110469C5}" srcOrd="2" destOrd="0" parTransId="{FD5C9249-48A1-4995-98DC-7D34ADC97B8F}" sibTransId="{9307FDD4-52D6-4946-B402-A8DA0C01E935}"/>
    <dgm:cxn modelId="{F573D3CC-701A-4594-9EF8-87CB562D1828}" type="presParOf" srcId="{73816A93-F6F5-473F-B6AC-BE4E74BF354C}" destId="{44C3161D-07AA-490F-AC5A-0AC56C66EA91}" srcOrd="0" destOrd="0" presId="urn:microsoft.com/office/officeart/2018/5/layout/IconLeafLabelList"/>
    <dgm:cxn modelId="{39C2C98F-4C9D-462E-8C51-EC97C1937CCC}" type="presParOf" srcId="{44C3161D-07AA-490F-AC5A-0AC56C66EA91}" destId="{D60D4A8B-E9AD-481B-82A2-9BB69371EB73}" srcOrd="0" destOrd="0" presId="urn:microsoft.com/office/officeart/2018/5/layout/IconLeafLabelList"/>
    <dgm:cxn modelId="{B4F8A4EC-F905-46AB-BD5A-1F77EDD7F19F}" type="presParOf" srcId="{44C3161D-07AA-490F-AC5A-0AC56C66EA91}" destId="{1B3F976E-26EC-4E17-8DF3-BB77DFE43FD5}" srcOrd="1" destOrd="0" presId="urn:microsoft.com/office/officeart/2018/5/layout/IconLeafLabelList"/>
    <dgm:cxn modelId="{BA195B98-DD18-4376-AA63-91DA80335554}" type="presParOf" srcId="{44C3161D-07AA-490F-AC5A-0AC56C66EA91}" destId="{FDEA864B-FC1D-4F05-BA77-C602D039239A}" srcOrd="2" destOrd="0" presId="urn:microsoft.com/office/officeart/2018/5/layout/IconLeafLabelList"/>
    <dgm:cxn modelId="{08DCFFB0-A029-429B-8EAD-6B510A053852}" type="presParOf" srcId="{44C3161D-07AA-490F-AC5A-0AC56C66EA91}" destId="{28EABD22-DB1F-409E-B644-77D86D57E6DF}" srcOrd="3" destOrd="0" presId="urn:microsoft.com/office/officeart/2018/5/layout/IconLeafLabelList"/>
    <dgm:cxn modelId="{9229F3C0-8485-4F79-B5A7-8AA1E10D162A}" type="presParOf" srcId="{73816A93-F6F5-473F-B6AC-BE4E74BF354C}" destId="{B71CEF61-F8DE-4C12-BA1C-184CE834A4B8}" srcOrd="1" destOrd="0" presId="urn:microsoft.com/office/officeart/2018/5/layout/IconLeafLabelList"/>
    <dgm:cxn modelId="{529FF0B7-3A0B-4C9A-8625-61499B234D5E}" type="presParOf" srcId="{73816A93-F6F5-473F-B6AC-BE4E74BF354C}" destId="{21983E86-95A2-4DC9-BD37-8A2D97A3E694}" srcOrd="2" destOrd="0" presId="urn:microsoft.com/office/officeart/2018/5/layout/IconLeafLabelList"/>
    <dgm:cxn modelId="{30C56D07-05D4-45C2-A601-74F063C7AF3E}" type="presParOf" srcId="{21983E86-95A2-4DC9-BD37-8A2D97A3E694}" destId="{4AA16206-17B7-42A6-B1FD-A85526C26183}" srcOrd="0" destOrd="0" presId="urn:microsoft.com/office/officeart/2018/5/layout/IconLeafLabelList"/>
    <dgm:cxn modelId="{A1D24395-7AB2-440E-97B8-8F8856FE8706}" type="presParOf" srcId="{21983E86-95A2-4DC9-BD37-8A2D97A3E694}" destId="{5FD7625C-F72C-4639-AAA6-FBA369AC30F6}" srcOrd="1" destOrd="0" presId="urn:microsoft.com/office/officeart/2018/5/layout/IconLeafLabelList"/>
    <dgm:cxn modelId="{49CD1B7E-EB1F-4E39-84EA-258E6E40C63D}" type="presParOf" srcId="{21983E86-95A2-4DC9-BD37-8A2D97A3E694}" destId="{920198A8-17A4-4647-B132-56AA3BEAAC9B}" srcOrd="2" destOrd="0" presId="urn:microsoft.com/office/officeart/2018/5/layout/IconLeafLabelList"/>
    <dgm:cxn modelId="{FF15AA83-A06A-4351-90B4-625DA4CD19BE}" type="presParOf" srcId="{21983E86-95A2-4DC9-BD37-8A2D97A3E694}" destId="{6A0FCEC4-B1D9-46A9-AE54-A6E4F1FF438E}" srcOrd="3" destOrd="0" presId="urn:microsoft.com/office/officeart/2018/5/layout/IconLeafLabelList"/>
    <dgm:cxn modelId="{2AE87FEC-F794-4511-8102-FC70D6B65997}" type="presParOf" srcId="{73816A93-F6F5-473F-B6AC-BE4E74BF354C}" destId="{09928BEA-9A35-4A8F-9FD2-6440436B993A}" srcOrd="3" destOrd="0" presId="urn:microsoft.com/office/officeart/2018/5/layout/IconLeafLabelList"/>
    <dgm:cxn modelId="{ADEBE213-789C-46C9-AC3F-AB06A581F563}" type="presParOf" srcId="{73816A93-F6F5-473F-B6AC-BE4E74BF354C}" destId="{45FB1677-F4EA-4873-8777-6CA954BD9910}" srcOrd="4" destOrd="0" presId="urn:microsoft.com/office/officeart/2018/5/layout/IconLeafLabelList"/>
    <dgm:cxn modelId="{0F5B6CEE-E0F7-4E0F-A3B1-62B4A4E8B209}" type="presParOf" srcId="{45FB1677-F4EA-4873-8777-6CA954BD9910}" destId="{D0408382-E00A-4027-8EAA-04D33CD9C40A}" srcOrd="0" destOrd="0" presId="urn:microsoft.com/office/officeart/2018/5/layout/IconLeafLabelList"/>
    <dgm:cxn modelId="{FB7F397E-1FA9-4C19-88A9-B687E4D7E2B8}" type="presParOf" srcId="{45FB1677-F4EA-4873-8777-6CA954BD9910}" destId="{561C88D1-C004-46C7-88DB-46AC8ACE1B30}" srcOrd="1" destOrd="0" presId="urn:microsoft.com/office/officeart/2018/5/layout/IconLeafLabelList"/>
    <dgm:cxn modelId="{53BB90AE-016D-40C8-AD4B-124E4F14FCAB}" type="presParOf" srcId="{45FB1677-F4EA-4873-8777-6CA954BD9910}" destId="{6DE92438-B3E4-415D-86E9-C3FFAE4119DF}" srcOrd="2" destOrd="0" presId="urn:microsoft.com/office/officeart/2018/5/layout/IconLeafLabelList"/>
    <dgm:cxn modelId="{EB48E278-AB25-473A-8DA8-AC885035DEBC}" type="presParOf" srcId="{45FB1677-F4EA-4873-8777-6CA954BD9910}" destId="{40349AB2-146D-48F2-923E-923F3C2575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7B819-5D0A-4DE4-B183-24DF1C1A92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9ED231-BAD5-4C58-A016-D8D2FDD1A493}">
      <dgm:prSet/>
      <dgm:spPr/>
      <dgm:t>
        <a:bodyPr/>
        <a:lstStyle/>
        <a:p>
          <a:pPr>
            <a:defRPr cap="all"/>
          </a:pPr>
          <a:r>
            <a:rPr lang="en-US"/>
            <a:t>External style sheets let you specify rules for multiple web pages</a:t>
          </a:r>
        </a:p>
      </dgm:t>
    </dgm:pt>
    <dgm:pt modelId="{6A42E7AF-78DB-4F3C-BC0D-0063AA71E66E}" type="parTrans" cxnId="{8D7CE00C-723A-4A18-9A53-7380556729EF}">
      <dgm:prSet/>
      <dgm:spPr/>
      <dgm:t>
        <a:bodyPr/>
        <a:lstStyle/>
        <a:p>
          <a:endParaRPr lang="en-US"/>
        </a:p>
      </dgm:t>
    </dgm:pt>
    <dgm:pt modelId="{304AFC49-BE19-4077-9CB2-F9E103ED8EC5}" type="sibTrans" cxnId="{8D7CE00C-723A-4A18-9A53-7380556729EF}">
      <dgm:prSet/>
      <dgm:spPr/>
      <dgm:t>
        <a:bodyPr/>
        <a:lstStyle/>
        <a:p>
          <a:endParaRPr lang="en-US"/>
        </a:p>
      </dgm:t>
    </dgm:pt>
    <dgm:pt modelId="{4A4F8589-5CE6-449D-997A-48EEC0640951}">
      <dgm:prSet/>
      <dgm:spPr/>
      <dgm:t>
        <a:bodyPr/>
        <a:lstStyle/>
        <a:p>
          <a:pPr>
            <a:defRPr cap="all"/>
          </a:pPr>
          <a:r>
            <a:rPr lang="en-US"/>
            <a:t>These are text documents that contain style rules</a:t>
          </a:r>
        </a:p>
      </dgm:t>
    </dgm:pt>
    <dgm:pt modelId="{B7DE641C-7DFF-42D6-A229-3C39471B29F2}" type="parTrans" cxnId="{BC367EED-57C0-47EC-AB77-E266F119E695}">
      <dgm:prSet/>
      <dgm:spPr/>
      <dgm:t>
        <a:bodyPr/>
        <a:lstStyle/>
        <a:p>
          <a:endParaRPr lang="en-US"/>
        </a:p>
      </dgm:t>
    </dgm:pt>
    <dgm:pt modelId="{6246091F-5C76-474C-9BC5-F3634802219C}" type="sibTrans" cxnId="{BC367EED-57C0-47EC-AB77-E266F119E695}">
      <dgm:prSet/>
      <dgm:spPr/>
      <dgm:t>
        <a:bodyPr/>
        <a:lstStyle/>
        <a:p>
          <a:endParaRPr lang="en-US"/>
        </a:p>
      </dgm:t>
    </dgm:pt>
    <dgm:pt modelId="{11CB782B-EFF1-48D5-8340-F0D103AC34BE}">
      <dgm:prSet/>
      <dgm:spPr/>
      <dgm:t>
        <a:bodyPr/>
        <a:lstStyle/>
        <a:p>
          <a:pPr>
            <a:defRPr cap="all"/>
          </a:pPr>
          <a:r>
            <a:rPr lang="en-US"/>
            <a:t>External style sheets have a .css extension</a:t>
          </a:r>
        </a:p>
      </dgm:t>
    </dgm:pt>
    <dgm:pt modelId="{FC4E6C74-7532-4D4F-B61C-AD70A242C876}" type="parTrans" cxnId="{6A0A8CC8-78C2-40E1-955C-9CD3ED26532B}">
      <dgm:prSet/>
      <dgm:spPr/>
      <dgm:t>
        <a:bodyPr/>
        <a:lstStyle/>
        <a:p>
          <a:endParaRPr lang="en-US"/>
        </a:p>
      </dgm:t>
    </dgm:pt>
    <dgm:pt modelId="{70090B55-C5EF-438F-AFB0-10D5AD123FFB}" type="sibTrans" cxnId="{6A0A8CC8-78C2-40E1-955C-9CD3ED26532B}">
      <dgm:prSet/>
      <dgm:spPr/>
      <dgm:t>
        <a:bodyPr/>
        <a:lstStyle/>
        <a:p>
          <a:endParaRPr lang="en-US"/>
        </a:p>
      </dgm:t>
    </dgm:pt>
    <dgm:pt modelId="{7FBABEA9-0D12-4924-9589-DC51B94D24E7}" type="pres">
      <dgm:prSet presAssocID="{68C7B819-5D0A-4DE4-B183-24DF1C1A9229}" presName="root" presStyleCnt="0">
        <dgm:presLayoutVars>
          <dgm:dir/>
          <dgm:resizeHandles val="exact"/>
        </dgm:presLayoutVars>
      </dgm:prSet>
      <dgm:spPr/>
    </dgm:pt>
    <dgm:pt modelId="{17020A43-5A9C-430E-A8DC-04F8F8D906FA}" type="pres">
      <dgm:prSet presAssocID="{569ED231-BAD5-4C58-A016-D8D2FDD1A493}" presName="compNode" presStyleCnt="0"/>
      <dgm:spPr/>
    </dgm:pt>
    <dgm:pt modelId="{45FEDB2F-8798-4549-8AA0-016139743A8C}" type="pres">
      <dgm:prSet presAssocID="{569ED231-BAD5-4C58-A016-D8D2FDD1A49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A97452-5A0E-4E0F-8108-CB11CE6067D4}" type="pres">
      <dgm:prSet presAssocID="{569ED231-BAD5-4C58-A016-D8D2FDD1A4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AE8C69-C2CB-488D-BD01-CD4485FE6E39}" type="pres">
      <dgm:prSet presAssocID="{569ED231-BAD5-4C58-A016-D8D2FDD1A493}" presName="spaceRect" presStyleCnt="0"/>
      <dgm:spPr/>
    </dgm:pt>
    <dgm:pt modelId="{92CD7F3F-0AF6-467E-81BB-9A02A525F29B}" type="pres">
      <dgm:prSet presAssocID="{569ED231-BAD5-4C58-A016-D8D2FDD1A493}" presName="textRect" presStyleLbl="revTx" presStyleIdx="0" presStyleCnt="3">
        <dgm:presLayoutVars>
          <dgm:chMax val="1"/>
          <dgm:chPref val="1"/>
        </dgm:presLayoutVars>
      </dgm:prSet>
      <dgm:spPr/>
    </dgm:pt>
    <dgm:pt modelId="{B79A00D7-76AF-4FE1-9017-FC2C3E6A9786}" type="pres">
      <dgm:prSet presAssocID="{304AFC49-BE19-4077-9CB2-F9E103ED8EC5}" presName="sibTrans" presStyleCnt="0"/>
      <dgm:spPr/>
    </dgm:pt>
    <dgm:pt modelId="{D795C69E-D04D-4F2D-9798-E8E7DFCD1F1D}" type="pres">
      <dgm:prSet presAssocID="{4A4F8589-5CE6-449D-997A-48EEC0640951}" presName="compNode" presStyleCnt="0"/>
      <dgm:spPr/>
    </dgm:pt>
    <dgm:pt modelId="{827C054F-AFDD-4362-B50C-0897C06BE0C8}" type="pres">
      <dgm:prSet presAssocID="{4A4F8589-5CE6-449D-997A-48EEC064095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345451-F751-462A-80B8-D78A2318BF1F}" type="pres">
      <dgm:prSet presAssocID="{4A4F8589-5CE6-449D-997A-48EEC0640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6933B0-A64C-4817-B0EC-5E1D54F3B08B}" type="pres">
      <dgm:prSet presAssocID="{4A4F8589-5CE6-449D-997A-48EEC0640951}" presName="spaceRect" presStyleCnt="0"/>
      <dgm:spPr/>
    </dgm:pt>
    <dgm:pt modelId="{A1A5AB00-065A-410E-8A2F-30FD794E3917}" type="pres">
      <dgm:prSet presAssocID="{4A4F8589-5CE6-449D-997A-48EEC0640951}" presName="textRect" presStyleLbl="revTx" presStyleIdx="1" presStyleCnt="3">
        <dgm:presLayoutVars>
          <dgm:chMax val="1"/>
          <dgm:chPref val="1"/>
        </dgm:presLayoutVars>
      </dgm:prSet>
      <dgm:spPr/>
    </dgm:pt>
    <dgm:pt modelId="{BF69B2C0-F15A-4B44-B79D-D17EE9562236}" type="pres">
      <dgm:prSet presAssocID="{6246091F-5C76-474C-9BC5-F3634802219C}" presName="sibTrans" presStyleCnt="0"/>
      <dgm:spPr/>
    </dgm:pt>
    <dgm:pt modelId="{A4EBACC4-896B-4502-A6C1-384900CDD892}" type="pres">
      <dgm:prSet presAssocID="{11CB782B-EFF1-48D5-8340-F0D103AC34BE}" presName="compNode" presStyleCnt="0"/>
      <dgm:spPr/>
    </dgm:pt>
    <dgm:pt modelId="{66D3901D-5992-4C31-9B11-499DC224D33D}" type="pres">
      <dgm:prSet presAssocID="{11CB782B-EFF1-48D5-8340-F0D103AC34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0B08CD-BA69-426D-B63C-9DEECC60E06A}" type="pres">
      <dgm:prSet presAssocID="{11CB782B-EFF1-48D5-8340-F0D103AC34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F31923B-B51A-41E6-83C0-E665D009F15A}" type="pres">
      <dgm:prSet presAssocID="{11CB782B-EFF1-48D5-8340-F0D103AC34BE}" presName="spaceRect" presStyleCnt="0"/>
      <dgm:spPr/>
    </dgm:pt>
    <dgm:pt modelId="{6979DCCA-0FB3-4907-8939-98A7891FA4AA}" type="pres">
      <dgm:prSet presAssocID="{11CB782B-EFF1-48D5-8340-F0D103AC34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68A50A-00EC-4CF4-8D83-EC0C9DA5E300}" type="presOf" srcId="{68C7B819-5D0A-4DE4-B183-24DF1C1A9229}" destId="{7FBABEA9-0D12-4924-9589-DC51B94D24E7}" srcOrd="0" destOrd="0" presId="urn:microsoft.com/office/officeart/2018/5/layout/IconLeafLabelList"/>
    <dgm:cxn modelId="{8D7CE00C-723A-4A18-9A53-7380556729EF}" srcId="{68C7B819-5D0A-4DE4-B183-24DF1C1A9229}" destId="{569ED231-BAD5-4C58-A016-D8D2FDD1A493}" srcOrd="0" destOrd="0" parTransId="{6A42E7AF-78DB-4F3C-BC0D-0063AA71E66E}" sibTransId="{304AFC49-BE19-4077-9CB2-F9E103ED8EC5}"/>
    <dgm:cxn modelId="{22CA6082-87E8-43D3-BD1A-98C9E0AAC77B}" type="presOf" srcId="{11CB782B-EFF1-48D5-8340-F0D103AC34BE}" destId="{6979DCCA-0FB3-4907-8939-98A7891FA4AA}" srcOrd="0" destOrd="0" presId="urn:microsoft.com/office/officeart/2018/5/layout/IconLeafLabelList"/>
    <dgm:cxn modelId="{2C41A689-2486-4D9D-81C3-56B7BE3875F7}" type="presOf" srcId="{569ED231-BAD5-4C58-A016-D8D2FDD1A493}" destId="{92CD7F3F-0AF6-467E-81BB-9A02A525F29B}" srcOrd="0" destOrd="0" presId="urn:microsoft.com/office/officeart/2018/5/layout/IconLeafLabelList"/>
    <dgm:cxn modelId="{8B24DCB3-4174-44C8-9D53-77C39A136C22}" type="presOf" srcId="{4A4F8589-5CE6-449D-997A-48EEC0640951}" destId="{A1A5AB00-065A-410E-8A2F-30FD794E3917}" srcOrd="0" destOrd="0" presId="urn:microsoft.com/office/officeart/2018/5/layout/IconLeafLabelList"/>
    <dgm:cxn modelId="{6A0A8CC8-78C2-40E1-955C-9CD3ED26532B}" srcId="{68C7B819-5D0A-4DE4-B183-24DF1C1A9229}" destId="{11CB782B-EFF1-48D5-8340-F0D103AC34BE}" srcOrd="2" destOrd="0" parTransId="{FC4E6C74-7532-4D4F-B61C-AD70A242C876}" sibTransId="{70090B55-C5EF-438F-AFB0-10D5AD123FFB}"/>
    <dgm:cxn modelId="{BC367EED-57C0-47EC-AB77-E266F119E695}" srcId="{68C7B819-5D0A-4DE4-B183-24DF1C1A9229}" destId="{4A4F8589-5CE6-449D-997A-48EEC0640951}" srcOrd="1" destOrd="0" parTransId="{B7DE641C-7DFF-42D6-A229-3C39471B29F2}" sibTransId="{6246091F-5C76-474C-9BC5-F3634802219C}"/>
    <dgm:cxn modelId="{B105AC2D-5449-4A8F-8154-DCB6B4AEF921}" type="presParOf" srcId="{7FBABEA9-0D12-4924-9589-DC51B94D24E7}" destId="{17020A43-5A9C-430E-A8DC-04F8F8D906FA}" srcOrd="0" destOrd="0" presId="urn:microsoft.com/office/officeart/2018/5/layout/IconLeafLabelList"/>
    <dgm:cxn modelId="{CD43CC71-C3A8-41A1-9569-77802682696B}" type="presParOf" srcId="{17020A43-5A9C-430E-A8DC-04F8F8D906FA}" destId="{45FEDB2F-8798-4549-8AA0-016139743A8C}" srcOrd="0" destOrd="0" presId="urn:microsoft.com/office/officeart/2018/5/layout/IconLeafLabelList"/>
    <dgm:cxn modelId="{31A24DFA-73E7-4FCD-A77A-44E9C7E39B2E}" type="presParOf" srcId="{17020A43-5A9C-430E-A8DC-04F8F8D906FA}" destId="{40A97452-5A0E-4E0F-8108-CB11CE6067D4}" srcOrd="1" destOrd="0" presId="urn:microsoft.com/office/officeart/2018/5/layout/IconLeafLabelList"/>
    <dgm:cxn modelId="{A0A0E936-7803-4C70-B138-BDB9CA93384C}" type="presParOf" srcId="{17020A43-5A9C-430E-A8DC-04F8F8D906FA}" destId="{91AE8C69-C2CB-488D-BD01-CD4485FE6E39}" srcOrd="2" destOrd="0" presId="urn:microsoft.com/office/officeart/2018/5/layout/IconLeafLabelList"/>
    <dgm:cxn modelId="{D6361447-8B36-48AA-BA12-FFCACCA592CF}" type="presParOf" srcId="{17020A43-5A9C-430E-A8DC-04F8F8D906FA}" destId="{92CD7F3F-0AF6-467E-81BB-9A02A525F29B}" srcOrd="3" destOrd="0" presId="urn:microsoft.com/office/officeart/2018/5/layout/IconLeafLabelList"/>
    <dgm:cxn modelId="{89935CFD-835D-4DDA-9488-824B0995FE68}" type="presParOf" srcId="{7FBABEA9-0D12-4924-9589-DC51B94D24E7}" destId="{B79A00D7-76AF-4FE1-9017-FC2C3E6A9786}" srcOrd="1" destOrd="0" presId="urn:microsoft.com/office/officeart/2018/5/layout/IconLeafLabelList"/>
    <dgm:cxn modelId="{8F8FE3F8-78C3-4083-8886-CB4C69ABAAE6}" type="presParOf" srcId="{7FBABEA9-0D12-4924-9589-DC51B94D24E7}" destId="{D795C69E-D04D-4F2D-9798-E8E7DFCD1F1D}" srcOrd="2" destOrd="0" presId="urn:microsoft.com/office/officeart/2018/5/layout/IconLeafLabelList"/>
    <dgm:cxn modelId="{596CB465-DD10-408F-A3E8-F559D09A49BA}" type="presParOf" srcId="{D795C69E-D04D-4F2D-9798-E8E7DFCD1F1D}" destId="{827C054F-AFDD-4362-B50C-0897C06BE0C8}" srcOrd="0" destOrd="0" presId="urn:microsoft.com/office/officeart/2018/5/layout/IconLeafLabelList"/>
    <dgm:cxn modelId="{D971E5B2-2570-4618-92B7-640B33CD1101}" type="presParOf" srcId="{D795C69E-D04D-4F2D-9798-E8E7DFCD1F1D}" destId="{14345451-F751-462A-80B8-D78A2318BF1F}" srcOrd="1" destOrd="0" presId="urn:microsoft.com/office/officeart/2018/5/layout/IconLeafLabelList"/>
    <dgm:cxn modelId="{D1F81B13-4C56-4378-A886-6F4AA098BF5E}" type="presParOf" srcId="{D795C69E-D04D-4F2D-9798-E8E7DFCD1F1D}" destId="{1B6933B0-A64C-4817-B0EC-5E1D54F3B08B}" srcOrd="2" destOrd="0" presId="urn:microsoft.com/office/officeart/2018/5/layout/IconLeafLabelList"/>
    <dgm:cxn modelId="{6D097954-07D7-4180-9C1D-83D4FB92B361}" type="presParOf" srcId="{D795C69E-D04D-4F2D-9798-E8E7DFCD1F1D}" destId="{A1A5AB00-065A-410E-8A2F-30FD794E3917}" srcOrd="3" destOrd="0" presId="urn:microsoft.com/office/officeart/2018/5/layout/IconLeafLabelList"/>
    <dgm:cxn modelId="{9CCCDAD1-9D89-48D7-B981-CD4DC9051730}" type="presParOf" srcId="{7FBABEA9-0D12-4924-9589-DC51B94D24E7}" destId="{BF69B2C0-F15A-4B44-B79D-D17EE9562236}" srcOrd="3" destOrd="0" presId="urn:microsoft.com/office/officeart/2018/5/layout/IconLeafLabelList"/>
    <dgm:cxn modelId="{270C58BA-DCFC-458B-988E-BB4015B5AEFF}" type="presParOf" srcId="{7FBABEA9-0D12-4924-9589-DC51B94D24E7}" destId="{A4EBACC4-896B-4502-A6C1-384900CDD892}" srcOrd="4" destOrd="0" presId="urn:microsoft.com/office/officeart/2018/5/layout/IconLeafLabelList"/>
    <dgm:cxn modelId="{B7EF7EC6-2291-43EF-A05C-BD8D185E2B2B}" type="presParOf" srcId="{A4EBACC4-896B-4502-A6C1-384900CDD892}" destId="{66D3901D-5992-4C31-9B11-499DC224D33D}" srcOrd="0" destOrd="0" presId="urn:microsoft.com/office/officeart/2018/5/layout/IconLeafLabelList"/>
    <dgm:cxn modelId="{C684A610-83D2-43CD-933C-1B62E2E48DC2}" type="presParOf" srcId="{A4EBACC4-896B-4502-A6C1-384900CDD892}" destId="{520B08CD-BA69-426D-B63C-9DEECC60E06A}" srcOrd="1" destOrd="0" presId="urn:microsoft.com/office/officeart/2018/5/layout/IconLeafLabelList"/>
    <dgm:cxn modelId="{777A597B-F9CD-4BD9-9DA3-3A273B5FC6DD}" type="presParOf" srcId="{A4EBACC4-896B-4502-A6C1-384900CDD892}" destId="{4F31923B-B51A-41E6-83C0-E665D009F15A}" srcOrd="2" destOrd="0" presId="urn:microsoft.com/office/officeart/2018/5/layout/IconLeafLabelList"/>
    <dgm:cxn modelId="{689594D8-855D-40B4-8BB9-6280F72C862B}" type="presParOf" srcId="{A4EBACC4-896B-4502-A6C1-384900CDD892}" destId="{6979DCCA-0FB3-4907-8939-98A7891FA4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2BFDFD-DD78-4E8C-B2A0-E6E2E422365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5EB779-7B06-4970-840E-8FE30A989666}">
      <dgm:prSet/>
      <dgm:spPr/>
      <dgm:t>
        <a:bodyPr/>
        <a:lstStyle/>
        <a:p>
          <a:r>
            <a:rPr lang="en-US"/>
            <a:t>The link element lets you specify an external style sheet</a:t>
          </a:r>
        </a:p>
      </dgm:t>
    </dgm:pt>
    <dgm:pt modelId="{2B5E83F4-0A3D-461F-A00A-9864BF470453}" type="parTrans" cxnId="{62BA0949-85BF-49AE-A6BB-77CA74AFC907}">
      <dgm:prSet/>
      <dgm:spPr/>
      <dgm:t>
        <a:bodyPr/>
        <a:lstStyle/>
        <a:p>
          <a:endParaRPr lang="en-US"/>
        </a:p>
      </dgm:t>
    </dgm:pt>
    <dgm:pt modelId="{C4B88E9B-BD60-4B42-8C44-2784655B8C9C}" type="sibTrans" cxnId="{62BA0949-85BF-49AE-A6BB-77CA74AFC907}">
      <dgm:prSet/>
      <dgm:spPr/>
      <dgm:t>
        <a:bodyPr/>
        <a:lstStyle/>
        <a:p>
          <a:endParaRPr lang="en-US"/>
        </a:p>
      </dgm:t>
    </dgm:pt>
    <dgm:pt modelId="{3AFE3C73-4B96-49D3-869B-E23911AB10A1}">
      <dgm:prSet/>
      <dgm:spPr/>
      <dgm:t>
        <a:bodyPr/>
        <a:lstStyle/>
        <a:p>
          <a:r>
            <a:rPr lang="en-US"/>
            <a:t>It is used within the &lt;head&gt; section of a document</a:t>
          </a:r>
        </a:p>
      </dgm:t>
    </dgm:pt>
    <dgm:pt modelId="{2440CC8E-E33F-441F-84A5-28783178E035}" type="parTrans" cxnId="{E10F1931-CE80-4774-A181-D8BD2D258B09}">
      <dgm:prSet/>
      <dgm:spPr/>
      <dgm:t>
        <a:bodyPr/>
        <a:lstStyle/>
        <a:p>
          <a:endParaRPr lang="en-US"/>
        </a:p>
      </dgm:t>
    </dgm:pt>
    <dgm:pt modelId="{9EDC53BA-B2F5-4E5F-BFD8-99268B28AE1B}" type="sibTrans" cxnId="{E10F1931-CE80-4774-A181-D8BD2D258B09}">
      <dgm:prSet/>
      <dgm:spPr/>
      <dgm:t>
        <a:bodyPr/>
        <a:lstStyle/>
        <a:p>
          <a:endParaRPr lang="en-US"/>
        </a:p>
      </dgm:t>
    </dgm:pt>
    <dgm:pt modelId="{E29E2B07-A82B-4641-B32B-B569913134F8}">
      <dgm:prSet/>
      <dgm:spPr/>
      <dgm:t>
        <a:bodyPr/>
        <a:lstStyle/>
        <a:p>
          <a:r>
            <a:rPr lang="en-US"/>
            <a:t>&lt;head&gt;</a:t>
          </a:r>
        </a:p>
      </dgm:t>
    </dgm:pt>
    <dgm:pt modelId="{533CA99B-2AE2-4BB4-B180-E46523B38FE4}" type="parTrans" cxnId="{8B3AC115-DAAC-454C-B67E-0590E0901EF3}">
      <dgm:prSet/>
      <dgm:spPr/>
      <dgm:t>
        <a:bodyPr/>
        <a:lstStyle/>
        <a:p>
          <a:endParaRPr lang="en-US"/>
        </a:p>
      </dgm:t>
    </dgm:pt>
    <dgm:pt modelId="{2E73D64D-3353-44B6-B124-E33E8F1F151E}" type="sibTrans" cxnId="{8B3AC115-DAAC-454C-B67E-0590E0901EF3}">
      <dgm:prSet/>
      <dgm:spPr/>
      <dgm:t>
        <a:bodyPr/>
        <a:lstStyle/>
        <a:p>
          <a:endParaRPr lang="en-US"/>
        </a:p>
      </dgm:t>
    </dgm:pt>
    <dgm:pt modelId="{0CF8DC0D-AB6B-4EED-85D8-1E2B387EAFB1}">
      <dgm:prSet/>
      <dgm:spPr/>
      <dgm:t>
        <a:bodyPr/>
        <a:lstStyle/>
        <a:p>
          <a:r>
            <a:rPr lang="en-US"/>
            <a:t>&lt;title&gt;Sample Document&lt;/title&gt;</a:t>
          </a:r>
        </a:p>
      </dgm:t>
    </dgm:pt>
    <dgm:pt modelId="{FE8403E6-8F70-42AA-83FD-105F68218BD3}" type="parTrans" cxnId="{F8673FD6-0D99-456D-B185-AC3B184592BB}">
      <dgm:prSet/>
      <dgm:spPr/>
      <dgm:t>
        <a:bodyPr/>
        <a:lstStyle/>
        <a:p>
          <a:endParaRPr lang="en-US"/>
        </a:p>
      </dgm:t>
    </dgm:pt>
    <dgm:pt modelId="{697F6917-BC88-4073-B1EC-3502EAEA5D25}" type="sibTrans" cxnId="{F8673FD6-0D99-456D-B185-AC3B184592BB}">
      <dgm:prSet/>
      <dgm:spPr/>
      <dgm:t>
        <a:bodyPr/>
        <a:lstStyle/>
        <a:p>
          <a:endParaRPr lang="en-US"/>
        </a:p>
      </dgm:t>
    </dgm:pt>
    <dgm:pt modelId="{6BA43C61-E9B4-4CD7-876A-7ECD26D6FBDC}">
      <dgm:prSet/>
      <dgm:spPr/>
      <dgm:t>
        <a:bodyPr/>
        <a:lstStyle/>
        <a:p>
          <a:r>
            <a:rPr lang="en-US" b="1"/>
            <a:t>&lt;link href="styles/mystyle.css" rel="stylesheet" &gt;</a:t>
          </a:r>
          <a:endParaRPr lang="en-US"/>
        </a:p>
      </dgm:t>
    </dgm:pt>
    <dgm:pt modelId="{F4B550D1-F31F-406E-8CA5-1AB5E6BAF742}" type="parTrans" cxnId="{A95C4B2B-59F4-4541-86B5-037257D2F3AC}">
      <dgm:prSet/>
      <dgm:spPr/>
      <dgm:t>
        <a:bodyPr/>
        <a:lstStyle/>
        <a:p>
          <a:endParaRPr lang="en-US"/>
        </a:p>
      </dgm:t>
    </dgm:pt>
    <dgm:pt modelId="{9308295E-2B5A-48A0-A42D-5523AB3542FA}" type="sibTrans" cxnId="{A95C4B2B-59F4-4541-86B5-037257D2F3AC}">
      <dgm:prSet/>
      <dgm:spPr/>
      <dgm:t>
        <a:bodyPr/>
        <a:lstStyle/>
        <a:p>
          <a:endParaRPr lang="en-US"/>
        </a:p>
      </dgm:t>
    </dgm:pt>
    <dgm:pt modelId="{4609A380-BCAB-41A0-A292-45E5C8E08C0F}">
      <dgm:prSet/>
      <dgm:spPr/>
      <dgm:t>
        <a:bodyPr/>
        <a:lstStyle/>
        <a:p>
          <a:r>
            <a:rPr lang="en-US"/>
            <a:t>&lt;/head&gt;</a:t>
          </a:r>
        </a:p>
      </dgm:t>
    </dgm:pt>
    <dgm:pt modelId="{9EE85A6A-3760-4B9B-AC6B-10F30B132ACA}" type="parTrans" cxnId="{28F81CF8-BE41-42BD-BE2D-7A5370A7C4E3}">
      <dgm:prSet/>
      <dgm:spPr/>
      <dgm:t>
        <a:bodyPr/>
        <a:lstStyle/>
        <a:p>
          <a:endParaRPr lang="en-US"/>
        </a:p>
      </dgm:t>
    </dgm:pt>
    <dgm:pt modelId="{0E47C19E-1569-4FAB-B7EA-FAC121DE2DB7}" type="sibTrans" cxnId="{28F81CF8-BE41-42BD-BE2D-7A5370A7C4E3}">
      <dgm:prSet/>
      <dgm:spPr/>
      <dgm:t>
        <a:bodyPr/>
        <a:lstStyle/>
        <a:p>
          <a:endParaRPr lang="en-US"/>
        </a:p>
      </dgm:t>
    </dgm:pt>
    <dgm:pt modelId="{C84866C0-C81A-42E7-8B61-5C3654145B71}" type="pres">
      <dgm:prSet presAssocID="{EB2BFDFD-DD78-4E8C-B2A0-E6E2E4223651}" presName="Name0" presStyleCnt="0">
        <dgm:presLayoutVars>
          <dgm:dir/>
          <dgm:animLvl val="lvl"/>
          <dgm:resizeHandles val="exact"/>
        </dgm:presLayoutVars>
      </dgm:prSet>
      <dgm:spPr/>
    </dgm:pt>
    <dgm:pt modelId="{C4A592CE-F61A-402B-9743-E4E54386EC33}" type="pres">
      <dgm:prSet presAssocID="{3AFE3C73-4B96-49D3-869B-E23911AB10A1}" presName="boxAndChildren" presStyleCnt="0"/>
      <dgm:spPr/>
    </dgm:pt>
    <dgm:pt modelId="{236CF1BB-6852-4B83-9105-67F550E48074}" type="pres">
      <dgm:prSet presAssocID="{3AFE3C73-4B96-49D3-869B-E23911AB10A1}" presName="parentTextBox" presStyleLbl="node1" presStyleIdx="0" presStyleCnt="2"/>
      <dgm:spPr/>
    </dgm:pt>
    <dgm:pt modelId="{03402788-5CD2-4A8A-8600-94D979D606CB}" type="pres">
      <dgm:prSet presAssocID="{3AFE3C73-4B96-49D3-869B-E23911AB10A1}" presName="entireBox" presStyleLbl="node1" presStyleIdx="0" presStyleCnt="2"/>
      <dgm:spPr/>
    </dgm:pt>
    <dgm:pt modelId="{6E112346-5310-4882-A980-21C18CD073A9}" type="pres">
      <dgm:prSet presAssocID="{3AFE3C73-4B96-49D3-869B-E23911AB10A1}" presName="descendantBox" presStyleCnt="0"/>
      <dgm:spPr/>
    </dgm:pt>
    <dgm:pt modelId="{B2B30172-7A33-4522-8E77-559D779A9FA6}" type="pres">
      <dgm:prSet presAssocID="{E29E2B07-A82B-4641-B32B-B569913134F8}" presName="childTextBox" presStyleLbl="fgAccFollowNode1" presStyleIdx="0" presStyleCnt="4">
        <dgm:presLayoutVars>
          <dgm:bulletEnabled val="1"/>
        </dgm:presLayoutVars>
      </dgm:prSet>
      <dgm:spPr/>
    </dgm:pt>
    <dgm:pt modelId="{0BAF56AD-CEA7-4D8D-B872-01727E84BDB3}" type="pres">
      <dgm:prSet presAssocID="{0CF8DC0D-AB6B-4EED-85D8-1E2B387EAFB1}" presName="childTextBox" presStyleLbl="fgAccFollowNode1" presStyleIdx="1" presStyleCnt="4">
        <dgm:presLayoutVars>
          <dgm:bulletEnabled val="1"/>
        </dgm:presLayoutVars>
      </dgm:prSet>
      <dgm:spPr/>
    </dgm:pt>
    <dgm:pt modelId="{8C872494-6F59-40D4-9AED-AC5D5280B2D1}" type="pres">
      <dgm:prSet presAssocID="{6BA43C61-E9B4-4CD7-876A-7ECD26D6FBDC}" presName="childTextBox" presStyleLbl="fgAccFollowNode1" presStyleIdx="2" presStyleCnt="4">
        <dgm:presLayoutVars>
          <dgm:bulletEnabled val="1"/>
        </dgm:presLayoutVars>
      </dgm:prSet>
      <dgm:spPr/>
    </dgm:pt>
    <dgm:pt modelId="{55BA8436-7298-4CEB-BDF9-1312934E1808}" type="pres">
      <dgm:prSet presAssocID="{4609A380-BCAB-41A0-A292-45E5C8E08C0F}" presName="childTextBox" presStyleLbl="fgAccFollowNode1" presStyleIdx="3" presStyleCnt="4">
        <dgm:presLayoutVars>
          <dgm:bulletEnabled val="1"/>
        </dgm:presLayoutVars>
      </dgm:prSet>
      <dgm:spPr/>
    </dgm:pt>
    <dgm:pt modelId="{5B77C7CF-BB66-47C2-9509-86D5A18E4BBC}" type="pres">
      <dgm:prSet presAssocID="{C4B88E9B-BD60-4B42-8C44-2784655B8C9C}" presName="sp" presStyleCnt="0"/>
      <dgm:spPr/>
    </dgm:pt>
    <dgm:pt modelId="{2531CB76-5A6C-409B-8752-4CB7F0AD5F24}" type="pres">
      <dgm:prSet presAssocID="{C75EB779-7B06-4970-840E-8FE30A989666}" presName="arrowAndChildren" presStyleCnt="0"/>
      <dgm:spPr/>
    </dgm:pt>
    <dgm:pt modelId="{720CAA8F-7BD8-414F-A8FA-AD01167982FF}" type="pres">
      <dgm:prSet presAssocID="{C75EB779-7B06-4970-840E-8FE30A989666}" presName="parentTextArrow" presStyleLbl="node1" presStyleIdx="1" presStyleCnt="2"/>
      <dgm:spPr/>
    </dgm:pt>
  </dgm:ptLst>
  <dgm:cxnLst>
    <dgm:cxn modelId="{8B3AC115-DAAC-454C-B67E-0590E0901EF3}" srcId="{3AFE3C73-4B96-49D3-869B-E23911AB10A1}" destId="{E29E2B07-A82B-4641-B32B-B569913134F8}" srcOrd="0" destOrd="0" parTransId="{533CA99B-2AE2-4BB4-B180-E46523B38FE4}" sibTransId="{2E73D64D-3353-44B6-B124-E33E8F1F151E}"/>
    <dgm:cxn modelId="{A95C4B2B-59F4-4541-86B5-037257D2F3AC}" srcId="{3AFE3C73-4B96-49D3-869B-E23911AB10A1}" destId="{6BA43C61-E9B4-4CD7-876A-7ECD26D6FBDC}" srcOrd="2" destOrd="0" parTransId="{F4B550D1-F31F-406E-8CA5-1AB5E6BAF742}" sibTransId="{9308295E-2B5A-48A0-A42D-5523AB3542FA}"/>
    <dgm:cxn modelId="{CED27830-ADBD-45CE-9B5D-1C69541A6728}" type="presOf" srcId="{0CF8DC0D-AB6B-4EED-85D8-1E2B387EAFB1}" destId="{0BAF56AD-CEA7-4D8D-B872-01727E84BDB3}" srcOrd="0" destOrd="0" presId="urn:microsoft.com/office/officeart/2005/8/layout/process4"/>
    <dgm:cxn modelId="{E10F1931-CE80-4774-A181-D8BD2D258B09}" srcId="{EB2BFDFD-DD78-4E8C-B2A0-E6E2E4223651}" destId="{3AFE3C73-4B96-49D3-869B-E23911AB10A1}" srcOrd="1" destOrd="0" parTransId="{2440CC8E-E33F-441F-84A5-28783178E035}" sibTransId="{9EDC53BA-B2F5-4E5F-BFD8-99268B28AE1B}"/>
    <dgm:cxn modelId="{7874F443-667D-496D-8A45-68281C980AF8}" type="presOf" srcId="{6BA43C61-E9B4-4CD7-876A-7ECD26D6FBDC}" destId="{8C872494-6F59-40D4-9AED-AC5D5280B2D1}" srcOrd="0" destOrd="0" presId="urn:microsoft.com/office/officeart/2005/8/layout/process4"/>
    <dgm:cxn modelId="{62BA0949-85BF-49AE-A6BB-77CA74AFC907}" srcId="{EB2BFDFD-DD78-4E8C-B2A0-E6E2E4223651}" destId="{C75EB779-7B06-4970-840E-8FE30A989666}" srcOrd="0" destOrd="0" parTransId="{2B5E83F4-0A3D-461F-A00A-9864BF470453}" sibTransId="{C4B88E9B-BD60-4B42-8C44-2784655B8C9C}"/>
    <dgm:cxn modelId="{FF16C553-D979-4A97-9B97-8DC905ABCEC1}" type="presOf" srcId="{3AFE3C73-4B96-49D3-869B-E23911AB10A1}" destId="{236CF1BB-6852-4B83-9105-67F550E48074}" srcOrd="0" destOrd="0" presId="urn:microsoft.com/office/officeart/2005/8/layout/process4"/>
    <dgm:cxn modelId="{44C9E658-11F6-4681-8A9C-DF858AC8BFDB}" type="presOf" srcId="{EB2BFDFD-DD78-4E8C-B2A0-E6E2E4223651}" destId="{C84866C0-C81A-42E7-8B61-5C3654145B71}" srcOrd="0" destOrd="0" presId="urn:microsoft.com/office/officeart/2005/8/layout/process4"/>
    <dgm:cxn modelId="{018FD2AD-D3C2-4A3E-920E-0D0ED41AE42C}" type="presOf" srcId="{E29E2B07-A82B-4641-B32B-B569913134F8}" destId="{B2B30172-7A33-4522-8E77-559D779A9FA6}" srcOrd="0" destOrd="0" presId="urn:microsoft.com/office/officeart/2005/8/layout/process4"/>
    <dgm:cxn modelId="{322203C0-E246-45E1-88B1-50D535A9045B}" type="presOf" srcId="{C75EB779-7B06-4970-840E-8FE30A989666}" destId="{720CAA8F-7BD8-414F-A8FA-AD01167982FF}" srcOrd="0" destOrd="0" presId="urn:microsoft.com/office/officeart/2005/8/layout/process4"/>
    <dgm:cxn modelId="{8B5844CB-F0EC-48BC-A4BD-DCDCB5B78D5D}" type="presOf" srcId="{3AFE3C73-4B96-49D3-869B-E23911AB10A1}" destId="{03402788-5CD2-4A8A-8600-94D979D606CB}" srcOrd="1" destOrd="0" presId="urn:microsoft.com/office/officeart/2005/8/layout/process4"/>
    <dgm:cxn modelId="{F8673FD6-0D99-456D-B185-AC3B184592BB}" srcId="{3AFE3C73-4B96-49D3-869B-E23911AB10A1}" destId="{0CF8DC0D-AB6B-4EED-85D8-1E2B387EAFB1}" srcOrd="1" destOrd="0" parTransId="{FE8403E6-8F70-42AA-83FD-105F68218BD3}" sibTransId="{697F6917-BC88-4073-B1EC-3502EAEA5D25}"/>
    <dgm:cxn modelId="{28F81CF8-BE41-42BD-BE2D-7A5370A7C4E3}" srcId="{3AFE3C73-4B96-49D3-869B-E23911AB10A1}" destId="{4609A380-BCAB-41A0-A292-45E5C8E08C0F}" srcOrd="3" destOrd="0" parTransId="{9EE85A6A-3760-4B9B-AC6B-10F30B132ACA}" sibTransId="{0E47C19E-1569-4FAB-B7EA-FAC121DE2DB7}"/>
    <dgm:cxn modelId="{445395FC-0072-4C81-BCAA-1E7ED11B7571}" type="presOf" srcId="{4609A380-BCAB-41A0-A292-45E5C8E08C0F}" destId="{55BA8436-7298-4CEB-BDF9-1312934E1808}" srcOrd="0" destOrd="0" presId="urn:microsoft.com/office/officeart/2005/8/layout/process4"/>
    <dgm:cxn modelId="{711205CF-B957-4BE0-9E79-447944088BB3}" type="presParOf" srcId="{C84866C0-C81A-42E7-8B61-5C3654145B71}" destId="{C4A592CE-F61A-402B-9743-E4E54386EC33}" srcOrd="0" destOrd="0" presId="urn:microsoft.com/office/officeart/2005/8/layout/process4"/>
    <dgm:cxn modelId="{9CED1994-2BBF-4F2C-A14B-B6DFF62E256D}" type="presParOf" srcId="{C4A592CE-F61A-402B-9743-E4E54386EC33}" destId="{236CF1BB-6852-4B83-9105-67F550E48074}" srcOrd="0" destOrd="0" presId="urn:microsoft.com/office/officeart/2005/8/layout/process4"/>
    <dgm:cxn modelId="{4AC7D8D4-B208-430D-B7C6-F3EFF407C6E6}" type="presParOf" srcId="{C4A592CE-F61A-402B-9743-E4E54386EC33}" destId="{03402788-5CD2-4A8A-8600-94D979D606CB}" srcOrd="1" destOrd="0" presId="urn:microsoft.com/office/officeart/2005/8/layout/process4"/>
    <dgm:cxn modelId="{294CA372-8688-4E1C-B1C2-46A7BD26A6F0}" type="presParOf" srcId="{C4A592CE-F61A-402B-9743-E4E54386EC33}" destId="{6E112346-5310-4882-A980-21C18CD073A9}" srcOrd="2" destOrd="0" presId="urn:microsoft.com/office/officeart/2005/8/layout/process4"/>
    <dgm:cxn modelId="{26E65B48-4712-48D5-B60A-84FD884D7C3A}" type="presParOf" srcId="{6E112346-5310-4882-A980-21C18CD073A9}" destId="{B2B30172-7A33-4522-8E77-559D779A9FA6}" srcOrd="0" destOrd="0" presId="urn:microsoft.com/office/officeart/2005/8/layout/process4"/>
    <dgm:cxn modelId="{1625303F-C2AA-4390-BD9F-FE47247F8A85}" type="presParOf" srcId="{6E112346-5310-4882-A980-21C18CD073A9}" destId="{0BAF56AD-CEA7-4D8D-B872-01727E84BDB3}" srcOrd="1" destOrd="0" presId="urn:microsoft.com/office/officeart/2005/8/layout/process4"/>
    <dgm:cxn modelId="{AA066CAA-6560-413B-A9E0-F2646CF5802A}" type="presParOf" srcId="{6E112346-5310-4882-A980-21C18CD073A9}" destId="{8C872494-6F59-40D4-9AED-AC5D5280B2D1}" srcOrd="2" destOrd="0" presId="urn:microsoft.com/office/officeart/2005/8/layout/process4"/>
    <dgm:cxn modelId="{2E24136E-5AEF-414F-A970-6E71293D9A8F}" type="presParOf" srcId="{6E112346-5310-4882-A980-21C18CD073A9}" destId="{55BA8436-7298-4CEB-BDF9-1312934E1808}" srcOrd="3" destOrd="0" presId="urn:microsoft.com/office/officeart/2005/8/layout/process4"/>
    <dgm:cxn modelId="{0FCB884E-AC3C-4EDE-992A-71C257BB789C}" type="presParOf" srcId="{C84866C0-C81A-42E7-8B61-5C3654145B71}" destId="{5B77C7CF-BB66-47C2-9509-86D5A18E4BBC}" srcOrd="1" destOrd="0" presId="urn:microsoft.com/office/officeart/2005/8/layout/process4"/>
    <dgm:cxn modelId="{DC888E4C-B819-406E-8BB4-7FCA265493D5}" type="presParOf" srcId="{C84866C0-C81A-42E7-8B61-5C3654145B71}" destId="{2531CB76-5A6C-409B-8752-4CB7F0AD5F24}" srcOrd="2" destOrd="0" presId="urn:microsoft.com/office/officeart/2005/8/layout/process4"/>
    <dgm:cxn modelId="{D4AFDEDB-07BE-485E-A42C-F1BF6C5E81B2}" type="presParOf" srcId="{2531CB76-5A6C-409B-8752-4CB7F0AD5F24}" destId="{720CAA8F-7BD8-414F-A8FA-AD01167982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B8EF26-A194-49D4-AB00-DCC2650688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AF6EF3-49B1-4750-97C3-C20E49F5C1A8}">
      <dgm:prSet/>
      <dgm:spPr/>
      <dgm:t>
        <a:bodyPr/>
        <a:lstStyle/>
        <a:p>
          <a:r>
            <a:rPr lang="en-US"/>
            <a:t>You can group selectors to which the same rules apply</a:t>
          </a:r>
        </a:p>
      </dgm:t>
    </dgm:pt>
    <dgm:pt modelId="{D538E00D-5F38-4C5B-98DA-13881A4E2214}" type="parTrans" cxnId="{7B9273EB-763F-46EE-B486-330FEFEF8AF9}">
      <dgm:prSet/>
      <dgm:spPr/>
      <dgm:t>
        <a:bodyPr/>
        <a:lstStyle/>
        <a:p>
          <a:endParaRPr lang="en-US"/>
        </a:p>
      </dgm:t>
    </dgm:pt>
    <dgm:pt modelId="{4D34B2F5-2B9A-4A83-9F17-038EC9D9286A}" type="sibTrans" cxnId="{7B9273EB-763F-46EE-B486-330FEFEF8AF9}">
      <dgm:prSet/>
      <dgm:spPr/>
      <dgm:t>
        <a:bodyPr/>
        <a:lstStyle/>
        <a:p>
          <a:endParaRPr lang="en-US"/>
        </a:p>
      </dgm:t>
    </dgm:pt>
    <dgm:pt modelId="{3E144DB6-A652-4C89-8E36-2FF37570E173}">
      <dgm:prSet/>
      <dgm:spPr/>
      <dgm:t>
        <a:bodyPr/>
        <a:lstStyle/>
        <a:p>
          <a:r>
            <a:rPr lang="en-US"/>
            <a:t>Specific style rules:</a:t>
          </a:r>
        </a:p>
      </dgm:t>
    </dgm:pt>
    <dgm:pt modelId="{96C12FD8-ED70-41EE-BAB0-8D3340AD7AD4}" type="parTrans" cxnId="{5FADE3A4-2D87-411F-9B7B-8D91E21CFDB5}">
      <dgm:prSet/>
      <dgm:spPr/>
      <dgm:t>
        <a:bodyPr/>
        <a:lstStyle/>
        <a:p>
          <a:endParaRPr lang="en-US"/>
        </a:p>
      </dgm:t>
    </dgm:pt>
    <dgm:pt modelId="{2F4C9C5E-7DB5-4B60-A2DA-22BFCB1127EC}" type="sibTrans" cxnId="{5FADE3A4-2D87-411F-9B7B-8D91E21CFDB5}">
      <dgm:prSet/>
      <dgm:spPr/>
      <dgm:t>
        <a:bodyPr/>
        <a:lstStyle/>
        <a:p>
          <a:endParaRPr lang="en-US"/>
        </a:p>
      </dgm:t>
    </dgm:pt>
    <dgm:pt modelId="{41F5C867-B13B-41B1-8A2F-35689414B826}">
      <dgm:prSet/>
      <dgm:spPr/>
      <dgm:t>
        <a:bodyPr/>
        <a:lstStyle/>
        <a:p>
          <a:r>
            <a:rPr lang="en-US"/>
            <a:t>h1 {color: red;}</a:t>
          </a:r>
        </a:p>
      </dgm:t>
    </dgm:pt>
    <dgm:pt modelId="{DF3826F8-081A-4DE6-AB0E-B5E7ABC271B9}" type="parTrans" cxnId="{6D5E18E3-F75B-49F6-B884-CC3119553E0F}">
      <dgm:prSet/>
      <dgm:spPr/>
      <dgm:t>
        <a:bodyPr/>
        <a:lstStyle/>
        <a:p>
          <a:endParaRPr lang="en-US"/>
        </a:p>
      </dgm:t>
    </dgm:pt>
    <dgm:pt modelId="{44D23860-5340-44F4-9741-7918FFB6B759}" type="sibTrans" cxnId="{6D5E18E3-F75B-49F6-B884-CC3119553E0F}">
      <dgm:prSet/>
      <dgm:spPr/>
      <dgm:t>
        <a:bodyPr/>
        <a:lstStyle/>
        <a:p>
          <a:endParaRPr lang="en-US"/>
        </a:p>
      </dgm:t>
    </dgm:pt>
    <dgm:pt modelId="{99CA642F-DB04-488A-8E8D-BFB6BDEA11F9}">
      <dgm:prSet/>
      <dgm:spPr/>
      <dgm:t>
        <a:bodyPr/>
        <a:lstStyle/>
        <a:p>
          <a:r>
            <a:rPr lang="en-US"/>
            <a:t>h2 {color: red;}</a:t>
          </a:r>
        </a:p>
      </dgm:t>
    </dgm:pt>
    <dgm:pt modelId="{B93D2BA6-E3DC-4E49-A2A2-1A1B61A9F2DC}" type="parTrans" cxnId="{B28A56D5-55E8-4992-8BDC-87AF1A3C6CA8}">
      <dgm:prSet/>
      <dgm:spPr/>
      <dgm:t>
        <a:bodyPr/>
        <a:lstStyle/>
        <a:p>
          <a:endParaRPr lang="en-US"/>
        </a:p>
      </dgm:t>
    </dgm:pt>
    <dgm:pt modelId="{ECD757DA-941B-4D0A-B1A8-9382D610CEAC}" type="sibTrans" cxnId="{B28A56D5-55E8-4992-8BDC-87AF1A3C6CA8}">
      <dgm:prSet/>
      <dgm:spPr/>
      <dgm:t>
        <a:bodyPr/>
        <a:lstStyle/>
        <a:p>
          <a:endParaRPr lang="en-US"/>
        </a:p>
      </dgm:t>
    </dgm:pt>
    <dgm:pt modelId="{A0F55EC5-61B5-4423-8B98-72C25C4B2A88}">
      <dgm:prSet/>
      <dgm:spPr/>
      <dgm:t>
        <a:bodyPr/>
        <a:lstStyle/>
        <a:p>
          <a:r>
            <a:rPr lang="en-US"/>
            <a:t>Grouping selectors:</a:t>
          </a:r>
        </a:p>
      </dgm:t>
    </dgm:pt>
    <dgm:pt modelId="{75E65CFE-719F-495F-A4E5-E3C5C8EA8E37}" type="parTrans" cxnId="{2CE23DBB-126C-48D8-BEDF-581B60BA4A83}">
      <dgm:prSet/>
      <dgm:spPr/>
      <dgm:t>
        <a:bodyPr/>
        <a:lstStyle/>
        <a:p>
          <a:endParaRPr lang="en-US"/>
        </a:p>
      </dgm:t>
    </dgm:pt>
    <dgm:pt modelId="{CB4F0E06-B4D3-4B88-B31F-C3BFF869C392}" type="sibTrans" cxnId="{2CE23DBB-126C-48D8-BEDF-581B60BA4A83}">
      <dgm:prSet/>
      <dgm:spPr/>
      <dgm:t>
        <a:bodyPr/>
        <a:lstStyle/>
        <a:p>
          <a:endParaRPr lang="en-US"/>
        </a:p>
      </dgm:t>
    </dgm:pt>
    <dgm:pt modelId="{EAB2806B-2C57-4417-A5DF-66802B19CC11}">
      <dgm:prSet/>
      <dgm:spPr/>
      <dgm:t>
        <a:bodyPr/>
        <a:lstStyle/>
        <a:p>
          <a:r>
            <a:rPr lang="en-US"/>
            <a:t>h1, h2 {color: red;}</a:t>
          </a:r>
        </a:p>
      </dgm:t>
    </dgm:pt>
    <dgm:pt modelId="{DEA984F7-646C-4237-8DD6-FC98044E73EB}" type="parTrans" cxnId="{4C644ACE-CA1D-45DB-922C-837E3C4D5347}">
      <dgm:prSet/>
      <dgm:spPr/>
      <dgm:t>
        <a:bodyPr/>
        <a:lstStyle/>
        <a:p>
          <a:endParaRPr lang="en-US"/>
        </a:p>
      </dgm:t>
    </dgm:pt>
    <dgm:pt modelId="{4F05FD03-1BC3-403B-8B09-A18AB765C6EB}" type="sibTrans" cxnId="{4C644ACE-CA1D-45DB-922C-837E3C4D5347}">
      <dgm:prSet/>
      <dgm:spPr/>
      <dgm:t>
        <a:bodyPr/>
        <a:lstStyle/>
        <a:p>
          <a:endParaRPr lang="en-US"/>
        </a:p>
      </dgm:t>
    </dgm:pt>
    <dgm:pt modelId="{1AFBDC2A-9BE9-4706-9CEE-62C4026E5B14}" type="pres">
      <dgm:prSet presAssocID="{70B8EF26-A194-49D4-AB00-DCC2650688B5}" presName="root" presStyleCnt="0">
        <dgm:presLayoutVars>
          <dgm:dir/>
          <dgm:resizeHandles val="exact"/>
        </dgm:presLayoutVars>
      </dgm:prSet>
      <dgm:spPr/>
    </dgm:pt>
    <dgm:pt modelId="{5EB48AB8-B90E-40A9-9EF8-A1DE3FA2D6F8}" type="pres">
      <dgm:prSet presAssocID="{70B8EF26-A194-49D4-AB00-DCC2650688B5}" presName="container" presStyleCnt="0">
        <dgm:presLayoutVars>
          <dgm:dir/>
          <dgm:resizeHandles val="exact"/>
        </dgm:presLayoutVars>
      </dgm:prSet>
      <dgm:spPr/>
    </dgm:pt>
    <dgm:pt modelId="{FFDF61AE-9699-4266-AD4B-F6E917EEFB9D}" type="pres">
      <dgm:prSet presAssocID="{42AF6EF3-49B1-4750-97C3-C20E49F5C1A8}" presName="compNode" presStyleCnt="0"/>
      <dgm:spPr/>
    </dgm:pt>
    <dgm:pt modelId="{F14A6012-4179-4681-9E62-E155CEBBFCA2}" type="pres">
      <dgm:prSet presAssocID="{42AF6EF3-49B1-4750-97C3-C20E49F5C1A8}" presName="iconBgRect" presStyleLbl="bgShp" presStyleIdx="0" presStyleCnt="6"/>
      <dgm:spPr/>
    </dgm:pt>
    <dgm:pt modelId="{70B5B771-F14A-4FE3-A9FC-B33783FB456B}" type="pres">
      <dgm:prSet presAssocID="{42AF6EF3-49B1-4750-97C3-C20E49F5C1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03B631-0DFF-4509-A9C6-9839E786386C}" type="pres">
      <dgm:prSet presAssocID="{42AF6EF3-49B1-4750-97C3-C20E49F5C1A8}" presName="spaceRect" presStyleCnt="0"/>
      <dgm:spPr/>
    </dgm:pt>
    <dgm:pt modelId="{8C9694BC-642C-4F99-84AE-C0DC4D98B58F}" type="pres">
      <dgm:prSet presAssocID="{42AF6EF3-49B1-4750-97C3-C20E49F5C1A8}" presName="textRect" presStyleLbl="revTx" presStyleIdx="0" presStyleCnt="6">
        <dgm:presLayoutVars>
          <dgm:chMax val="1"/>
          <dgm:chPref val="1"/>
        </dgm:presLayoutVars>
      </dgm:prSet>
      <dgm:spPr/>
    </dgm:pt>
    <dgm:pt modelId="{DF6C21E3-6F77-477B-8467-DCA91DCBBEB0}" type="pres">
      <dgm:prSet presAssocID="{4D34B2F5-2B9A-4A83-9F17-038EC9D9286A}" presName="sibTrans" presStyleLbl="sibTrans2D1" presStyleIdx="0" presStyleCnt="0"/>
      <dgm:spPr/>
    </dgm:pt>
    <dgm:pt modelId="{E71FC97B-F75A-49EB-8F16-07BBDE9F9BED}" type="pres">
      <dgm:prSet presAssocID="{3E144DB6-A652-4C89-8E36-2FF37570E173}" presName="compNode" presStyleCnt="0"/>
      <dgm:spPr/>
    </dgm:pt>
    <dgm:pt modelId="{88B93CDA-3AA8-4FE1-9FEA-9476227C2330}" type="pres">
      <dgm:prSet presAssocID="{3E144DB6-A652-4C89-8E36-2FF37570E173}" presName="iconBgRect" presStyleLbl="bgShp" presStyleIdx="1" presStyleCnt="6"/>
      <dgm:spPr/>
    </dgm:pt>
    <dgm:pt modelId="{4E73BA20-7452-4675-9D6C-4BBE08B4A244}" type="pres">
      <dgm:prSet presAssocID="{3E144DB6-A652-4C89-8E36-2FF37570E1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431362D-D47E-4BDA-AA6A-838CDDDD2D65}" type="pres">
      <dgm:prSet presAssocID="{3E144DB6-A652-4C89-8E36-2FF37570E173}" presName="spaceRect" presStyleCnt="0"/>
      <dgm:spPr/>
    </dgm:pt>
    <dgm:pt modelId="{95BCBFF7-C34B-420B-A16A-EC66946A24CC}" type="pres">
      <dgm:prSet presAssocID="{3E144DB6-A652-4C89-8E36-2FF37570E173}" presName="textRect" presStyleLbl="revTx" presStyleIdx="1" presStyleCnt="6">
        <dgm:presLayoutVars>
          <dgm:chMax val="1"/>
          <dgm:chPref val="1"/>
        </dgm:presLayoutVars>
      </dgm:prSet>
      <dgm:spPr/>
    </dgm:pt>
    <dgm:pt modelId="{F9766163-0673-4CDD-84A4-791FADB60FD1}" type="pres">
      <dgm:prSet presAssocID="{2F4C9C5E-7DB5-4B60-A2DA-22BFCB1127EC}" presName="sibTrans" presStyleLbl="sibTrans2D1" presStyleIdx="0" presStyleCnt="0"/>
      <dgm:spPr/>
    </dgm:pt>
    <dgm:pt modelId="{3778F3E8-FC69-4F7E-A830-7AF5667BDAC3}" type="pres">
      <dgm:prSet presAssocID="{41F5C867-B13B-41B1-8A2F-35689414B826}" presName="compNode" presStyleCnt="0"/>
      <dgm:spPr/>
    </dgm:pt>
    <dgm:pt modelId="{4DF9888C-1E5F-4959-9CA3-6335C6F503C8}" type="pres">
      <dgm:prSet presAssocID="{41F5C867-B13B-41B1-8A2F-35689414B826}" presName="iconBgRect" presStyleLbl="bgShp" presStyleIdx="2" presStyleCnt="6"/>
      <dgm:spPr/>
    </dgm:pt>
    <dgm:pt modelId="{FB41A946-8368-46CB-8DE5-2EE86143F944}" type="pres">
      <dgm:prSet presAssocID="{41F5C867-B13B-41B1-8A2F-35689414B8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3EA83F99-FE0B-4243-A101-25FB74FD6F06}" type="pres">
      <dgm:prSet presAssocID="{41F5C867-B13B-41B1-8A2F-35689414B826}" presName="spaceRect" presStyleCnt="0"/>
      <dgm:spPr/>
    </dgm:pt>
    <dgm:pt modelId="{5C4931A6-4F6D-4A74-97D7-CB18D249F4CF}" type="pres">
      <dgm:prSet presAssocID="{41F5C867-B13B-41B1-8A2F-35689414B826}" presName="textRect" presStyleLbl="revTx" presStyleIdx="2" presStyleCnt="6">
        <dgm:presLayoutVars>
          <dgm:chMax val="1"/>
          <dgm:chPref val="1"/>
        </dgm:presLayoutVars>
      </dgm:prSet>
      <dgm:spPr/>
    </dgm:pt>
    <dgm:pt modelId="{4267BF81-32B7-41EB-94EC-6769CB1142DA}" type="pres">
      <dgm:prSet presAssocID="{44D23860-5340-44F4-9741-7918FFB6B759}" presName="sibTrans" presStyleLbl="sibTrans2D1" presStyleIdx="0" presStyleCnt="0"/>
      <dgm:spPr/>
    </dgm:pt>
    <dgm:pt modelId="{B99923A3-26B7-4F6C-8D42-51FC804C5CFA}" type="pres">
      <dgm:prSet presAssocID="{99CA642F-DB04-488A-8E8D-BFB6BDEA11F9}" presName="compNode" presStyleCnt="0"/>
      <dgm:spPr/>
    </dgm:pt>
    <dgm:pt modelId="{E47B654E-74D9-45F2-B01F-EF76DDDA5FF1}" type="pres">
      <dgm:prSet presAssocID="{99CA642F-DB04-488A-8E8D-BFB6BDEA11F9}" presName="iconBgRect" presStyleLbl="bgShp" presStyleIdx="3" presStyleCnt="6"/>
      <dgm:spPr/>
    </dgm:pt>
    <dgm:pt modelId="{0B985F58-6DE9-4558-928F-0638351B1ED0}" type="pres">
      <dgm:prSet presAssocID="{99CA642F-DB04-488A-8E8D-BFB6BDEA11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7C4C46A5-0449-47C9-9773-11B4EF6B545B}" type="pres">
      <dgm:prSet presAssocID="{99CA642F-DB04-488A-8E8D-BFB6BDEA11F9}" presName="spaceRect" presStyleCnt="0"/>
      <dgm:spPr/>
    </dgm:pt>
    <dgm:pt modelId="{84A7274E-771B-4AD7-A695-F7C3946240BB}" type="pres">
      <dgm:prSet presAssocID="{99CA642F-DB04-488A-8E8D-BFB6BDEA11F9}" presName="textRect" presStyleLbl="revTx" presStyleIdx="3" presStyleCnt="6">
        <dgm:presLayoutVars>
          <dgm:chMax val="1"/>
          <dgm:chPref val="1"/>
        </dgm:presLayoutVars>
      </dgm:prSet>
      <dgm:spPr/>
    </dgm:pt>
    <dgm:pt modelId="{C0C668B8-C28E-4E9A-9356-E0974161C034}" type="pres">
      <dgm:prSet presAssocID="{ECD757DA-941B-4D0A-B1A8-9382D610CEAC}" presName="sibTrans" presStyleLbl="sibTrans2D1" presStyleIdx="0" presStyleCnt="0"/>
      <dgm:spPr/>
    </dgm:pt>
    <dgm:pt modelId="{45EA01AC-A9CD-4315-95B9-FE0EF2DC4456}" type="pres">
      <dgm:prSet presAssocID="{A0F55EC5-61B5-4423-8B98-72C25C4B2A88}" presName="compNode" presStyleCnt="0"/>
      <dgm:spPr/>
    </dgm:pt>
    <dgm:pt modelId="{3A3FCC7D-2657-4A53-8148-5C8D640D31BD}" type="pres">
      <dgm:prSet presAssocID="{A0F55EC5-61B5-4423-8B98-72C25C4B2A88}" presName="iconBgRect" presStyleLbl="bgShp" presStyleIdx="4" presStyleCnt="6"/>
      <dgm:spPr/>
    </dgm:pt>
    <dgm:pt modelId="{AB8F7D36-D850-4599-B4D9-9293AA2D6E99}" type="pres">
      <dgm:prSet presAssocID="{A0F55EC5-61B5-4423-8B98-72C25C4B2A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021C463-F8F3-435D-9096-C76745A8F193}" type="pres">
      <dgm:prSet presAssocID="{A0F55EC5-61B5-4423-8B98-72C25C4B2A88}" presName="spaceRect" presStyleCnt="0"/>
      <dgm:spPr/>
    </dgm:pt>
    <dgm:pt modelId="{77A44433-70FF-4B10-934B-C1876BF28A5F}" type="pres">
      <dgm:prSet presAssocID="{A0F55EC5-61B5-4423-8B98-72C25C4B2A88}" presName="textRect" presStyleLbl="revTx" presStyleIdx="4" presStyleCnt="6">
        <dgm:presLayoutVars>
          <dgm:chMax val="1"/>
          <dgm:chPref val="1"/>
        </dgm:presLayoutVars>
      </dgm:prSet>
      <dgm:spPr/>
    </dgm:pt>
    <dgm:pt modelId="{C98FC15A-9994-469A-80CA-2A901D508519}" type="pres">
      <dgm:prSet presAssocID="{CB4F0E06-B4D3-4B88-B31F-C3BFF869C392}" presName="sibTrans" presStyleLbl="sibTrans2D1" presStyleIdx="0" presStyleCnt="0"/>
      <dgm:spPr/>
    </dgm:pt>
    <dgm:pt modelId="{C3934CDD-B539-4707-8100-FFC36E498735}" type="pres">
      <dgm:prSet presAssocID="{EAB2806B-2C57-4417-A5DF-66802B19CC11}" presName="compNode" presStyleCnt="0"/>
      <dgm:spPr/>
    </dgm:pt>
    <dgm:pt modelId="{BD06F73B-D612-40F9-811E-54475323EA78}" type="pres">
      <dgm:prSet presAssocID="{EAB2806B-2C57-4417-A5DF-66802B19CC11}" presName="iconBgRect" presStyleLbl="bgShp" presStyleIdx="5" presStyleCnt="6"/>
      <dgm:spPr/>
    </dgm:pt>
    <dgm:pt modelId="{FFD374A0-2AC8-4109-B168-94096FAE59BE}" type="pres">
      <dgm:prSet presAssocID="{EAB2806B-2C57-4417-A5DF-66802B19CC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0D6E4D7-B398-4282-AB84-B13FD2D4F3ED}" type="pres">
      <dgm:prSet presAssocID="{EAB2806B-2C57-4417-A5DF-66802B19CC11}" presName="spaceRect" presStyleCnt="0"/>
      <dgm:spPr/>
    </dgm:pt>
    <dgm:pt modelId="{963106D4-22AC-42BF-8A87-B91365C58E15}" type="pres">
      <dgm:prSet presAssocID="{EAB2806B-2C57-4417-A5DF-66802B19CC1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8C0802-029C-4815-B9B3-B88D0087D5DF}" type="presOf" srcId="{A0F55EC5-61B5-4423-8B98-72C25C4B2A88}" destId="{77A44433-70FF-4B10-934B-C1876BF28A5F}" srcOrd="0" destOrd="0" presId="urn:microsoft.com/office/officeart/2018/2/layout/IconCircleList"/>
    <dgm:cxn modelId="{5C213137-F42E-45FF-BC01-CB8B84A2F69D}" type="presOf" srcId="{42AF6EF3-49B1-4750-97C3-C20E49F5C1A8}" destId="{8C9694BC-642C-4F99-84AE-C0DC4D98B58F}" srcOrd="0" destOrd="0" presId="urn:microsoft.com/office/officeart/2018/2/layout/IconCircleList"/>
    <dgm:cxn modelId="{1E984352-F553-407E-9EC6-C43BD8F906FB}" type="presOf" srcId="{41F5C867-B13B-41B1-8A2F-35689414B826}" destId="{5C4931A6-4F6D-4A74-97D7-CB18D249F4CF}" srcOrd="0" destOrd="0" presId="urn:microsoft.com/office/officeart/2018/2/layout/IconCircleList"/>
    <dgm:cxn modelId="{FAA63E53-0250-45E2-A34F-F62D4142DC1C}" type="presOf" srcId="{70B8EF26-A194-49D4-AB00-DCC2650688B5}" destId="{1AFBDC2A-9BE9-4706-9CEE-62C4026E5B14}" srcOrd="0" destOrd="0" presId="urn:microsoft.com/office/officeart/2018/2/layout/IconCircleList"/>
    <dgm:cxn modelId="{713F8056-6E4B-45F7-AC30-F6E664F673A6}" type="presOf" srcId="{2F4C9C5E-7DB5-4B60-A2DA-22BFCB1127EC}" destId="{F9766163-0673-4CDD-84A4-791FADB60FD1}" srcOrd="0" destOrd="0" presId="urn:microsoft.com/office/officeart/2018/2/layout/IconCircleList"/>
    <dgm:cxn modelId="{E9A00E81-9148-4DE2-95FE-8EB180479471}" type="presOf" srcId="{4D34B2F5-2B9A-4A83-9F17-038EC9D9286A}" destId="{DF6C21E3-6F77-477B-8467-DCA91DCBBEB0}" srcOrd="0" destOrd="0" presId="urn:microsoft.com/office/officeart/2018/2/layout/IconCircleList"/>
    <dgm:cxn modelId="{8A63C886-250C-4272-992D-04CFAE7B1115}" type="presOf" srcId="{44D23860-5340-44F4-9741-7918FFB6B759}" destId="{4267BF81-32B7-41EB-94EC-6769CB1142DA}" srcOrd="0" destOrd="0" presId="urn:microsoft.com/office/officeart/2018/2/layout/IconCircleList"/>
    <dgm:cxn modelId="{5FADE3A4-2D87-411F-9B7B-8D91E21CFDB5}" srcId="{70B8EF26-A194-49D4-AB00-DCC2650688B5}" destId="{3E144DB6-A652-4C89-8E36-2FF37570E173}" srcOrd="1" destOrd="0" parTransId="{96C12FD8-ED70-41EE-BAB0-8D3340AD7AD4}" sibTransId="{2F4C9C5E-7DB5-4B60-A2DA-22BFCB1127EC}"/>
    <dgm:cxn modelId="{2CE23DBB-126C-48D8-BEDF-581B60BA4A83}" srcId="{70B8EF26-A194-49D4-AB00-DCC2650688B5}" destId="{A0F55EC5-61B5-4423-8B98-72C25C4B2A88}" srcOrd="4" destOrd="0" parTransId="{75E65CFE-719F-495F-A4E5-E3C5C8EA8E37}" sibTransId="{CB4F0E06-B4D3-4B88-B31F-C3BFF869C392}"/>
    <dgm:cxn modelId="{5B9C28C2-6030-4BF0-BD13-01714D43B4C4}" type="presOf" srcId="{ECD757DA-941B-4D0A-B1A8-9382D610CEAC}" destId="{C0C668B8-C28E-4E9A-9356-E0974161C034}" srcOrd="0" destOrd="0" presId="urn:microsoft.com/office/officeart/2018/2/layout/IconCircleList"/>
    <dgm:cxn modelId="{D76BFEC6-AE01-4720-A149-86780255F7B6}" type="presOf" srcId="{CB4F0E06-B4D3-4B88-B31F-C3BFF869C392}" destId="{C98FC15A-9994-469A-80CA-2A901D508519}" srcOrd="0" destOrd="0" presId="urn:microsoft.com/office/officeart/2018/2/layout/IconCircleList"/>
    <dgm:cxn modelId="{5B5F54C7-CD06-475D-B132-9C0D040116DA}" type="presOf" srcId="{EAB2806B-2C57-4417-A5DF-66802B19CC11}" destId="{963106D4-22AC-42BF-8A87-B91365C58E15}" srcOrd="0" destOrd="0" presId="urn:microsoft.com/office/officeart/2018/2/layout/IconCircleList"/>
    <dgm:cxn modelId="{BDCB67CA-5E75-430B-949D-C8E61EB81CC9}" type="presOf" srcId="{99CA642F-DB04-488A-8E8D-BFB6BDEA11F9}" destId="{84A7274E-771B-4AD7-A695-F7C3946240BB}" srcOrd="0" destOrd="0" presId="urn:microsoft.com/office/officeart/2018/2/layout/IconCircleList"/>
    <dgm:cxn modelId="{4C644ACE-CA1D-45DB-922C-837E3C4D5347}" srcId="{70B8EF26-A194-49D4-AB00-DCC2650688B5}" destId="{EAB2806B-2C57-4417-A5DF-66802B19CC11}" srcOrd="5" destOrd="0" parTransId="{DEA984F7-646C-4237-8DD6-FC98044E73EB}" sibTransId="{4F05FD03-1BC3-403B-8B09-A18AB765C6EB}"/>
    <dgm:cxn modelId="{B28A56D5-55E8-4992-8BDC-87AF1A3C6CA8}" srcId="{70B8EF26-A194-49D4-AB00-DCC2650688B5}" destId="{99CA642F-DB04-488A-8E8D-BFB6BDEA11F9}" srcOrd="3" destOrd="0" parTransId="{B93D2BA6-E3DC-4E49-A2A2-1A1B61A9F2DC}" sibTransId="{ECD757DA-941B-4D0A-B1A8-9382D610CEAC}"/>
    <dgm:cxn modelId="{6D5E18E3-F75B-49F6-B884-CC3119553E0F}" srcId="{70B8EF26-A194-49D4-AB00-DCC2650688B5}" destId="{41F5C867-B13B-41B1-8A2F-35689414B826}" srcOrd="2" destOrd="0" parTransId="{DF3826F8-081A-4DE6-AB0E-B5E7ABC271B9}" sibTransId="{44D23860-5340-44F4-9741-7918FFB6B759}"/>
    <dgm:cxn modelId="{7B9273EB-763F-46EE-B486-330FEFEF8AF9}" srcId="{70B8EF26-A194-49D4-AB00-DCC2650688B5}" destId="{42AF6EF3-49B1-4750-97C3-C20E49F5C1A8}" srcOrd="0" destOrd="0" parTransId="{D538E00D-5F38-4C5B-98DA-13881A4E2214}" sibTransId="{4D34B2F5-2B9A-4A83-9F17-038EC9D9286A}"/>
    <dgm:cxn modelId="{138CA2FC-2545-49A8-99BC-08C07958B499}" type="presOf" srcId="{3E144DB6-A652-4C89-8E36-2FF37570E173}" destId="{95BCBFF7-C34B-420B-A16A-EC66946A24CC}" srcOrd="0" destOrd="0" presId="urn:microsoft.com/office/officeart/2018/2/layout/IconCircleList"/>
    <dgm:cxn modelId="{104DC586-25FB-40DC-B56A-DED93D69CB57}" type="presParOf" srcId="{1AFBDC2A-9BE9-4706-9CEE-62C4026E5B14}" destId="{5EB48AB8-B90E-40A9-9EF8-A1DE3FA2D6F8}" srcOrd="0" destOrd="0" presId="urn:microsoft.com/office/officeart/2018/2/layout/IconCircleList"/>
    <dgm:cxn modelId="{9B648CF2-C48C-4EF2-A2B3-C8A6EFB1A8A6}" type="presParOf" srcId="{5EB48AB8-B90E-40A9-9EF8-A1DE3FA2D6F8}" destId="{FFDF61AE-9699-4266-AD4B-F6E917EEFB9D}" srcOrd="0" destOrd="0" presId="urn:microsoft.com/office/officeart/2018/2/layout/IconCircleList"/>
    <dgm:cxn modelId="{4E8847C6-27AC-4740-AABC-F387FB12457E}" type="presParOf" srcId="{FFDF61AE-9699-4266-AD4B-F6E917EEFB9D}" destId="{F14A6012-4179-4681-9E62-E155CEBBFCA2}" srcOrd="0" destOrd="0" presId="urn:microsoft.com/office/officeart/2018/2/layout/IconCircleList"/>
    <dgm:cxn modelId="{BBB56CAF-2BE0-4143-9FA9-3B3894409081}" type="presParOf" srcId="{FFDF61AE-9699-4266-AD4B-F6E917EEFB9D}" destId="{70B5B771-F14A-4FE3-A9FC-B33783FB456B}" srcOrd="1" destOrd="0" presId="urn:microsoft.com/office/officeart/2018/2/layout/IconCircleList"/>
    <dgm:cxn modelId="{2D1FA8B5-D748-4FEC-A2D9-F439F29A5806}" type="presParOf" srcId="{FFDF61AE-9699-4266-AD4B-F6E917EEFB9D}" destId="{6D03B631-0DFF-4509-A9C6-9839E786386C}" srcOrd="2" destOrd="0" presId="urn:microsoft.com/office/officeart/2018/2/layout/IconCircleList"/>
    <dgm:cxn modelId="{D648DCF3-454C-42C9-9971-89157513CFE6}" type="presParOf" srcId="{FFDF61AE-9699-4266-AD4B-F6E917EEFB9D}" destId="{8C9694BC-642C-4F99-84AE-C0DC4D98B58F}" srcOrd="3" destOrd="0" presId="urn:microsoft.com/office/officeart/2018/2/layout/IconCircleList"/>
    <dgm:cxn modelId="{E7DCD98D-54C1-48C0-8F82-108E65C5B3D4}" type="presParOf" srcId="{5EB48AB8-B90E-40A9-9EF8-A1DE3FA2D6F8}" destId="{DF6C21E3-6F77-477B-8467-DCA91DCBBEB0}" srcOrd="1" destOrd="0" presId="urn:microsoft.com/office/officeart/2018/2/layout/IconCircleList"/>
    <dgm:cxn modelId="{618D32C4-AEF9-4B72-9F32-A42897D5494F}" type="presParOf" srcId="{5EB48AB8-B90E-40A9-9EF8-A1DE3FA2D6F8}" destId="{E71FC97B-F75A-49EB-8F16-07BBDE9F9BED}" srcOrd="2" destOrd="0" presId="urn:microsoft.com/office/officeart/2018/2/layout/IconCircleList"/>
    <dgm:cxn modelId="{FE70C5A1-A40C-456C-8A9A-F1F1951D44F1}" type="presParOf" srcId="{E71FC97B-F75A-49EB-8F16-07BBDE9F9BED}" destId="{88B93CDA-3AA8-4FE1-9FEA-9476227C2330}" srcOrd="0" destOrd="0" presId="urn:microsoft.com/office/officeart/2018/2/layout/IconCircleList"/>
    <dgm:cxn modelId="{C91AD44E-3840-4867-9B0D-5F762194A5B4}" type="presParOf" srcId="{E71FC97B-F75A-49EB-8F16-07BBDE9F9BED}" destId="{4E73BA20-7452-4675-9D6C-4BBE08B4A244}" srcOrd="1" destOrd="0" presId="urn:microsoft.com/office/officeart/2018/2/layout/IconCircleList"/>
    <dgm:cxn modelId="{5192C6CA-9852-4624-BB29-8786CFC6E532}" type="presParOf" srcId="{E71FC97B-F75A-49EB-8F16-07BBDE9F9BED}" destId="{4431362D-D47E-4BDA-AA6A-838CDDDD2D65}" srcOrd="2" destOrd="0" presId="urn:microsoft.com/office/officeart/2018/2/layout/IconCircleList"/>
    <dgm:cxn modelId="{07B05D30-3C84-46D8-8CE9-D27A639874BB}" type="presParOf" srcId="{E71FC97B-F75A-49EB-8F16-07BBDE9F9BED}" destId="{95BCBFF7-C34B-420B-A16A-EC66946A24CC}" srcOrd="3" destOrd="0" presId="urn:microsoft.com/office/officeart/2018/2/layout/IconCircleList"/>
    <dgm:cxn modelId="{E874D0F7-E25A-45FA-B80D-4FFF84084957}" type="presParOf" srcId="{5EB48AB8-B90E-40A9-9EF8-A1DE3FA2D6F8}" destId="{F9766163-0673-4CDD-84A4-791FADB60FD1}" srcOrd="3" destOrd="0" presId="urn:microsoft.com/office/officeart/2018/2/layout/IconCircleList"/>
    <dgm:cxn modelId="{4551F664-869B-4783-AB33-CFCC194D93A6}" type="presParOf" srcId="{5EB48AB8-B90E-40A9-9EF8-A1DE3FA2D6F8}" destId="{3778F3E8-FC69-4F7E-A830-7AF5667BDAC3}" srcOrd="4" destOrd="0" presId="urn:microsoft.com/office/officeart/2018/2/layout/IconCircleList"/>
    <dgm:cxn modelId="{9EBE7CC6-6AB7-433A-B926-FE1C7F2311C2}" type="presParOf" srcId="{3778F3E8-FC69-4F7E-A830-7AF5667BDAC3}" destId="{4DF9888C-1E5F-4959-9CA3-6335C6F503C8}" srcOrd="0" destOrd="0" presId="urn:microsoft.com/office/officeart/2018/2/layout/IconCircleList"/>
    <dgm:cxn modelId="{0DF36B0E-9855-4986-90FC-48B32CB04EFD}" type="presParOf" srcId="{3778F3E8-FC69-4F7E-A830-7AF5667BDAC3}" destId="{FB41A946-8368-46CB-8DE5-2EE86143F944}" srcOrd="1" destOrd="0" presId="urn:microsoft.com/office/officeart/2018/2/layout/IconCircleList"/>
    <dgm:cxn modelId="{2FF41843-45A4-419A-8604-2A2F3E4ED90E}" type="presParOf" srcId="{3778F3E8-FC69-4F7E-A830-7AF5667BDAC3}" destId="{3EA83F99-FE0B-4243-A101-25FB74FD6F06}" srcOrd="2" destOrd="0" presId="urn:microsoft.com/office/officeart/2018/2/layout/IconCircleList"/>
    <dgm:cxn modelId="{334A215F-6F55-44B1-BF8C-0F25D377860E}" type="presParOf" srcId="{3778F3E8-FC69-4F7E-A830-7AF5667BDAC3}" destId="{5C4931A6-4F6D-4A74-97D7-CB18D249F4CF}" srcOrd="3" destOrd="0" presId="urn:microsoft.com/office/officeart/2018/2/layout/IconCircleList"/>
    <dgm:cxn modelId="{6F0EB211-FF09-458E-B3AE-A5D2F56D02F0}" type="presParOf" srcId="{5EB48AB8-B90E-40A9-9EF8-A1DE3FA2D6F8}" destId="{4267BF81-32B7-41EB-94EC-6769CB1142DA}" srcOrd="5" destOrd="0" presId="urn:microsoft.com/office/officeart/2018/2/layout/IconCircleList"/>
    <dgm:cxn modelId="{F340A9F4-11BE-4763-844E-76516F6D6056}" type="presParOf" srcId="{5EB48AB8-B90E-40A9-9EF8-A1DE3FA2D6F8}" destId="{B99923A3-26B7-4F6C-8D42-51FC804C5CFA}" srcOrd="6" destOrd="0" presId="urn:microsoft.com/office/officeart/2018/2/layout/IconCircleList"/>
    <dgm:cxn modelId="{1AE87F19-B7DB-455A-8B3F-5BA44BD53C86}" type="presParOf" srcId="{B99923A3-26B7-4F6C-8D42-51FC804C5CFA}" destId="{E47B654E-74D9-45F2-B01F-EF76DDDA5FF1}" srcOrd="0" destOrd="0" presId="urn:microsoft.com/office/officeart/2018/2/layout/IconCircleList"/>
    <dgm:cxn modelId="{5E343C1A-9BC8-4398-B9DA-8897474BBFCB}" type="presParOf" srcId="{B99923A3-26B7-4F6C-8D42-51FC804C5CFA}" destId="{0B985F58-6DE9-4558-928F-0638351B1ED0}" srcOrd="1" destOrd="0" presId="urn:microsoft.com/office/officeart/2018/2/layout/IconCircleList"/>
    <dgm:cxn modelId="{764FDD00-9CE5-479A-9A4E-E324AF8398AA}" type="presParOf" srcId="{B99923A3-26B7-4F6C-8D42-51FC804C5CFA}" destId="{7C4C46A5-0449-47C9-9773-11B4EF6B545B}" srcOrd="2" destOrd="0" presId="urn:microsoft.com/office/officeart/2018/2/layout/IconCircleList"/>
    <dgm:cxn modelId="{70EC260A-6B8F-4CCD-B364-63E57FCB9E48}" type="presParOf" srcId="{B99923A3-26B7-4F6C-8D42-51FC804C5CFA}" destId="{84A7274E-771B-4AD7-A695-F7C3946240BB}" srcOrd="3" destOrd="0" presId="urn:microsoft.com/office/officeart/2018/2/layout/IconCircleList"/>
    <dgm:cxn modelId="{B68839A6-439B-4B4D-9BEC-C95C9196B6F5}" type="presParOf" srcId="{5EB48AB8-B90E-40A9-9EF8-A1DE3FA2D6F8}" destId="{C0C668B8-C28E-4E9A-9356-E0974161C034}" srcOrd="7" destOrd="0" presId="urn:microsoft.com/office/officeart/2018/2/layout/IconCircleList"/>
    <dgm:cxn modelId="{84F1EF33-8155-4F88-B5B2-706D05514369}" type="presParOf" srcId="{5EB48AB8-B90E-40A9-9EF8-A1DE3FA2D6F8}" destId="{45EA01AC-A9CD-4315-95B9-FE0EF2DC4456}" srcOrd="8" destOrd="0" presId="urn:microsoft.com/office/officeart/2018/2/layout/IconCircleList"/>
    <dgm:cxn modelId="{C785CA60-7E5B-488F-B68B-8C564E0F49DC}" type="presParOf" srcId="{45EA01AC-A9CD-4315-95B9-FE0EF2DC4456}" destId="{3A3FCC7D-2657-4A53-8148-5C8D640D31BD}" srcOrd="0" destOrd="0" presId="urn:microsoft.com/office/officeart/2018/2/layout/IconCircleList"/>
    <dgm:cxn modelId="{7599DC0F-DE59-495E-9AA9-EAECDC16F331}" type="presParOf" srcId="{45EA01AC-A9CD-4315-95B9-FE0EF2DC4456}" destId="{AB8F7D36-D850-4599-B4D9-9293AA2D6E99}" srcOrd="1" destOrd="0" presId="urn:microsoft.com/office/officeart/2018/2/layout/IconCircleList"/>
    <dgm:cxn modelId="{270FD6B4-8E02-426F-A3C3-AFBD391BEA8C}" type="presParOf" srcId="{45EA01AC-A9CD-4315-95B9-FE0EF2DC4456}" destId="{7021C463-F8F3-435D-9096-C76745A8F193}" srcOrd="2" destOrd="0" presId="urn:microsoft.com/office/officeart/2018/2/layout/IconCircleList"/>
    <dgm:cxn modelId="{CE9C4D78-F36C-493D-94E6-4BB4E5992A4B}" type="presParOf" srcId="{45EA01AC-A9CD-4315-95B9-FE0EF2DC4456}" destId="{77A44433-70FF-4B10-934B-C1876BF28A5F}" srcOrd="3" destOrd="0" presId="urn:microsoft.com/office/officeart/2018/2/layout/IconCircleList"/>
    <dgm:cxn modelId="{446D9225-3C84-43DA-B8E1-41A4BABBFCA1}" type="presParOf" srcId="{5EB48AB8-B90E-40A9-9EF8-A1DE3FA2D6F8}" destId="{C98FC15A-9994-469A-80CA-2A901D508519}" srcOrd="9" destOrd="0" presId="urn:microsoft.com/office/officeart/2018/2/layout/IconCircleList"/>
    <dgm:cxn modelId="{22A88B0F-8A71-4BDC-AB4E-66E8BF41FD3F}" type="presParOf" srcId="{5EB48AB8-B90E-40A9-9EF8-A1DE3FA2D6F8}" destId="{C3934CDD-B539-4707-8100-FFC36E498735}" srcOrd="10" destOrd="0" presId="urn:microsoft.com/office/officeart/2018/2/layout/IconCircleList"/>
    <dgm:cxn modelId="{F31E8356-1DDA-48EF-A442-D7E4427AF6F2}" type="presParOf" srcId="{C3934CDD-B539-4707-8100-FFC36E498735}" destId="{BD06F73B-D612-40F9-811E-54475323EA78}" srcOrd="0" destOrd="0" presId="urn:microsoft.com/office/officeart/2018/2/layout/IconCircleList"/>
    <dgm:cxn modelId="{5BD87E3D-5F3C-489C-9079-78E8D5A7EBDA}" type="presParOf" srcId="{C3934CDD-B539-4707-8100-FFC36E498735}" destId="{FFD374A0-2AC8-4109-B168-94096FAE59BE}" srcOrd="1" destOrd="0" presId="urn:microsoft.com/office/officeart/2018/2/layout/IconCircleList"/>
    <dgm:cxn modelId="{82310E8A-0D35-42C2-B8B3-7BD2E79D8BC5}" type="presParOf" srcId="{C3934CDD-B539-4707-8100-FFC36E498735}" destId="{90D6E4D7-B398-4282-AB84-B13FD2D4F3ED}" srcOrd="2" destOrd="0" presId="urn:microsoft.com/office/officeart/2018/2/layout/IconCircleList"/>
    <dgm:cxn modelId="{DD14E9A1-6386-4AA0-96F6-E7A62D8A8401}" type="presParOf" srcId="{C3934CDD-B539-4707-8100-FFC36E498735}" destId="{963106D4-22AC-42BF-8A87-B91365C58E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1A0E82-3C00-480E-8111-525CCEAAD1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56A145-5840-4CF8-9637-7F0811828F74}">
      <dgm:prSet/>
      <dgm:spPr/>
      <dgm:t>
        <a:bodyPr/>
        <a:lstStyle/>
        <a:p>
          <a:r>
            <a:rPr lang="en-US"/>
            <a:t>You can select elements that are descendents of other elements</a:t>
          </a:r>
        </a:p>
      </dgm:t>
    </dgm:pt>
    <dgm:pt modelId="{B7BD1CEE-8AB7-4E39-8D54-AD0246A964F7}" type="parTrans" cxnId="{9604BC25-4D97-4DFA-9A0D-CE071AA972FC}">
      <dgm:prSet/>
      <dgm:spPr/>
      <dgm:t>
        <a:bodyPr/>
        <a:lstStyle/>
        <a:p>
          <a:endParaRPr lang="en-US"/>
        </a:p>
      </dgm:t>
    </dgm:pt>
    <dgm:pt modelId="{F2F6F34A-0EDE-47D4-9714-7E3B5817D40B}" type="sibTrans" cxnId="{9604BC25-4D97-4DFA-9A0D-CE071AA972FC}">
      <dgm:prSet/>
      <dgm:spPr/>
      <dgm:t>
        <a:bodyPr/>
        <a:lstStyle/>
        <a:p>
          <a:endParaRPr lang="en-US"/>
        </a:p>
      </dgm:t>
    </dgm:pt>
    <dgm:pt modelId="{523A614A-1845-4557-9E7C-9C5489E795EC}">
      <dgm:prSet/>
      <dgm:spPr/>
      <dgm:t>
        <a:bodyPr/>
        <a:lstStyle/>
        <a:p>
          <a:r>
            <a:rPr lang="en-US"/>
            <a:t>Selecting only &lt;em&gt; elements that are contained within &lt;p&gt; elements</a:t>
          </a:r>
        </a:p>
      </dgm:t>
    </dgm:pt>
    <dgm:pt modelId="{3AD625AB-1B05-4DC6-BBA1-D2DD6769A0AF}" type="parTrans" cxnId="{0176FC81-B0E6-433E-AA59-C848E48EB358}">
      <dgm:prSet/>
      <dgm:spPr/>
      <dgm:t>
        <a:bodyPr/>
        <a:lstStyle/>
        <a:p>
          <a:endParaRPr lang="en-US"/>
        </a:p>
      </dgm:t>
    </dgm:pt>
    <dgm:pt modelId="{397CF502-8200-43D5-873D-4BB60A483C38}" type="sibTrans" cxnId="{0176FC81-B0E6-433E-AA59-C848E48EB358}">
      <dgm:prSet/>
      <dgm:spPr/>
      <dgm:t>
        <a:bodyPr/>
        <a:lstStyle/>
        <a:p>
          <a:endParaRPr lang="en-US"/>
        </a:p>
      </dgm:t>
    </dgm:pt>
    <dgm:pt modelId="{CDE3176A-8336-4B7E-9BE0-CF8E6BBEF084}">
      <dgm:prSet/>
      <dgm:spPr/>
      <dgm:t>
        <a:bodyPr/>
        <a:lstStyle/>
        <a:p>
          <a:r>
            <a:rPr lang="en-US"/>
            <a:t>p em {color: blue;}</a:t>
          </a:r>
        </a:p>
      </dgm:t>
    </dgm:pt>
    <dgm:pt modelId="{0DCD6ECE-CFC1-497B-B666-5A574BE6087B}" type="parTrans" cxnId="{C1959369-2DB2-468F-B6C2-F09FF3C2359F}">
      <dgm:prSet/>
      <dgm:spPr/>
      <dgm:t>
        <a:bodyPr/>
        <a:lstStyle/>
        <a:p>
          <a:endParaRPr lang="en-US"/>
        </a:p>
      </dgm:t>
    </dgm:pt>
    <dgm:pt modelId="{081A26C5-9B44-4AFA-88BF-579242A2C89D}" type="sibTrans" cxnId="{C1959369-2DB2-468F-B6C2-F09FF3C2359F}">
      <dgm:prSet/>
      <dgm:spPr/>
      <dgm:t>
        <a:bodyPr/>
        <a:lstStyle/>
        <a:p>
          <a:endParaRPr lang="en-US"/>
        </a:p>
      </dgm:t>
    </dgm:pt>
    <dgm:pt modelId="{02859535-B4CF-4094-8F7A-0198C760DAF2}" type="pres">
      <dgm:prSet presAssocID="{971A0E82-3C00-480E-8111-525CCEAAD18A}" presName="root" presStyleCnt="0">
        <dgm:presLayoutVars>
          <dgm:dir/>
          <dgm:resizeHandles val="exact"/>
        </dgm:presLayoutVars>
      </dgm:prSet>
      <dgm:spPr/>
    </dgm:pt>
    <dgm:pt modelId="{CC17265A-D440-4B41-91E1-6BBBC4F0B0EE}" type="pres">
      <dgm:prSet presAssocID="{F556A145-5840-4CF8-9637-7F0811828F74}" presName="compNode" presStyleCnt="0"/>
      <dgm:spPr/>
    </dgm:pt>
    <dgm:pt modelId="{ECC138B0-5AF5-433C-AD75-482FE6999B2D}" type="pres">
      <dgm:prSet presAssocID="{F556A145-5840-4CF8-9637-7F0811828F74}" presName="bgRect" presStyleLbl="bgShp" presStyleIdx="0" presStyleCnt="3"/>
      <dgm:spPr/>
    </dgm:pt>
    <dgm:pt modelId="{C0C9239A-204F-4532-BDA3-02E98A626E41}" type="pres">
      <dgm:prSet presAssocID="{F556A145-5840-4CF8-9637-7F0811828F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D2B55A-DC95-4768-891E-98A16BC1FD58}" type="pres">
      <dgm:prSet presAssocID="{F556A145-5840-4CF8-9637-7F0811828F74}" presName="spaceRect" presStyleCnt="0"/>
      <dgm:spPr/>
    </dgm:pt>
    <dgm:pt modelId="{87BD3665-CFDC-40D1-A455-9C6701EE7DF9}" type="pres">
      <dgm:prSet presAssocID="{F556A145-5840-4CF8-9637-7F0811828F74}" presName="parTx" presStyleLbl="revTx" presStyleIdx="0" presStyleCnt="3">
        <dgm:presLayoutVars>
          <dgm:chMax val="0"/>
          <dgm:chPref val="0"/>
        </dgm:presLayoutVars>
      </dgm:prSet>
      <dgm:spPr/>
    </dgm:pt>
    <dgm:pt modelId="{AC7C454C-682E-4399-AA32-FCAA67010D20}" type="pres">
      <dgm:prSet presAssocID="{F2F6F34A-0EDE-47D4-9714-7E3B5817D40B}" presName="sibTrans" presStyleCnt="0"/>
      <dgm:spPr/>
    </dgm:pt>
    <dgm:pt modelId="{5D7DB793-81FE-4C05-AE7F-7EEC7732E696}" type="pres">
      <dgm:prSet presAssocID="{523A614A-1845-4557-9E7C-9C5489E795EC}" presName="compNode" presStyleCnt="0"/>
      <dgm:spPr/>
    </dgm:pt>
    <dgm:pt modelId="{9A62D5ED-1910-433A-A1A6-31E68F1A4C88}" type="pres">
      <dgm:prSet presAssocID="{523A614A-1845-4557-9E7C-9C5489E795EC}" presName="bgRect" presStyleLbl="bgShp" presStyleIdx="1" presStyleCnt="3"/>
      <dgm:spPr/>
    </dgm:pt>
    <dgm:pt modelId="{A21786AF-D43D-43ED-A338-EE851F6B29BD}" type="pres">
      <dgm:prSet presAssocID="{523A614A-1845-4557-9E7C-9C5489E79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C748D22-CEAB-471C-9EB6-40EA2D10F3CA}" type="pres">
      <dgm:prSet presAssocID="{523A614A-1845-4557-9E7C-9C5489E795EC}" presName="spaceRect" presStyleCnt="0"/>
      <dgm:spPr/>
    </dgm:pt>
    <dgm:pt modelId="{7EA0B3FB-8DBA-4DD2-8FAB-FD7184814C11}" type="pres">
      <dgm:prSet presAssocID="{523A614A-1845-4557-9E7C-9C5489E795EC}" presName="parTx" presStyleLbl="revTx" presStyleIdx="1" presStyleCnt="3">
        <dgm:presLayoutVars>
          <dgm:chMax val="0"/>
          <dgm:chPref val="0"/>
        </dgm:presLayoutVars>
      </dgm:prSet>
      <dgm:spPr/>
    </dgm:pt>
    <dgm:pt modelId="{54142B56-8507-431B-BCAC-78877BB2164B}" type="pres">
      <dgm:prSet presAssocID="{397CF502-8200-43D5-873D-4BB60A483C38}" presName="sibTrans" presStyleCnt="0"/>
      <dgm:spPr/>
    </dgm:pt>
    <dgm:pt modelId="{43DE120D-42A5-49E5-857A-48704F26A4FB}" type="pres">
      <dgm:prSet presAssocID="{CDE3176A-8336-4B7E-9BE0-CF8E6BBEF084}" presName="compNode" presStyleCnt="0"/>
      <dgm:spPr/>
    </dgm:pt>
    <dgm:pt modelId="{BB8F65E6-98B8-4EB3-9486-F32A58E9468A}" type="pres">
      <dgm:prSet presAssocID="{CDE3176A-8336-4B7E-9BE0-CF8E6BBEF084}" presName="bgRect" presStyleLbl="bgShp" presStyleIdx="2" presStyleCnt="3"/>
      <dgm:spPr/>
    </dgm:pt>
    <dgm:pt modelId="{2D4020A5-5129-4923-A899-A708C1E16331}" type="pres">
      <dgm:prSet presAssocID="{CDE3176A-8336-4B7E-9BE0-CF8E6BBEF0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58B61113-BAA2-46B8-AE73-0D88D496EED7}" type="pres">
      <dgm:prSet presAssocID="{CDE3176A-8336-4B7E-9BE0-CF8E6BBEF084}" presName="spaceRect" presStyleCnt="0"/>
      <dgm:spPr/>
    </dgm:pt>
    <dgm:pt modelId="{96544588-374C-42EA-BA79-CF3B5996A988}" type="pres">
      <dgm:prSet presAssocID="{CDE3176A-8336-4B7E-9BE0-CF8E6BBEF0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66DC05-1CDF-469D-877A-0C868A6FA306}" type="presOf" srcId="{971A0E82-3C00-480E-8111-525CCEAAD18A}" destId="{02859535-B4CF-4094-8F7A-0198C760DAF2}" srcOrd="0" destOrd="0" presId="urn:microsoft.com/office/officeart/2018/2/layout/IconVerticalSolidList"/>
    <dgm:cxn modelId="{981DC623-8BFC-4D8F-8A40-45E85AD6B689}" type="presOf" srcId="{CDE3176A-8336-4B7E-9BE0-CF8E6BBEF084}" destId="{96544588-374C-42EA-BA79-CF3B5996A988}" srcOrd="0" destOrd="0" presId="urn:microsoft.com/office/officeart/2018/2/layout/IconVerticalSolidList"/>
    <dgm:cxn modelId="{9604BC25-4D97-4DFA-9A0D-CE071AA972FC}" srcId="{971A0E82-3C00-480E-8111-525CCEAAD18A}" destId="{F556A145-5840-4CF8-9637-7F0811828F74}" srcOrd="0" destOrd="0" parTransId="{B7BD1CEE-8AB7-4E39-8D54-AD0246A964F7}" sibTransId="{F2F6F34A-0EDE-47D4-9714-7E3B5817D40B}"/>
    <dgm:cxn modelId="{C1959369-2DB2-468F-B6C2-F09FF3C2359F}" srcId="{971A0E82-3C00-480E-8111-525CCEAAD18A}" destId="{CDE3176A-8336-4B7E-9BE0-CF8E6BBEF084}" srcOrd="2" destOrd="0" parTransId="{0DCD6ECE-CFC1-497B-B666-5A574BE6087B}" sibTransId="{081A26C5-9B44-4AFA-88BF-579242A2C89D}"/>
    <dgm:cxn modelId="{0176FC81-B0E6-433E-AA59-C848E48EB358}" srcId="{971A0E82-3C00-480E-8111-525CCEAAD18A}" destId="{523A614A-1845-4557-9E7C-9C5489E795EC}" srcOrd="1" destOrd="0" parTransId="{3AD625AB-1B05-4DC6-BBA1-D2DD6769A0AF}" sibTransId="{397CF502-8200-43D5-873D-4BB60A483C38}"/>
    <dgm:cxn modelId="{C99568A1-AD52-4E73-97DF-3169F2ADC762}" type="presOf" srcId="{F556A145-5840-4CF8-9637-7F0811828F74}" destId="{87BD3665-CFDC-40D1-A455-9C6701EE7DF9}" srcOrd="0" destOrd="0" presId="urn:microsoft.com/office/officeart/2018/2/layout/IconVerticalSolidList"/>
    <dgm:cxn modelId="{33728EEB-0BA4-4D1E-917A-1CC4C08AB2DC}" type="presOf" srcId="{523A614A-1845-4557-9E7C-9C5489E795EC}" destId="{7EA0B3FB-8DBA-4DD2-8FAB-FD7184814C11}" srcOrd="0" destOrd="0" presId="urn:microsoft.com/office/officeart/2018/2/layout/IconVerticalSolidList"/>
    <dgm:cxn modelId="{EFB1AB26-C1D3-418A-A91F-7F83090B4A04}" type="presParOf" srcId="{02859535-B4CF-4094-8F7A-0198C760DAF2}" destId="{CC17265A-D440-4B41-91E1-6BBBC4F0B0EE}" srcOrd="0" destOrd="0" presId="urn:microsoft.com/office/officeart/2018/2/layout/IconVerticalSolidList"/>
    <dgm:cxn modelId="{4D89CC85-6EC6-4627-8028-08AE7C098E67}" type="presParOf" srcId="{CC17265A-D440-4B41-91E1-6BBBC4F0B0EE}" destId="{ECC138B0-5AF5-433C-AD75-482FE6999B2D}" srcOrd="0" destOrd="0" presId="urn:microsoft.com/office/officeart/2018/2/layout/IconVerticalSolidList"/>
    <dgm:cxn modelId="{C02D9023-2966-40AE-8F13-401D9A15A06C}" type="presParOf" srcId="{CC17265A-D440-4B41-91E1-6BBBC4F0B0EE}" destId="{C0C9239A-204F-4532-BDA3-02E98A626E41}" srcOrd="1" destOrd="0" presId="urn:microsoft.com/office/officeart/2018/2/layout/IconVerticalSolidList"/>
    <dgm:cxn modelId="{296E3CC4-A19D-4A4A-8C63-91D7E9CBE1FF}" type="presParOf" srcId="{CC17265A-D440-4B41-91E1-6BBBC4F0B0EE}" destId="{C2D2B55A-DC95-4768-891E-98A16BC1FD58}" srcOrd="2" destOrd="0" presId="urn:microsoft.com/office/officeart/2018/2/layout/IconVerticalSolidList"/>
    <dgm:cxn modelId="{1A064E0C-FD38-40EC-844D-270406DAFAAA}" type="presParOf" srcId="{CC17265A-D440-4B41-91E1-6BBBC4F0B0EE}" destId="{87BD3665-CFDC-40D1-A455-9C6701EE7DF9}" srcOrd="3" destOrd="0" presId="urn:microsoft.com/office/officeart/2018/2/layout/IconVerticalSolidList"/>
    <dgm:cxn modelId="{DD55DA57-1613-41EF-9E99-171EEE2BB8CE}" type="presParOf" srcId="{02859535-B4CF-4094-8F7A-0198C760DAF2}" destId="{AC7C454C-682E-4399-AA32-FCAA67010D20}" srcOrd="1" destOrd="0" presId="urn:microsoft.com/office/officeart/2018/2/layout/IconVerticalSolidList"/>
    <dgm:cxn modelId="{C89E7FEE-7218-49CC-BC5C-FF0DD556A7EA}" type="presParOf" srcId="{02859535-B4CF-4094-8F7A-0198C760DAF2}" destId="{5D7DB793-81FE-4C05-AE7F-7EEC7732E696}" srcOrd="2" destOrd="0" presId="urn:microsoft.com/office/officeart/2018/2/layout/IconVerticalSolidList"/>
    <dgm:cxn modelId="{CBAD89BB-878A-49A6-9466-735D2D936AD1}" type="presParOf" srcId="{5D7DB793-81FE-4C05-AE7F-7EEC7732E696}" destId="{9A62D5ED-1910-433A-A1A6-31E68F1A4C88}" srcOrd="0" destOrd="0" presId="urn:microsoft.com/office/officeart/2018/2/layout/IconVerticalSolidList"/>
    <dgm:cxn modelId="{D477AD04-2C04-47C5-83D6-E5401EBCE0E1}" type="presParOf" srcId="{5D7DB793-81FE-4C05-AE7F-7EEC7732E696}" destId="{A21786AF-D43D-43ED-A338-EE851F6B29BD}" srcOrd="1" destOrd="0" presId="urn:microsoft.com/office/officeart/2018/2/layout/IconVerticalSolidList"/>
    <dgm:cxn modelId="{6E4287A2-5DE4-4882-B8D0-A38B59ED28D5}" type="presParOf" srcId="{5D7DB793-81FE-4C05-AE7F-7EEC7732E696}" destId="{0C748D22-CEAB-471C-9EB6-40EA2D10F3CA}" srcOrd="2" destOrd="0" presId="urn:microsoft.com/office/officeart/2018/2/layout/IconVerticalSolidList"/>
    <dgm:cxn modelId="{910EF7BD-DC30-4CE6-AFBB-14ECFE27D90B}" type="presParOf" srcId="{5D7DB793-81FE-4C05-AE7F-7EEC7732E696}" destId="{7EA0B3FB-8DBA-4DD2-8FAB-FD7184814C11}" srcOrd="3" destOrd="0" presId="urn:microsoft.com/office/officeart/2018/2/layout/IconVerticalSolidList"/>
    <dgm:cxn modelId="{BFECA044-9B40-486C-B47C-D72C349B9400}" type="presParOf" srcId="{02859535-B4CF-4094-8F7A-0198C760DAF2}" destId="{54142B56-8507-431B-BCAC-78877BB2164B}" srcOrd="3" destOrd="0" presId="urn:microsoft.com/office/officeart/2018/2/layout/IconVerticalSolidList"/>
    <dgm:cxn modelId="{B1375F47-D811-476B-AA64-FD305D6DF834}" type="presParOf" srcId="{02859535-B4CF-4094-8F7A-0198C760DAF2}" destId="{43DE120D-42A5-49E5-857A-48704F26A4FB}" srcOrd="4" destOrd="0" presId="urn:microsoft.com/office/officeart/2018/2/layout/IconVerticalSolidList"/>
    <dgm:cxn modelId="{F39C9538-C7CF-4D80-A120-46977977C09A}" type="presParOf" srcId="{43DE120D-42A5-49E5-857A-48704F26A4FB}" destId="{BB8F65E6-98B8-4EB3-9486-F32A58E9468A}" srcOrd="0" destOrd="0" presId="urn:microsoft.com/office/officeart/2018/2/layout/IconVerticalSolidList"/>
    <dgm:cxn modelId="{2EF04525-6813-4020-B5BF-807B00195FF9}" type="presParOf" srcId="{43DE120D-42A5-49E5-857A-48704F26A4FB}" destId="{2D4020A5-5129-4923-A899-A708C1E16331}" srcOrd="1" destOrd="0" presId="urn:microsoft.com/office/officeart/2018/2/layout/IconVerticalSolidList"/>
    <dgm:cxn modelId="{C0CE8106-B5A7-40B3-BF86-7E18AADFF5C7}" type="presParOf" srcId="{43DE120D-42A5-49E5-857A-48704F26A4FB}" destId="{58B61113-BAA2-46B8-AE73-0D88D496EED7}" srcOrd="2" destOrd="0" presId="urn:microsoft.com/office/officeart/2018/2/layout/IconVerticalSolidList"/>
    <dgm:cxn modelId="{0E8FEE05-7DE9-4D07-9715-77357FCE3660}" type="presParOf" srcId="{43DE120D-42A5-49E5-857A-48704F26A4FB}" destId="{96544588-374C-42EA-BA79-CF3B5996A9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848FDF-BFF3-4261-997D-F40819C74D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6229AE-6E65-490C-ABD4-B02D714B4A50}">
      <dgm:prSet/>
      <dgm:spPr/>
      <dgm:t>
        <a:bodyPr/>
        <a:lstStyle/>
        <a:p>
          <a:r>
            <a:rPr lang="en-US"/>
            <a:t>Universal selector lets you select groups of elements</a:t>
          </a:r>
        </a:p>
      </dgm:t>
    </dgm:pt>
    <dgm:pt modelId="{5A868835-9E31-440D-A46E-81F647F4F3D3}" type="parTrans" cxnId="{545619EA-C0C2-4CD8-982F-03B23977FCF5}">
      <dgm:prSet/>
      <dgm:spPr/>
      <dgm:t>
        <a:bodyPr/>
        <a:lstStyle/>
        <a:p>
          <a:endParaRPr lang="en-US"/>
        </a:p>
      </dgm:t>
    </dgm:pt>
    <dgm:pt modelId="{65A052A2-573B-4317-9855-9E3BBD40D2D4}" type="sibTrans" cxnId="{545619EA-C0C2-4CD8-982F-03B23977FCF5}">
      <dgm:prSet/>
      <dgm:spPr/>
      <dgm:t>
        <a:bodyPr/>
        <a:lstStyle/>
        <a:p>
          <a:endParaRPr lang="en-US"/>
        </a:p>
      </dgm:t>
    </dgm:pt>
    <dgm:pt modelId="{F2162D70-2309-41B4-83A1-30F86D45D5FF}">
      <dgm:prSet/>
      <dgm:spPr/>
      <dgm:t>
        <a:bodyPr/>
        <a:lstStyle/>
        <a:p>
          <a:r>
            <a:rPr lang="en-US"/>
            <a:t>Selecting all children of the dead element:</a:t>
          </a:r>
        </a:p>
      </dgm:t>
    </dgm:pt>
    <dgm:pt modelId="{D03110B0-3D3E-417F-8FEC-05922B1408E2}" type="parTrans" cxnId="{EE0A31E4-38A1-4F3E-9360-D4735C03495B}">
      <dgm:prSet/>
      <dgm:spPr/>
      <dgm:t>
        <a:bodyPr/>
        <a:lstStyle/>
        <a:p>
          <a:endParaRPr lang="en-US"/>
        </a:p>
      </dgm:t>
    </dgm:pt>
    <dgm:pt modelId="{8FEC8EA4-1FDA-4ECC-BB0A-A59A60F03F77}" type="sibTrans" cxnId="{EE0A31E4-38A1-4F3E-9360-D4735C03495B}">
      <dgm:prSet/>
      <dgm:spPr/>
      <dgm:t>
        <a:bodyPr/>
        <a:lstStyle/>
        <a:p>
          <a:endParaRPr lang="en-US"/>
        </a:p>
      </dgm:t>
    </dgm:pt>
    <dgm:pt modelId="{B6ED8CB2-674E-4A5F-A6C3-2F7D4B5A3CA9}">
      <dgm:prSet/>
      <dgm:spPr/>
      <dgm:t>
        <a:bodyPr/>
        <a:lstStyle/>
        <a:p>
          <a:r>
            <a:rPr lang="en-US"/>
            <a:t>div * {font-family: sans-serif;}</a:t>
          </a:r>
        </a:p>
      </dgm:t>
    </dgm:pt>
    <dgm:pt modelId="{C7BA98D4-222A-4E84-B5B8-10545A19D561}" type="parTrans" cxnId="{00968149-43BE-46A6-BE2C-1350151D625A}">
      <dgm:prSet/>
      <dgm:spPr/>
      <dgm:t>
        <a:bodyPr/>
        <a:lstStyle/>
        <a:p>
          <a:endParaRPr lang="en-US"/>
        </a:p>
      </dgm:t>
    </dgm:pt>
    <dgm:pt modelId="{71E4CC00-97AA-42BF-9786-E51151A1322E}" type="sibTrans" cxnId="{00968149-43BE-46A6-BE2C-1350151D625A}">
      <dgm:prSet/>
      <dgm:spPr/>
      <dgm:t>
        <a:bodyPr/>
        <a:lstStyle/>
        <a:p>
          <a:endParaRPr lang="en-US"/>
        </a:p>
      </dgm:t>
    </dgm:pt>
    <dgm:pt modelId="{60CBB0E0-5FC7-4692-9944-F828FAB6451C}" type="pres">
      <dgm:prSet presAssocID="{CF848FDF-BFF3-4261-997D-F40819C74D18}" presName="root" presStyleCnt="0">
        <dgm:presLayoutVars>
          <dgm:dir/>
          <dgm:resizeHandles val="exact"/>
        </dgm:presLayoutVars>
      </dgm:prSet>
      <dgm:spPr/>
    </dgm:pt>
    <dgm:pt modelId="{355B089F-5B53-4DE1-A51C-D8A159601628}" type="pres">
      <dgm:prSet presAssocID="{E56229AE-6E65-490C-ABD4-B02D714B4A50}" presName="compNode" presStyleCnt="0"/>
      <dgm:spPr/>
    </dgm:pt>
    <dgm:pt modelId="{D1990F3E-5C48-44EA-B5DB-CFE7DF8163F4}" type="pres">
      <dgm:prSet presAssocID="{E56229AE-6E65-490C-ABD4-B02D714B4A50}" presName="bgRect" presStyleLbl="bgShp" presStyleIdx="0" presStyleCnt="3"/>
      <dgm:spPr/>
    </dgm:pt>
    <dgm:pt modelId="{67BFFD84-B2C4-46BD-80B7-C09F3DCE9C30}" type="pres">
      <dgm:prSet presAssocID="{E56229AE-6E65-490C-ABD4-B02D714B4A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B03C3F3-BAD8-4F2A-A39F-6396E628CA35}" type="pres">
      <dgm:prSet presAssocID="{E56229AE-6E65-490C-ABD4-B02D714B4A50}" presName="spaceRect" presStyleCnt="0"/>
      <dgm:spPr/>
    </dgm:pt>
    <dgm:pt modelId="{14FEBED2-12CF-4F95-9216-02601BFF4977}" type="pres">
      <dgm:prSet presAssocID="{E56229AE-6E65-490C-ABD4-B02D714B4A50}" presName="parTx" presStyleLbl="revTx" presStyleIdx="0" presStyleCnt="3">
        <dgm:presLayoutVars>
          <dgm:chMax val="0"/>
          <dgm:chPref val="0"/>
        </dgm:presLayoutVars>
      </dgm:prSet>
      <dgm:spPr/>
    </dgm:pt>
    <dgm:pt modelId="{BB5564AB-8F8A-4A57-AD5F-C852432A4A54}" type="pres">
      <dgm:prSet presAssocID="{65A052A2-573B-4317-9855-9E3BBD40D2D4}" presName="sibTrans" presStyleCnt="0"/>
      <dgm:spPr/>
    </dgm:pt>
    <dgm:pt modelId="{8510DB2A-B882-4B01-8580-20EC8B07DF09}" type="pres">
      <dgm:prSet presAssocID="{F2162D70-2309-41B4-83A1-30F86D45D5FF}" presName="compNode" presStyleCnt="0"/>
      <dgm:spPr/>
    </dgm:pt>
    <dgm:pt modelId="{234113DF-91B8-4DBD-8553-A1392A63A99C}" type="pres">
      <dgm:prSet presAssocID="{F2162D70-2309-41B4-83A1-30F86D45D5FF}" presName="bgRect" presStyleLbl="bgShp" presStyleIdx="1" presStyleCnt="3"/>
      <dgm:spPr/>
    </dgm:pt>
    <dgm:pt modelId="{F3C7F80F-2F28-4EAA-8E45-3AB26B599773}" type="pres">
      <dgm:prSet presAssocID="{F2162D70-2309-41B4-83A1-30F86D45D5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047D1501-94F2-439C-B4A1-6F7E366A51D3}" type="pres">
      <dgm:prSet presAssocID="{F2162D70-2309-41B4-83A1-30F86D45D5FF}" presName="spaceRect" presStyleCnt="0"/>
      <dgm:spPr/>
    </dgm:pt>
    <dgm:pt modelId="{24B1212F-C6AB-4867-9288-F516998153EE}" type="pres">
      <dgm:prSet presAssocID="{F2162D70-2309-41B4-83A1-30F86D45D5FF}" presName="parTx" presStyleLbl="revTx" presStyleIdx="1" presStyleCnt="3">
        <dgm:presLayoutVars>
          <dgm:chMax val="0"/>
          <dgm:chPref val="0"/>
        </dgm:presLayoutVars>
      </dgm:prSet>
      <dgm:spPr/>
    </dgm:pt>
    <dgm:pt modelId="{4A3AC8F8-5A2F-4DA9-8419-9A83FDD6B930}" type="pres">
      <dgm:prSet presAssocID="{8FEC8EA4-1FDA-4ECC-BB0A-A59A60F03F77}" presName="sibTrans" presStyleCnt="0"/>
      <dgm:spPr/>
    </dgm:pt>
    <dgm:pt modelId="{C0AFD89B-A35D-4BF8-834E-6C20F40C2392}" type="pres">
      <dgm:prSet presAssocID="{B6ED8CB2-674E-4A5F-A6C3-2F7D4B5A3CA9}" presName="compNode" presStyleCnt="0"/>
      <dgm:spPr/>
    </dgm:pt>
    <dgm:pt modelId="{31DFA302-A960-45BD-8BCF-4F02147A3AE0}" type="pres">
      <dgm:prSet presAssocID="{B6ED8CB2-674E-4A5F-A6C3-2F7D4B5A3CA9}" presName="bgRect" presStyleLbl="bgShp" presStyleIdx="2" presStyleCnt="3"/>
      <dgm:spPr/>
    </dgm:pt>
    <dgm:pt modelId="{3C1CA864-4AD1-4576-AE9C-AC8727B34D81}" type="pres">
      <dgm:prSet presAssocID="{B6ED8CB2-674E-4A5F-A6C3-2F7D4B5A3C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45E5750-B4F3-4482-A586-0C5453C7F65E}" type="pres">
      <dgm:prSet presAssocID="{B6ED8CB2-674E-4A5F-A6C3-2F7D4B5A3CA9}" presName="spaceRect" presStyleCnt="0"/>
      <dgm:spPr/>
    </dgm:pt>
    <dgm:pt modelId="{5597712C-6CDE-4AAF-8CAB-D4083AC04083}" type="pres">
      <dgm:prSet presAssocID="{B6ED8CB2-674E-4A5F-A6C3-2F7D4B5A3C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F6A12F-DB94-4386-8BFD-534C952D74D7}" type="presOf" srcId="{F2162D70-2309-41B4-83A1-30F86D45D5FF}" destId="{24B1212F-C6AB-4867-9288-F516998153EE}" srcOrd="0" destOrd="0" presId="urn:microsoft.com/office/officeart/2018/2/layout/IconVerticalSolidList"/>
    <dgm:cxn modelId="{58563D30-9ACD-4EF5-8C94-6B03899C06E9}" type="presOf" srcId="{CF848FDF-BFF3-4261-997D-F40819C74D18}" destId="{60CBB0E0-5FC7-4692-9944-F828FAB6451C}" srcOrd="0" destOrd="0" presId="urn:microsoft.com/office/officeart/2018/2/layout/IconVerticalSolidList"/>
    <dgm:cxn modelId="{00968149-43BE-46A6-BE2C-1350151D625A}" srcId="{CF848FDF-BFF3-4261-997D-F40819C74D18}" destId="{B6ED8CB2-674E-4A5F-A6C3-2F7D4B5A3CA9}" srcOrd="2" destOrd="0" parTransId="{C7BA98D4-222A-4E84-B5B8-10545A19D561}" sibTransId="{71E4CC00-97AA-42BF-9786-E51151A1322E}"/>
    <dgm:cxn modelId="{B6E9D572-3C44-479A-B52A-983E17E25983}" type="presOf" srcId="{B6ED8CB2-674E-4A5F-A6C3-2F7D4B5A3CA9}" destId="{5597712C-6CDE-4AAF-8CAB-D4083AC04083}" srcOrd="0" destOrd="0" presId="urn:microsoft.com/office/officeart/2018/2/layout/IconVerticalSolidList"/>
    <dgm:cxn modelId="{EE0A31E4-38A1-4F3E-9360-D4735C03495B}" srcId="{CF848FDF-BFF3-4261-997D-F40819C74D18}" destId="{F2162D70-2309-41B4-83A1-30F86D45D5FF}" srcOrd="1" destOrd="0" parTransId="{D03110B0-3D3E-417F-8FEC-05922B1408E2}" sibTransId="{8FEC8EA4-1FDA-4ECC-BB0A-A59A60F03F77}"/>
    <dgm:cxn modelId="{545619EA-C0C2-4CD8-982F-03B23977FCF5}" srcId="{CF848FDF-BFF3-4261-997D-F40819C74D18}" destId="{E56229AE-6E65-490C-ABD4-B02D714B4A50}" srcOrd="0" destOrd="0" parTransId="{5A868835-9E31-440D-A46E-81F647F4F3D3}" sibTransId="{65A052A2-573B-4317-9855-9E3BBD40D2D4}"/>
    <dgm:cxn modelId="{87E9BBF7-7714-4C84-8F1E-54C911D9E2FC}" type="presOf" srcId="{E56229AE-6E65-490C-ABD4-B02D714B4A50}" destId="{14FEBED2-12CF-4F95-9216-02601BFF4977}" srcOrd="0" destOrd="0" presId="urn:microsoft.com/office/officeart/2018/2/layout/IconVerticalSolidList"/>
    <dgm:cxn modelId="{F464FCD4-B24F-44C5-B4EF-9F57164CC9BB}" type="presParOf" srcId="{60CBB0E0-5FC7-4692-9944-F828FAB6451C}" destId="{355B089F-5B53-4DE1-A51C-D8A159601628}" srcOrd="0" destOrd="0" presId="urn:microsoft.com/office/officeart/2018/2/layout/IconVerticalSolidList"/>
    <dgm:cxn modelId="{49740B65-1FD9-454F-BF26-C5AC613F687C}" type="presParOf" srcId="{355B089F-5B53-4DE1-A51C-D8A159601628}" destId="{D1990F3E-5C48-44EA-B5DB-CFE7DF8163F4}" srcOrd="0" destOrd="0" presId="urn:microsoft.com/office/officeart/2018/2/layout/IconVerticalSolidList"/>
    <dgm:cxn modelId="{D3A9FB44-63F5-4328-BBC5-654F0ADC032D}" type="presParOf" srcId="{355B089F-5B53-4DE1-A51C-D8A159601628}" destId="{67BFFD84-B2C4-46BD-80B7-C09F3DCE9C30}" srcOrd="1" destOrd="0" presId="urn:microsoft.com/office/officeart/2018/2/layout/IconVerticalSolidList"/>
    <dgm:cxn modelId="{55EADEE1-55EB-4C53-875D-28EB34B24789}" type="presParOf" srcId="{355B089F-5B53-4DE1-A51C-D8A159601628}" destId="{BB03C3F3-BAD8-4F2A-A39F-6396E628CA35}" srcOrd="2" destOrd="0" presId="urn:microsoft.com/office/officeart/2018/2/layout/IconVerticalSolidList"/>
    <dgm:cxn modelId="{36DBB40F-0DD4-48C5-BA9D-29C990C97C04}" type="presParOf" srcId="{355B089F-5B53-4DE1-A51C-D8A159601628}" destId="{14FEBED2-12CF-4F95-9216-02601BFF4977}" srcOrd="3" destOrd="0" presId="urn:microsoft.com/office/officeart/2018/2/layout/IconVerticalSolidList"/>
    <dgm:cxn modelId="{8BC93472-BEE5-4EC0-8E6B-31AB03C7D305}" type="presParOf" srcId="{60CBB0E0-5FC7-4692-9944-F828FAB6451C}" destId="{BB5564AB-8F8A-4A57-AD5F-C852432A4A54}" srcOrd="1" destOrd="0" presId="urn:microsoft.com/office/officeart/2018/2/layout/IconVerticalSolidList"/>
    <dgm:cxn modelId="{2E00660A-FC54-466A-B238-568E8E9CFE7C}" type="presParOf" srcId="{60CBB0E0-5FC7-4692-9944-F828FAB6451C}" destId="{8510DB2A-B882-4B01-8580-20EC8B07DF09}" srcOrd="2" destOrd="0" presId="urn:microsoft.com/office/officeart/2018/2/layout/IconVerticalSolidList"/>
    <dgm:cxn modelId="{46C5CA7A-69E8-4CD0-AD65-66D42B951848}" type="presParOf" srcId="{8510DB2A-B882-4B01-8580-20EC8B07DF09}" destId="{234113DF-91B8-4DBD-8553-A1392A63A99C}" srcOrd="0" destOrd="0" presId="urn:microsoft.com/office/officeart/2018/2/layout/IconVerticalSolidList"/>
    <dgm:cxn modelId="{B548CB16-CCEF-4458-BE96-2AC199E3FE0D}" type="presParOf" srcId="{8510DB2A-B882-4B01-8580-20EC8B07DF09}" destId="{F3C7F80F-2F28-4EAA-8E45-3AB26B599773}" srcOrd="1" destOrd="0" presId="urn:microsoft.com/office/officeart/2018/2/layout/IconVerticalSolidList"/>
    <dgm:cxn modelId="{A2CAC9F4-B64E-4548-8274-92335B75C312}" type="presParOf" srcId="{8510DB2A-B882-4B01-8580-20EC8B07DF09}" destId="{047D1501-94F2-439C-B4A1-6F7E366A51D3}" srcOrd="2" destOrd="0" presId="urn:microsoft.com/office/officeart/2018/2/layout/IconVerticalSolidList"/>
    <dgm:cxn modelId="{16AF3194-BC6C-4FC7-951E-8106B890ED32}" type="presParOf" srcId="{8510DB2A-B882-4B01-8580-20EC8B07DF09}" destId="{24B1212F-C6AB-4867-9288-F516998153EE}" srcOrd="3" destOrd="0" presId="urn:microsoft.com/office/officeart/2018/2/layout/IconVerticalSolidList"/>
    <dgm:cxn modelId="{DEFFA8CB-101C-4C01-B0BA-10AFB0591E34}" type="presParOf" srcId="{60CBB0E0-5FC7-4692-9944-F828FAB6451C}" destId="{4A3AC8F8-5A2F-4DA9-8419-9A83FDD6B930}" srcOrd="3" destOrd="0" presId="urn:microsoft.com/office/officeart/2018/2/layout/IconVerticalSolidList"/>
    <dgm:cxn modelId="{AC6F588A-2338-45E2-919B-C50FC48453D1}" type="presParOf" srcId="{60CBB0E0-5FC7-4692-9944-F828FAB6451C}" destId="{C0AFD89B-A35D-4BF8-834E-6C20F40C2392}" srcOrd="4" destOrd="0" presId="urn:microsoft.com/office/officeart/2018/2/layout/IconVerticalSolidList"/>
    <dgm:cxn modelId="{CD27C71A-E4E5-4215-B04E-3B6CC8280D42}" type="presParOf" srcId="{C0AFD89B-A35D-4BF8-834E-6C20F40C2392}" destId="{31DFA302-A960-45BD-8BCF-4F02147A3AE0}" srcOrd="0" destOrd="0" presId="urn:microsoft.com/office/officeart/2018/2/layout/IconVerticalSolidList"/>
    <dgm:cxn modelId="{D6469C0F-D916-42E3-83D4-DD12313B8377}" type="presParOf" srcId="{C0AFD89B-A35D-4BF8-834E-6C20F40C2392}" destId="{3C1CA864-4AD1-4576-AE9C-AC8727B34D81}" srcOrd="1" destOrd="0" presId="urn:microsoft.com/office/officeart/2018/2/layout/IconVerticalSolidList"/>
    <dgm:cxn modelId="{2D47EC6F-0C12-4DA1-8B07-10857EF3D08A}" type="presParOf" srcId="{C0AFD89B-A35D-4BF8-834E-6C20F40C2392}" destId="{245E5750-B4F3-4482-A586-0C5453C7F65E}" srcOrd="2" destOrd="0" presId="urn:microsoft.com/office/officeart/2018/2/layout/IconVerticalSolidList"/>
    <dgm:cxn modelId="{C013E1EE-BDFB-4A89-9044-AA89F107BDDE}" type="presParOf" srcId="{C0AFD89B-A35D-4BF8-834E-6C20F40C2392}" destId="{5597712C-6CDE-4AAF-8CAB-D4083AC040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934C-0B2C-47DD-90CF-0E3E002C0541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9D0FF-8F75-47E0-A5A4-02D9E2288631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8ED0B-CCAC-4E65-9D68-9DF103A934F0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presentations cover the objectives found in the opening of each unit.</a:t>
          </a:r>
        </a:p>
      </dsp:txBody>
      <dsp:txXfrm>
        <a:off x="1887643" y="885258"/>
        <a:ext cx="4402582" cy="1634323"/>
      </dsp:txXfrm>
    </dsp:sp>
    <dsp:sp modelId="{32A7B00D-76AE-4C5C-BC8A-886E91342C8B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26391-D859-4036-A0FA-A74A7BA16082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0426-D4BA-4DA1-A71D-736969BDE140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unit objectives are listed in the beginning of each presentation. </a:t>
          </a:r>
        </a:p>
      </dsp:txBody>
      <dsp:txXfrm>
        <a:off x="1887643" y="2928162"/>
        <a:ext cx="4402582" cy="16343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7AA9-C2D9-4929-92B6-7CF4C8CBB1B8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BBA607-9949-402B-B598-7386C2E255F5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&lt;div&gt; (division) and &lt;span&gt; (span of words) elements are designed to be used with CSS</a:t>
          </a:r>
        </a:p>
      </dsp:txBody>
      <dsp:txXfrm>
        <a:off x="602678" y="623956"/>
        <a:ext cx="4463730" cy="2771523"/>
      </dsp:txXfrm>
    </dsp:sp>
    <dsp:sp modelId="{5DEF4EDB-45B2-4AB9-B156-A108C91AC116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FF994-D04D-4CA4-ACC9-20CE4B5B5A27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They let you specify logical divisions within a document that have their own name and style properties</a:t>
          </a:r>
        </a:p>
      </dsp:txBody>
      <dsp:txXfrm>
        <a:off x="6269123" y="623956"/>
        <a:ext cx="4463730" cy="27715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2BDD-4A90-4FF1-896A-4F15C33784C6}">
      <dsp:nvSpPr>
        <dsp:cNvPr id="0" name=""/>
        <dsp:cNvSpPr/>
      </dsp:nvSpPr>
      <dsp:spPr>
        <a:xfrm>
          <a:off x="3703658" y="655196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3486" y="698230"/>
        <a:ext cx="26855" cy="5371"/>
      </dsp:txXfrm>
    </dsp:sp>
    <dsp:sp modelId="{AE49A0C3-1389-4614-A9BD-1C8758EBC1CC}">
      <dsp:nvSpPr>
        <dsp:cNvPr id="0" name=""/>
        <dsp:cNvSpPr/>
      </dsp:nvSpPr>
      <dsp:spPr>
        <a:xfrm>
          <a:off x="1370196" y="337"/>
          <a:ext cx="2335262" cy="1401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Attribute selectors let you select an element based on whether the element contains an attribute </a:t>
          </a:r>
        </a:p>
      </dsp:txBody>
      <dsp:txXfrm>
        <a:off x="1370196" y="337"/>
        <a:ext cx="2335262" cy="1401157"/>
      </dsp:txXfrm>
    </dsp:sp>
    <dsp:sp modelId="{7C8EA2BE-57B4-4719-B4F1-4C01CE69F451}">
      <dsp:nvSpPr>
        <dsp:cNvPr id="0" name=""/>
        <dsp:cNvSpPr/>
      </dsp:nvSpPr>
      <dsp:spPr>
        <a:xfrm>
          <a:off x="6576031" y="655196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15858" y="698230"/>
        <a:ext cx="26855" cy="5371"/>
      </dsp:txXfrm>
    </dsp:sp>
    <dsp:sp modelId="{DEBFA72E-8DD2-4006-A262-AE12844EA9F1}">
      <dsp:nvSpPr>
        <dsp:cNvPr id="0" name=""/>
        <dsp:cNvSpPr/>
      </dsp:nvSpPr>
      <dsp:spPr>
        <a:xfrm>
          <a:off x="4242568" y="337"/>
          <a:ext cx="2335262" cy="1401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Elements can be selected based on a specific value the attribute contains</a:t>
          </a:r>
        </a:p>
      </dsp:txBody>
      <dsp:txXfrm>
        <a:off x="4242568" y="337"/>
        <a:ext cx="2335262" cy="1401157"/>
      </dsp:txXfrm>
    </dsp:sp>
    <dsp:sp modelId="{B6F2BD6D-7725-460B-B791-BA8EE071732D}">
      <dsp:nvSpPr>
        <dsp:cNvPr id="0" name=""/>
        <dsp:cNvSpPr/>
      </dsp:nvSpPr>
      <dsp:spPr>
        <a:xfrm>
          <a:off x="2537827" y="1399694"/>
          <a:ext cx="5744744" cy="506510"/>
        </a:xfrm>
        <a:custGeom>
          <a:avLst/>
          <a:gdLst/>
          <a:ahLst/>
          <a:cxnLst/>
          <a:rect l="0" t="0" r="0" b="0"/>
          <a:pathLst>
            <a:path>
              <a:moveTo>
                <a:pt x="5744744" y="0"/>
              </a:moveTo>
              <a:lnTo>
                <a:pt x="5744744" y="270355"/>
              </a:lnTo>
              <a:lnTo>
                <a:pt x="0" y="270355"/>
              </a:lnTo>
              <a:lnTo>
                <a:pt x="0" y="5065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5955" y="1650264"/>
        <a:ext cx="288489" cy="5371"/>
      </dsp:txXfrm>
    </dsp:sp>
    <dsp:sp modelId="{977D23DF-31C7-4E13-B55F-9A265706A20F}">
      <dsp:nvSpPr>
        <dsp:cNvPr id="0" name=""/>
        <dsp:cNvSpPr/>
      </dsp:nvSpPr>
      <dsp:spPr>
        <a:xfrm>
          <a:off x="7114941" y="337"/>
          <a:ext cx="2335262" cy="1401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Attribute selectors match against attributes and their values</a:t>
          </a:r>
        </a:p>
      </dsp:txBody>
      <dsp:txXfrm>
        <a:off x="7114941" y="337"/>
        <a:ext cx="2335262" cy="1401157"/>
      </dsp:txXfrm>
    </dsp:sp>
    <dsp:sp modelId="{28B413A9-DC37-4087-835B-77C417B19082}">
      <dsp:nvSpPr>
        <dsp:cNvPr id="0" name=""/>
        <dsp:cNvSpPr/>
      </dsp:nvSpPr>
      <dsp:spPr>
        <a:xfrm>
          <a:off x="3703658" y="2593463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3486" y="2636498"/>
        <a:ext cx="26855" cy="5371"/>
      </dsp:txXfrm>
    </dsp:sp>
    <dsp:sp modelId="{8445CCD3-4DAA-4B11-948A-5C967E2F0B9C}">
      <dsp:nvSpPr>
        <dsp:cNvPr id="0" name=""/>
        <dsp:cNvSpPr/>
      </dsp:nvSpPr>
      <dsp:spPr>
        <a:xfrm>
          <a:off x="1370196" y="1938605"/>
          <a:ext cx="2335262" cy="1401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 select this element:</a:t>
          </a:r>
        </a:p>
      </dsp:txBody>
      <dsp:txXfrm>
        <a:off x="1370196" y="1938605"/>
        <a:ext cx="2335262" cy="1401157"/>
      </dsp:txXfrm>
    </dsp:sp>
    <dsp:sp modelId="{89E36F89-CF32-4725-994B-D113220F1392}">
      <dsp:nvSpPr>
        <dsp:cNvPr id="0" name=""/>
        <dsp:cNvSpPr/>
      </dsp:nvSpPr>
      <dsp:spPr>
        <a:xfrm>
          <a:off x="6576031" y="2593463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15858" y="2636498"/>
        <a:ext cx="26855" cy="5371"/>
      </dsp:txXfrm>
    </dsp:sp>
    <dsp:sp modelId="{5E31ECFB-D5CE-43F0-96C4-1A17FA6B955F}">
      <dsp:nvSpPr>
        <dsp:cNvPr id="0" name=""/>
        <dsp:cNvSpPr/>
      </dsp:nvSpPr>
      <dsp:spPr>
        <a:xfrm>
          <a:off x="4242568" y="1938605"/>
          <a:ext cx="2335262" cy="1401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&lt;img src="images/home.gif" title="home" alt="Home navigation button" /&gt;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using attribute selectors, you could use the value that the title attribute contains, as shown:</a:t>
          </a:r>
        </a:p>
      </dsp:txBody>
      <dsp:txXfrm>
        <a:off x="4242568" y="1938605"/>
        <a:ext cx="2335262" cy="1401157"/>
      </dsp:txXfrm>
    </dsp:sp>
    <dsp:sp modelId="{C248A818-11E8-49CB-B4F4-4100039D9952}">
      <dsp:nvSpPr>
        <dsp:cNvPr id="0" name=""/>
        <dsp:cNvSpPr/>
      </dsp:nvSpPr>
      <dsp:spPr>
        <a:xfrm>
          <a:off x="7114941" y="1938605"/>
          <a:ext cx="2335262" cy="1401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img[title=home] {border-color: red;}</a:t>
          </a:r>
        </a:p>
      </dsp:txBody>
      <dsp:txXfrm>
        <a:off x="7114941" y="1938605"/>
        <a:ext cx="2335262" cy="14011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F9377-B3E7-4317-A2D0-BB1E70EE17DF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E36FA-325D-46F6-8FE0-34C5A0FCF1A0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8C16-B59B-4EDA-8774-B823B3FC0482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Pseudo-classes select elements based on characteristics other than their element name</a:t>
          </a:r>
        </a:p>
      </dsp:txBody>
      <dsp:txXfrm>
        <a:off x="1797316" y="665"/>
        <a:ext cx="4492909" cy="1556118"/>
      </dsp:txXfrm>
    </dsp:sp>
    <dsp:sp modelId="{3D5696B5-37CD-4C3F-9B81-A09E3CDE4599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640D5-F796-4A90-88B7-806F820ADD64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1BC2-2D3D-4A77-B8EC-F5A8093E5F48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example, you can change the characteristics of hypertext links with pseudo-classes</a:t>
          </a:r>
        </a:p>
      </dsp:txBody>
      <dsp:txXfrm>
        <a:off x="1797316" y="1945813"/>
        <a:ext cx="4492909" cy="1556118"/>
      </dsp:txXfrm>
    </dsp:sp>
    <dsp:sp modelId="{CA3C42BF-46AC-47B4-9C09-BAC3FC017A71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7F2D5-A0C0-4BA5-B428-D6674CF3819F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3991-9CAA-48B8-A737-3BE362AABA89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Pseudo-elements let you change other aspects of a document that are not classified by standard elements such as the first letter or line of a paragraph</a:t>
          </a:r>
        </a:p>
      </dsp:txBody>
      <dsp:txXfrm>
        <a:off x="1797316" y="3890961"/>
        <a:ext cx="4492909" cy="15561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F6F34-E5FF-42EC-8ADC-51C4F8E083AA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B50D6-2E0B-4F0B-8718-87D2C6886C4F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8A33D-DC8D-4374-9A8E-46F5891C8751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cascade means that multiple style sheets and style rules can apply to the same document</a:t>
          </a:r>
        </a:p>
      </dsp:txBody>
      <dsp:txXfrm>
        <a:off x="1797316" y="665"/>
        <a:ext cx="4492909" cy="1556118"/>
      </dsp:txXfrm>
    </dsp:sp>
    <dsp:sp modelId="{9FA2B234-9DBB-465F-BC5E-88A7D1AB31AC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56C74-6207-45D6-8394-CC964CDE0B6D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A958-35FF-4F2B-B937-2F5C0E535739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one rule can apply to an element</a:t>
          </a:r>
        </a:p>
      </dsp:txBody>
      <dsp:txXfrm>
        <a:off x="1797316" y="1945813"/>
        <a:ext cx="4492909" cy="1556118"/>
      </dsp:txXfrm>
    </dsp:sp>
    <dsp:sp modelId="{E59033C5-79DD-4097-83F8-7F5264D9982F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8F1DD-3987-4510-93FD-530B87940F92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E3DD9-B897-455B-96FC-E16A06B17A2E}">
      <dsp:nvSpPr>
        <dsp:cNvPr id="0" name=""/>
        <dsp:cNvSpPr/>
      </dsp:nvSpPr>
      <dsp:spPr>
        <a:xfrm>
          <a:off x="1797316" y="3890961"/>
          <a:ext cx="2830601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CSS cascading mechanism determines which rules apply based on three variables:</a:t>
          </a:r>
        </a:p>
      </dsp:txBody>
      <dsp:txXfrm>
        <a:off x="1797316" y="3890961"/>
        <a:ext cx="2830601" cy="1556118"/>
      </dsp:txXfrm>
    </dsp:sp>
    <dsp:sp modelId="{15752B85-3294-497E-B1D6-DD6DB013635D}">
      <dsp:nvSpPr>
        <dsp:cNvPr id="0" name=""/>
        <dsp:cNvSpPr/>
      </dsp:nvSpPr>
      <dsp:spPr>
        <a:xfrm>
          <a:off x="4627918" y="3890961"/>
          <a:ext cx="1662307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Specificity of the selector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Order of the rule in the style sheet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of the !important keyword</a:t>
          </a:r>
        </a:p>
      </dsp:txBody>
      <dsp:txXfrm>
        <a:off x="4627918" y="3890961"/>
        <a:ext cx="1662307" cy="1556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1FED6-5EA1-46C4-BE2D-7AC058E16A56}">
      <dsp:nvSpPr>
        <dsp:cNvPr id="0" name=""/>
        <dsp:cNvSpPr/>
      </dsp:nvSpPr>
      <dsp:spPr>
        <a:xfrm>
          <a:off x="0" y="1762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3100A-45C5-4D98-88C3-0B6A63E3FE25}">
      <dsp:nvSpPr>
        <dsp:cNvPr id="0" name=""/>
        <dsp:cNvSpPr/>
      </dsp:nvSpPr>
      <dsp:spPr>
        <a:xfrm>
          <a:off x="227155" y="170720"/>
          <a:ext cx="413009" cy="41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DC0D-30B7-42C2-81B7-BA56B4951788}">
      <dsp:nvSpPr>
        <dsp:cNvPr id="0" name=""/>
        <dsp:cNvSpPr/>
      </dsp:nvSpPr>
      <dsp:spPr>
        <a:xfrm>
          <a:off x="867320" y="1762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Recognize the benefits of using CSS</a:t>
          </a:r>
        </a:p>
      </dsp:txBody>
      <dsp:txXfrm>
        <a:off x="867320" y="1762"/>
        <a:ext cx="5422905" cy="750926"/>
      </dsp:txXfrm>
    </dsp:sp>
    <dsp:sp modelId="{C1BB13E1-E0EC-4849-BDEB-166C0720ACF6}">
      <dsp:nvSpPr>
        <dsp:cNvPr id="0" name=""/>
        <dsp:cNvSpPr/>
      </dsp:nvSpPr>
      <dsp:spPr>
        <a:xfrm>
          <a:off x="0" y="940420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4B80-08C9-4570-ABE0-E309BBC69E3D}">
      <dsp:nvSpPr>
        <dsp:cNvPr id="0" name=""/>
        <dsp:cNvSpPr/>
      </dsp:nvSpPr>
      <dsp:spPr>
        <a:xfrm>
          <a:off x="227155" y="1109379"/>
          <a:ext cx="413009" cy="41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BF4D7-4193-4653-9316-D9FE1589475F}">
      <dsp:nvSpPr>
        <dsp:cNvPr id="0" name=""/>
        <dsp:cNvSpPr/>
      </dsp:nvSpPr>
      <dsp:spPr>
        <a:xfrm>
          <a:off x="867320" y="940420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basic style sheet</a:t>
          </a:r>
        </a:p>
      </dsp:txBody>
      <dsp:txXfrm>
        <a:off x="867320" y="940420"/>
        <a:ext cx="5422905" cy="750926"/>
      </dsp:txXfrm>
    </dsp:sp>
    <dsp:sp modelId="{B16F1C92-14A3-42FD-B6F7-34F5134C86CA}">
      <dsp:nvSpPr>
        <dsp:cNvPr id="0" name=""/>
        <dsp:cNvSpPr/>
      </dsp:nvSpPr>
      <dsp:spPr>
        <a:xfrm>
          <a:off x="0" y="1879079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174A0-0065-4D74-9911-631D71E52BC8}">
      <dsp:nvSpPr>
        <dsp:cNvPr id="0" name=""/>
        <dsp:cNvSpPr/>
      </dsp:nvSpPr>
      <dsp:spPr>
        <a:xfrm>
          <a:off x="227155" y="2048038"/>
          <a:ext cx="413009" cy="41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E0C56-1551-421A-AAB9-32BD8680D1DB}">
      <dsp:nvSpPr>
        <dsp:cNvPr id="0" name=""/>
        <dsp:cNvSpPr/>
      </dsp:nvSpPr>
      <dsp:spPr>
        <a:xfrm>
          <a:off x="867320" y="1879079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inheritance to write simpler style rules</a:t>
          </a:r>
        </a:p>
      </dsp:txBody>
      <dsp:txXfrm>
        <a:off x="867320" y="1879079"/>
        <a:ext cx="5422905" cy="750926"/>
      </dsp:txXfrm>
    </dsp:sp>
    <dsp:sp modelId="{EBCE3F25-A9D8-4560-A21D-3B2252401970}">
      <dsp:nvSpPr>
        <dsp:cNvPr id="0" name=""/>
        <dsp:cNvSpPr/>
      </dsp:nvSpPr>
      <dsp:spPr>
        <a:xfrm>
          <a:off x="0" y="2817738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72B50-EA15-40E1-BC63-0BC099BC1B64}">
      <dsp:nvSpPr>
        <dsp:cNvPr id="0" name=""/>
        <dsp:cNvSpPr/>
      </dsp:nvSpPr>
      <dsp:spPr>
        <a:xfrm>
          <a:off x="227155" y="2986696"/>
          <a:ext cx="413009" cy="41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F76C0-5ABF-4287-8C3D-B80618B2B11A}">
      <dsp:nvSpPr>
        <dsp:cNvPr id="0" name=""/>
        <dsp:cNvSpPr/>
      </dsp:nvSpPr>
      <dsp:spPr>
        <a:xfrm>
          <a:off x="867320" y="2817738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Examine basic selection techniques</a:t>
          </a:r>
        </a:p>
      </dsp:txBody>
      <dsp:txXfrm>
        <a:off x="867320" y="2817738"/>
        <a:ext cx="5422905" cy="750926"/>
      </dsp:txXfrm>
    </dsp:sp>
    <dsp:sp modelId="{9A31363C-0C33-40EE-B77E-62C3D6D59B21}">
      <dsp:nvSpPr>
        <dsp:cNvPr id="0" name=""/>
        <dsp:cNvSpPr/>
      </dsp:nvSpPr>
      <dsp:spPr>
        <a:xfrm>
          <a:off x="0" y="3756397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CFF2F-C71C-45A5-9C42-FCA95EA230D1}">
      <dsp:nvSpPr>
        <dsp:cNvPr id="0" name=""/>
        <dsp:cNvSpPr/>
      </dsp:nvSpPr>
      <dsp:spPr>
        <a:xfrm>
          <a:off x="227155" y="3925355"/>
          <a:ext cx="413009" cy="413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D562F-0E14-4E76-908D-0A11AE1C8958}">
      <dsp:nvSpPr>
        <dsp:cNvPr id="0" name=""/>
        <dsp:cNvSpPr/>
      </dsp:nvSpPr>
      <dsp:spPr>
        <a:xfrm>
          <a:off x="867320" y="3756397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basic selection techniques</a:t>
          </a:r>
        </a:p>
      </dsp:txBody>
      <dsp:txXfrm>
        <a:off x="867320" y="3756397"/>
        <a:ext cx="5422905" cy="750926"/>
      </dsp:txXfrm>
    </dsp:sp>
    <dsp:sp modelId="{59D9E77B-7709-4AC2-9D60-F9A2B825EA4A}">
      <dsp:nvSpPr>
        <dsp:cNvPr id="0" name=""/>
        <dsp:cNvSpPr/>
      </dsp:nvSpPr>
      <dsp:spPr>
        <a:xfrm>
          <a:off x="0" y="4695055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BECE-491B-4063-8025-A5F43D1CAA25}">
      <dsp:nvSpPr>
        <dsp:cNvPr id="0" name=""/>
        <dsp:cNvSpPr/>
      </dsp:nvSpPr>
      <dsp:spPr>
        <a:xfrm>
          <a:off x="227155" y="4864014"/>
          <a:ext cx="413009" cy="413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C40D-7106-4ABC-A055-2735A1038A6C}">
      <dsp:nvSpPr>
        <dsp:cNvPr id="0" name=""/>
        <dsp:cNvSpPr/>
      </dsp:nvSpPr>
      <dsp:spPr>
        <a:xfrm>
          <a:off x="867320" y="4695055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class and id selectors</a:t>
          </a:r>
        </a:p>
      </dsp:txBody>
      <dsp:txXfrm>
        <a:off x="867320" y="4695055"/>
        <a:ext cx="5422905" cy="750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BCBDB-1D38-4F8F-93FB-3D0890F3E838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D8562-3F01-4940-9176-66717BE41D56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F61F-553F-4E03-8DB9-7352256BF107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 was developed to standardize display information</a:t>
          </a:r>
        </a:p>
      </dsp:txBody>
      <dsp:txXfrm>
        <a:off x="1918575" y="102390"/>
        <a:ext cx="3211807" cy="1362585"/>
      </dsp:txXfrm>
    </dsp:sp>
    <dsp:sp modelId="{FC592F70-E972-4CDF-989B-365BEEE6DC07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BE9A9-58F5-46CC-A42B-5AA99A0225E9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7493C-D717-4AB7-8FE4-263F2D7BEEEB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 was slow to be supported by browsers</a:t>
          </a:r>
        </a:p>
      </dsp:txBody>
      <dsp:txXfrm>
        <a:off x="7344584" y="102390"/>
        <a:ext cx="3211807" cy="1362585"/>
      </dsp:txXfrm>
    </dsp:sp>
    <dsp:sp modelId="{F7983763-E075-4E04-8E84-6401B64E8852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729D9-EAE8-4E83-ADB4-85D4932BEC5A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F97D4-8235-4F97-9E39-63A9CEB77E94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Newer browsers offer more complete support</a:t>
          </a:r>
        </a:p>
      </dsp:txBody>
      <dsp:txXfrm>
        <a:off x="1918575" y="2065086"/>
        <a:ext cx="3211807" cy="1362585"/>
      </dsp:txXfrm>
    </dsp:sp>
    <dsp:sp modelId="{445DC04B-D6C3-4CB4-8754-63640F67CF85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A9CD-D739-4DA3-9DE2-DE3AB5AC1C60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0B00B-BD54-4831-ACF1-D44A8D55A933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Latest release is CSS3</a:t>
          </a:r>
        </a:p>
      </dsp:txBody>
      <dsp:txXfrm>
        <a:off x="7344584" y="2065086"/>
        <a:ext cx="3211807" cy="1362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D4A8B-E9AD-481B-82A2-9BB69371EB73}">
      <dsp:nvSpPr>
        <dsp:cNvPr id="0" name=""/>
        <dsp:cNvSpPr/>
      </dsp:nvSpPr>
      <dsp:spPr>
        <a:xfrm>
          <a:off x="664949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F976E-26EC-4E17-8DF3-BB77DFE43FD5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ABD22-DB1F-409E-B644-77D86D57E6DF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 CSS, </a:t>
          </a:r>
          <a:r>
            <a:rPr lang="en-US" sz="1700" b="1" kern="1200"/>
            <a:t>style rules </a:t>
          </a:r>
          <a:r>
            <a:rPr lang="en-US" sz="1700" kern="1200"/>
            <a:t>express the style characteristics for an HTML element </a:t>
          </a:r>
        </a:p>
      </dsp:txBody>
      <dsp:txXfrm>
        <a:off x="39731" y="2687531"/>
        <a:ext cx="3206250" cy="720000"/>
      </dsp:txXfrm>
    </dsp:sp>
    <dsp:sp modelId="{4AA16206-17B7-42A6-B1FD-A85526C26183}">
      <dsp:nvSpPr>
        <dsp:cNvPr id="0" name=""/>
        <dsp:cNvSpPr/>
      </dsp:nvSpPr>
      <dsp:spPr>
        <a:xfrm>
          <a:off x="4432293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7625C-F72C-4639-AAA6-FBA369AC30F6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FCEC4-B1D9-46A9-AE54-A6E4F1FF438E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 set of style rules is called a </a:t>
          </a:r>
          <a:r>
            <a:rPr lang="en-US" sz="1700" b="1" kern="1200"/>
            <a:t>style sheet</a:t>
          </a:r>
          <a:r>
            <a:rPr lang="en-US" sz="1700" kern="1200"/>
            <a:t> </a:t>
          </a:r>
        </a:p>
      </dsp:txBody>
      <dsp:txXfrm>
        <a:off x="3807075" y="2687531"/>
        <a:ext cx="3206250" cy="720000"/>
      </dsp:txXfrm>
    </dsp:sp>
    <dsp:sp modelId="{D0408382-E00A-4027-8EAA-04D33CD9C40A}">
      <dsp:nvSpPr>
        <dsp:cNvPr id="0" name=""/>
        <dsp:cNvSpPr/>
      </dsp:nvSpPr>
      <dsp:spPr>
        <a:xfrm>
          <a:off x="8199637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C88D1-C004-46C7-88DB-46AC8ACE1B30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49AB2-146D-48F2-923E-923F3C25756D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Style rules are easy to write and interpret</a:t>
          </a:r>
        </a:p>
      </dsp:txBody>
      <dsp:txXfrm>
        <a:off x="7574418" y="2687531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EDB2F-8798-4549-8AA0-016139743A8C}">
      <dsp:nvSpPr>
        <dsp:cNvPr id="0" name=""/>
        <dsp:cNvSpPr/>
      </dsp:nvSpPr>
      <dsp:spPr>
        <a:xfrm>
          <a:off x="664949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97452-5A0E-4E0F-8108-CB11CE6067D4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D7F3F-0AF6-467E-81BB-9A02A525F29B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External style sheets let you specify rules for multiple web pages</a:t>
          </a:r>
        </a:p>
      </dsp:txBody>
      <dsp:txXfrm>
        <a:off x="39731" y="2687531"/>
        <a:ext cx="3206250" cy="720000"/>
      </dsp:txXfrm>
    </dsp:sp>
    <dsp:sp modelId="{827C054F-AFDD-4362-B50C-0897C06BE0C8}">
      <dsp:nvSpPr>
        <dsp:cNvPr id="0" name=""/>
        <dsp:cNvSpPr/>
      </dsp:nvSpPr>
      <dsp:spPr>
        <a:xfrm>
          <a:off x="4432293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45451-F751-462A-80B8-D78A2318BF1F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5AB00-065A-410E-8A2F-30FD794E3917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These are text documents that contain style rules</a:t>
          </a:r>
        </a:p>
      </dsp:txBody>
      <dsp:txXfrm>
        <a:off x="3807075" y="2687531"/>
        <a:ext cx="3206250" cy="720000"/>
      </dsp:txXfrm>
    </dsp:sp>
    <dsp:sp modelId="{66D3901D-5992-4C31-9B11-499DC224D33D}">
      <dsp:nvSpPr>
        <dsp:cNvPr id="0" name=""/>
        <dsp:cNvSpPr/>
      </dsp:nvSpPr>
      <dsp:spPr>
        <a:xfrm>
          <a:off x="8199637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B08CD-BA69-426D-B63C-9DEECC60E06A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DCCA-0FB3-4907-8939-98A7891FA4AA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External style sheets have a .css extension</a:t>
          </a:r>
        </a:p>
      </dsp:txBody>
      <dsp:txXfrm>
        <a:off x="7574418" y="2687531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2788-5CD2-4A8A-8600-94D979D606CB}">
      <dsp:nvSpPr>
        <dsp:cNvPr id="0" name=""/>
        <dsp:cNvSpPr/>
      </dsp:nvSpPr>
      <dsp:spPr>
        <a:xfrm>
          <a:off x="0" y="3288002"/>
          <a:ext cx="6290226" cy="21572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is used within the &lt;head&gt; section of a document</a:t>
          </a:r>
        </a:p>
      </dsp:txBody>
      <dsp:txXfrm>
        <a:off x="0" y="3288002"/>
        <a:ext cx="6290226" cy="1164934"/>
      </dsp:txXfrm>
    </dsp:sp>
    <dsp:sp modelId="{B2B30172-7A33-4522-8E77-559D779A9FA6}">
      <dsp:nvSpPr>
        <dsp:cNvPr id="0" name=""/>
        <dsp:cNvSpPr/>
      </dsp:nvSpPr>
      <dsp:spPr>
        <a:xfrm>
          <a:off x="0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&lt;head&gt;</a:t>
          </a:r>
        </a:p>
      </dsp:txBody>
      <dsp:txXfrm>
        <a:off x="0" y="4409791"/>
        <a:ext cx="1572556" cy="992351"/>
      </dsp:txXfrm>
    </dsp:sp>
    <dsp:sp modelId="{0BAF56AD-CEA7-4D8D-B872-01727E84BDB3}">
      <dsp:nvSpPr>
        <dsp:cNvPr id="0" name=""/>
        <dsp:cNvSpPr/>
      </dsp:nvSpPr>
      <dsp:spPr>
        <a:xfrm>
          <a:off x="1572556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-891358"/>
            <a:satOff val="6886"/>
            <a:lumOff val="5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1358"/>
              <a:satOff val="6886"/>
              <a:lumOff val="5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&lt;title&gt;Sample Document&lt;/title&gt;</a:t>
          </a:r>
        </a:p>
      </dsp:txBody>
      <dsp:txXfrm>
        <a:off x="1572556" y="4409791"/>
        <a:ext cx="1572556" cy="992351"/>
      </dsp:txXfrm>
    </dsp:sp>
    <dsp:sp modelId="{8C872494-6F59-40D4-9AED-AC5D5280B2D1}">
      <dsp:nvSpPr>
        <dsp:cNvPr id="0" name=""/>
        <dsp:cNvSpPr/>
      </dsp:nvSpPr>
      <dsp:spPr>
        <a:xfrm>
          <a:off x="3145113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-1782716"/>
            <a:satOff val="13771"/>
            <a:lumOff val="11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2716"/>
              <a:satOff val="13771"/>
              <a:lumOff val="1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&lt;link href="styles/mystyle.css" rel="stylesheet" &gt;</a:t>
          </a:r>
          <a:endParaRPr lang="en-US" sz="900" kern="1200"/>
        </a:p>
      </dsp:txBody>
      <dsp:txXfrm>
        <a:off x="3145113" y="4409791"/>
        <a:ext cx="1572556" cy="992351"/>
      </dsp:txXfrm>
    </dsp:sp>
    <dsp:sp modelId="{55BA8436-7298-4CEB-BDF9-1312934E1808}">
      <dsp:nvSpPr>
        <dsp:cNvPr id="0" name=""/>
        <dsp:cNvSpPr/>
      </dsp:nvSpPr>
      <dsp:spPr>
        <a:xfrm>
          <a:off x="4717669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-2674074"/>
            <a:satOff val="20657"/>
            <a:lumOff val="16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674074"/>
              <a:satOff val="20657"/>
              <a:lumOff val="16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&lt;/head&gt;</a:t>
          </a:r>
        </a:p>
      </dsp:txBody>
      <dsp:txXfrm>
        <a:off x="4717669" y="4409791"/>
        <a:ext cx="1572556" cy="992351"/>
      </dsp:txXfrm>
    </dsp:sp>
    <dsp:sp modelId="{720CAA8F-7BD8-414F-A8FA-AD01167982FF}">
      <dsp:nvSpPr>
        <dsp:cNvPr id="0" name=""/>
        <dsp:cNvSpPr/>
      </dsp:nvSpPr>
      <dsp:spPr>
        <a:xfrm rot="10800000">
          <a:off x="0" y="2456"/>
          <a:ext cx="6290226" cy="3317905"/>
        </a:xfrm>
        <a:prstGeom prst="upArrowCallou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link element lets you specify an external style sheet</a:t>
          </a:r>
        </a:p>
      </dsp:txBody>
      <dsp:txXfrm rot="10800000">
        <a:off x="0" y="2456"/>
        <a:ext cx="6290226" cy="2155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6012-4179-4681-9E62-E155CEBBFCA2}">
      <dsp:nvSpPr>
        <dsp:cNvPr id="0" name=""/>
        <dsp:cNvSpPr/>
      </dsp:nvSpPr>
      <dsp:spPr>
        <a:xfrm>
          <a:off x="173481" y="557061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5B771-F14A-4FE3-A9FC-B33783FB456B}">
      <dsp:nvSpPr>
        <dsp:cNvPr id="0" name=""/>
        <dsp:cNvSpPr/>
      </dsp:nvSpPr>
      <dsp:spPr>
        <a:xfrm>
          <a:off x="364143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694BC-642C-4F99-84AE-C0DC4D98B58F}">
      <dsp:nvSpPr>
        <dsp:cNvPr id="0" name=""/>
        <dsp:cNvSpPr/>
      </dsp:nvSpPr>
      <dsp:spPr>
        <a:xfrm>
          <a:off x="1275948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group selectors to which the same rules apply</a:t>
          </a:r>
        </a:p>
      </dsp:txBody>
      <dsp:txXfrm>
        <a:off x="1275948" y="557061"/>
        <a:ext cx="2140082" cy="907914"/>
      </dsp:txXfrm>
    </dsp:sp>
    <dsp:sp modelId="{88B93CDA-3AA8-4FE1-9FEA-9476227C2330}">
      <dsp:nvSpPr>
        <dsp:cNvPr id="0" name=""/>
        <dsp:cNvSpPr/>
      </dsp:nvSpPr>
      <dsp:spPr>
        <a:xfrm>
          <a:off x="3788925" y="557061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3BA20-7452-4675-9D6C-4BBE08B4A244}">
      <dsp:nvSpPr>
        <dsp:cNvPr id="0" name=""/>
        <dsp:cNvSpPr/>
      </dsp:nvSpPr>
      <dsp:spPr>
        <a:xfrm>
          <a:off x="3979586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CBFF7-C34B-420B-A16A-EC66946A24CC}">
      <dsp:nvSpPr>
        <dsp:cNvPr id="0" name=""/>
        <dsp:cNvSpPr/>
      </dsp:nvSpPr>
      <dsp:spPr>
        <a:xfrm>
          <a:off x="4891392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Specific style rules:</a:t>
          </a:r>
        </a:p>
      </dsp:txBody>
      <dsp:txXfrm>
        <a:off x="4891392" y="557061"/>
        <a:ext cx="2140082" cy="907914"/>
      </dsp:txXfrm>
    </dsp:sp>
    <dsp:sp modelId="{4DF9888C-1E5F-4959-9CA3-6335C6F503C8}">
      <dsp:nvSpPr>
        <dsp:cNvPr id="0" name=""/>
        <dsp:cNvSpPr/>
      </dsp:nvSpPr>
      <dsp:spPr>
        <a:xfrm>
          <a:off x="7404368" y="557061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1A946-8368-46CB-8DE5-2EE86143F944}">
      <dsp:nvSpPr>
        <dsp:cNvPr id="0" name=""/>
        <dsp:cNvSpPr/>
      </dsp:nvSpPr>
      <dsp:spPr>
        <a:xfrm>
          <a:off x="7595030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931A6-4F6D-4A74-97D7-CB18D249F4CF}">
      <dsp:nvSpPr>
        <dsp:cNvPr id="0" name=""/>
        <dsp:cNvSpPr/>
      </dsp:nvSpPr>
      <dsp:spPr>
        <a:xfrm>
          <a:off x="8506835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h1 {color: red;}</a:t>
          </a:r>
        </a:p>
      </dsp:txBody>
      <dsp:txXfrm>
        <a:off x="8506835" y="557061"/>
        <a:ext cx="2140082" cy="907914"/>
      </dsp:txXfrm>
    </dsp:sp>
    <dsp:sp modelId="{E47B654E-74D9-45F2-B01F-EF76DDDA5FF1}">
      <dsp:nvSpPr>
        <dsp:cNvPr id="0" name=""/>
        <dsp:cNvSpPr/>
      </dsp:nvSpPr>
      <dsp:spPr>
        <a:xfrm>
          <a:off x="173481" y="2065086"/>
          <a:ext cx="907914" cy="907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85F58-6DE9-4558-928F-0638351B1ED0}">
      <dsp:nvSpPr>
        <dsp:cNvPr id="0" name=""/>
        <dsp:cNvSpPr/>
      </dsp:nvSpPr>
      <dsp:spPr>
        <a:xfrm>
          <a:off x="364143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274E-771B-4AD7-A695-F7C3946240BB}">
      <dsp:nvSpPr>
        <dsp:cNvPr id="0" name=""/>
        <dsp:cNvSpPr/>
      </dsp:nvSpPr>
      <dsp:spPr>
        <a:xfrm>
          <a:off x="1275948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h2 {color: red;}</a:t>
          </a:r>
        </a:p>
      </dsp:txBody>
      <dsp:txXfrm>
        <a:off x="1275948" y="2065086"/>
        <a:ext cx="2140082" cy="907914"/>
      </dsp:txXfrm>
    </dsp:sp>
    <dsp:sp modelId="{3A3FCC7D-2657-4A53-8148-5C8D640D31BD}">
      <dsp:nvSpPr>
        <dsp:cNvPr id="0" name=""/>
        <dsp:cNvSpPr/>
      </dsp:nvSpPr>
      <dsp:spPr>
        <a:xfrm>
          <a:off x="3788925" y="2065086"/>
          <a:ext cx="907914" cy="907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7D36-D850-4599-B4D9-9293AA2D6E99}">
      <dsp:nvSpPr>
        <dsp:cNvPr id="0" name=""/>
        <dsp:cNvSpPr/>
      </dsp:nvSpPr>
      <dsp:spPr>
        <a:xfrm>
          <a:off x="3979586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44433-70FF-4B10-934B-C1876BF28A5F}">
      <dsp:nvSpPr>
        <dsp:cNvPr id="0" name=""/>
        <dsp:cNvSpPr/>
      </dsp:nvSpPr>
      <dsp:spPr>
        <a:xfrm>
          <a:off x="4891392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Grouping selectors:</a:t>
          </a:r>
        </a:p>
      </dsp:txBody>
      <dsp:txXfrm>
        <a:off x="4891392" y="2065086"/>
        <a:ext cx="2140082" cy="907914"/>
      </dsp:txXfrm>
    </dsp:sp>
    <dsp:sp modelId="{BD06F73B-D612-40F9-811E-54475323EA78}">
      <dsp:nvSpPr>
        <dsp:cNvPr id="0" name=""/>
        <dsp:cNvSpPr/>
      </dsp:nvSpPr>
      <dsp:spPr>
        <a:xfrm>
          <a:off x="7404368" y="2065086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374A0-2AC8-4109-B168-94096FAE59BE}">
      <dsp:nvSpPr>
        <dsp:cNvPr id="0" name=""/>
        <dsp:cNvSpPr/>
      </dsp:nvSpPr>
      <dsp:spPr>
        <a:xfrm>
          <a:off x="7595030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06D4-22AC-42BF-8A87-B91365C58E15}">
      <dsp:nvSpPr>
        <dsp:cNvPr id="0" name=""/>
        <dsp:cNvSpPr/>
      </dsp:nvSpPr>
      <dsp:spPr>
        <a:xfrm>
          <a:off x="8506835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h1, h2 {color: red;}</a:t>
          </a:r>
        </a:p>
      </dsp:txBody>
      <dsp:txXfrm>
        <a:off x="8506835" y="2065086"/>
        <a:ext cx="2140082" cy="9079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38B0-5AF5-433C-AD75-482FE6999B2D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9239A-204F-4532-BDA3-02E98A626E41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D3665-CFDC-40D1-A455-9C6701EE7DF9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can select elements that are descendents of other elements</a:t>
          </a:r>
        </a:p>
      </dsp:txBody>
      <dsp:txXfrm>
        <a:off x="1797316" y="665"/>
        <a:ext cx="4492909" cy="1556118"/>
      </dsp:txXfrm>
    </dsp:sp>
    <dsp:sp modelId="{9A62D5ED-1910-433A-A1A6-31E68F1A4C88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786AF-D43D-43ED-A338-EE851F6B29BD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B3FB-8DBA-4DD2-8FAB-FD7184814C11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Selecting only &lt;em&gt; elements that are contained within &lt;p&gt; elements</a:t>
          </a:r>
        </a:p>
      </dsp:txBody>
      <dsp:txXfrm>
        <a:off x="1797316" y="1945813"/>
        <a:ext cx="4492909" cy="1556118"/>
      </dsp:txXfrm>
    </dsp:sp>
    <dsp:sp modelId="{BB8F65E6-98B8-4EB3-9486-F32A58E9468A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20A5-5129-4923-A899-A708C1E16331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44588-374C-42EA-BA79-CF3B5996A988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 em {color: blue;}</a:t>
          </a:r>
        </a:p>
      </dsp:txBody>
      <dsp:txXfrm>
        <a:off x="1797316" y="3890961"/>
        <a:ext cx="4492909" cy="15561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0F3E-5C48-44EA-B5DB-CFE7DF8163F4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FFD84-B2C4-46BD-80B7-C09F3DCE9C30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BED2-12CF-4F95-9216-02601BFF4977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Universal selector lets you select groups of elements</a:t>
          </a:r>
        </a:p>
      </dsp:txBody>
      <dsp:txXfrm>
        <a:off x="1797316" y="665"/>
        <a:ext cx="4492909" cy="1556118"/>
      </dsp:txXfrm>
    </dsp:sp>
    <dsp:sp modelId="{234113DF-91B8-4DBD-8553-A1392A63A99C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7F80F-2F28-4EAA-8E45-3AB26B599773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1212F-C6AB-4867-9288-F516998153EE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Selecting all children of the dead element:</a:t>
          </a:r>
        </a:p>
      </dsp:txBody>
      <dsp:txXfrm>
        <a:off x="1797316" y="1945813"/>
        <a:ext cx="4492909" cy="1556118"/>
      </dsp:txXfrm>
    </dsp:sp>
    <dsp:sp modelId="{31DFA302-A960-45BD-8BCF-4F02147A3AE0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CA864-4AD1-4576-AE9C-AC8727B34D81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7712C-6CDE-4AAF-8CAB-D4083AC04083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div * {font-family: sans-serif;}</a:t>
          </a:r>
        </a:p>
      </dsp:txBody>
      <dsp:txXfrm>
        <a:off x="1797316" y="3890961"/>
        <a:ext cx="4492909" cy="15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095EA-1210-4754-BBA2-4325400D32A2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41AD-0ADD-47BA-9C10-32F4B266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98E7-F6CA-4385-B1DF-C86B8D229021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198CBC-CB8C-4D3B-942D-5CA5559C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DF3FF9-F049-4B89-8FFA-78573D2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8441-3B75-4B18-8593-992A1EA2EE3A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8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D4D82B-032B-4E9A-925D-A174CD29F5A0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1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B5B41-4C10-4CA0-9B89-A1F99416873D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84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3E8A-D1F3-4BBC-B6D3-0695CC684872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8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5A95-8DD9-4F42-90ED-72501B610A8F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D91A-B319-4191-A27A-6D2D9F3660EC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1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02A4-BD0C-4D8D-8FE1-8E259A5BA37C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55628-0A98-4479-A64D-0EBC9F8DDF7D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3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C9B0-5F1F-4AF3-A816-C0D0BE803C47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F00C1D-FDEF-49CE-A4F4-5D8C85014E01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DCFC-7B8B-425A-BCD1-4B3B3CA1218F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6449-35C6-473E-9379-8A07D02F86EA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D99F-9ED9-45BD-8EAC-3D29D45EC91F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6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BD6-3F51-4E21-94CA-C2A8147486F1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9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6773-A842-46C9-8576-45A77CDBC61A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D7E-9F64-46FF-8D36-63736D5CE153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4147-0252-47C3-AF7D-62BB43E561F2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4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B4631B-6849-4B46-929F-1BCD92199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 Rules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Standards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Web Design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C2D87-220B-4CDA-B9BD-22B22963D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794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9E382-7EAC-4D87-A646-6561866F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1">
            <a:extLst>
              <a:ext uri="{FF2B5EF4-FFF2-40B4-BE49-F238E27FC236}">
                <a16:creationId xmlns:a16="http://schemas.microsoft.com/office/drawing/2014/main" id="{4578863C-12F1-491F-A46A-EFE0DB36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92668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A9817E5E-96AB-4830-B024-07EFE51CD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902" y="2079230"/>
            <a:ext cx="2699540" cy="2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to an External Style Sheet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E5D1-0784-4899-83B0-F99892E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615A59-A882-4A43-8FBD-7C67DEC4C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93780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588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Internal Style Sheets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sheets are contained within the &lt;style&gt; element</a:t>
            </a:r>
          </a:p>
          <a:p>
            <a:pPr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style element is contained within the &lt;head&gt; section of the document</a:t>
            </a:r>
          </a:p>
          <a:p>
            <a:pPr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rules contained in an internal style sheet only affect the document in which they reside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&lt;title&gt;Sample Document&lt;/title&gt;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h1 {color: red;}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3B1D-E6B9-4705-909F-E82997D3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42091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Inline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styles for a single element with the style attribute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can be used to override a style that was set at a higher level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is useful for testing styles during development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least used method of applying CSS styles</a:t>
            </a:r>
          </a:p>
          <a:p>
            <a:pPr indent="4763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&lt;h1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style="color: blue"&gt;Some Text&lt;/h1&gt;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CA9B3-C4A9-4D0B-BBA1-4A2F6509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25097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Clean CSS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Write CSS code that is consistent and easy to read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Correct but hard-to-read: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 {font-family: arial, helvetica, sans-serif; font-size: 85%; line-height: 110%; margin-left: 30px;}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Better: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font-size: 85%;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110%;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margin-left: 30px;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comments in your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A5F9-DE73-4988-8B5B-5787FEEE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78012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 to Write Simpler Style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385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an HTML document are structured in a hierarchy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elements contain child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can be both parent and child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properties inherit from parent to child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descriptions list whether a property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inherited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style multiple document elements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few style rules using 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2CC0-7F5C-4B44-B704-1BC47906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44212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57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 to Write Simpler Style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Specific style rules: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h1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ul {color: red;}</a:t>
            </a:r>
          </a:p>
          <a:p>
            <a:pPr indent="0">
              <a:buNone/>
              <a:defRPr/>
            </a:pP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li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inheritance: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body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Small paint brush">
            <a:extLst>
              <a:ext uri="{FF2B5EF4-FFF2-40B4-BE49-F238E27FC236}">
                <a16:creationId xmlns:a16="http://schemas.microsoft.com/office/drawing/2014/main" id="{794F7C17-52BF-46D9-8010-816A1E24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85AB-E266-43F2-A7DB-17CC2CA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36428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B892C-9BD7-460D-B3EE-AB7C87F47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0"/>
            <a:ext cx="465121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61354F-F6EC-4469-A5FA-C82D68AF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7521575" y="2187576"/>
            <a:ext cx="6858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Basic Selection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77898" y="381000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CD8D848B-A7D8-4A46-B01D-3F3F74D02427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you will review style rule syntax and learn about the following basic selection techniques: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type selectors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declarations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descendant selectors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CE0E-B8D1-4849-B6F4-324D12C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8449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5220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Type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determines the element to which a style declaration is applied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Type selectors are the simplest form of selector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They select every element in the document that matches the style rule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example, all h1 elements are red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004200"/>
            <a:ext cx="6533501" cy="29564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3E2B-67C6-4D3D-A0A4-B732BEE2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61454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CEF9-C34A-4674-9EE7-999DF875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67DB84-2B9F-4B78-9EB0-F742CD8F3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7095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47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Declarations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can state multiple property declarations for the same selector</a:t>
            </a:r>
          </a:p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 style rules: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 {color: blue;}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 {font-size: 125%;}</a:t>
            </a:r>
          </a:p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declarations: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color: blue;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font-size: 125%;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Graphic 8" descr="Paperclip">
            <a:extLst>
              <a:ext uri="{FF2B5EF4-FFF2-40B4-BE49-F238E27FC236}">
                <a16:creationId xmlns:a16="http://schemas.microsoft.com/office/drawing/2014/main" id="{EFB76FA8-8F79-4CD0-AAC8-71E3B47A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EBAA-3891-4A26-B864-6BBE36DD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7444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43742-ADED-44B9-A3E1-E29AB327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098" name="Title 10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Presentations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D28A78-7056-4FA2-AA3F-E5C1D135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4101" name="Content Placeholder 11">
            <a:extLst>
              <a:ext uri="{FF2B5EF4-FFF2-40B4-BE49-F238E27FC236}">
                <a16:creationId xmlns:a16="http://schemas.microsoft.com/office/drawing/2014/main" id="{36013333-3F27-45D2-B852-F14B6114A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0925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202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Descendant Selectors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3C8-04C4-4C39-A1C2-AAC09D92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0227CD8-409C-44DB-B58F-068849E1A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3928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949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Universal Selector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12DA-D165-4795-9FE4-0A5352EB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E17E5B-1701-41CE-8EC5-7B4045B53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3614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6573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class and id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will learn to select elements of an HTML document using the following methods: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&lt;div&gt; and &lt;span&gt; elements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A25B-B98E-4244-B39A-B426BEC6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900" y="6355845"/>
            <a:ext cx="6718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44066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 lets you write rules and give them a name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You can apply that name to any element you choose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class attribute lets you apply the style rule name to an element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period (.) flag character indicates the selector is a class selector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134870"/>
            <a:ext cx="6533501" cy="26950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64F0-BC89-46FC-A87B-E4E47911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7176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rule:</a:t>
            </a:r>
          </a:p>
          <a:p>
            <a:pPr indent="0">
              <a:buNone/>
              <a:defRPr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.intro {font-size: 125%;}</a:t>
            </a:r>
          </a:p>
          <a:p>
            <a:pPr>
              <a:defRPr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document:</a:t>
            </a:r>
          </a:p>
          <a:p>
            <a:pPr indent="0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class="intro"&gt;This is the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first paragraph of the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document. It has a different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style based on the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"intro”class selector.&lt;/p&gt;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gure 4-11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72699" y="1759194"/>
            <a:ext cx="6533501" cy="3446421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E7038-C2E9-4185-9D54-FDD36B8E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29373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id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id and class is that id refers to only one instance of the id attribute value within a document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ID attribute is used to identify layout sections of the page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ID attribute uses a pound sign (#) flag character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fr-FR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document:</a:t>
            </a:r>
          </a:p>
          <a:p>
            <a:pPr indent="0">
              <a:buNone/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&lt;p id=“copyright"&gt;This is the copyright information for the page.&lt;/p&gt;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347210"/>
            <a:ext cx="6533501" cy="22703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CC47-1CA7-4398-8908-61CF05B3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62233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&lt;div&gt; and &lt;span&gt;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A9D-72C2-42DC-9D9B-7312BA8D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8951F8-B5FF-4E16-88FE-6830A5B4E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59595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637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&lt;div&gt;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&lt;div&gt; with the class and ID attributes to create logical divisions on a web page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 division with an id named column as the selector: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div#column {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width: 200px;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height: auto;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padding: 15px;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border: thin solid;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the document: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id="column"&gt;This division displays… &lt;/div&gt;</a:t>
            </a:r>
          </a:p>
        </p:txBody>
      </p:sp>
      <p:pic>
        <p:nvPicPr>
          <p:cNvPr id="5" name="Picture 4" descr="Figure 4-13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5447328" y="746126"/>
            <a:ext cx="5584242" cy="5472558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1A7A-4B1A-424D-B0CA-34E49FA5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56475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&lt;span&gt;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span element lets you specify in-line elements that have their own name and style properties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In-line elements reside within a line of text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 4-14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55339" y="2093210"/>
            <a:ext cx="6127287" cy="3094279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0A8D-BAA3-4195-B470-F50346FE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761320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&lt;span&gt; elements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span.logo {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color: white;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black;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document: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&lt;p&gt;Welcome to the &lt;span class="logo"&gt;Wonder Software&lt;/span&gt;Web site.&lt;/p&gt;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372A-380C-4178-9EED-09BA5E1F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63513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AB2727-98B0-4C2E-A425-B5462525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F7BA05A-C999-42E9-A231-14C751AD7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2113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527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CB79D31-1F1C-46AF-B5CA-3CB646C0E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4D0CE-945D-48EF-922C-73D2B8200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E9B3DB-F703-446C-A514-AEFF288E3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Attribute Selectors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CF25-EE21-42C1-86DC-3CE39153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E50AC-9DA5-493C-8B2D-3E452BF87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85580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66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Pseudo-Class and Pseudo-Element Selectors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5DF1-9701-4101-9B75-D09ECD39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F36502-41D9-4552-87C0-D5CD43386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6198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942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Link Pseudo-Classes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pPr eaLnBrk="0" hangingPunct="0">
              <a:buFontTx/>
              <a:buChar char="•"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 link pseudo-classes let you change the style characteristics for four different hypertext link states</a:t>
            </a:r>
          </a:p>
          <a:p>
            <a:pPr eaLnBrk="0" hangingPunct="0">
              <a:buFontTx/>
              <a:buChar char="•"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These pseudo-classes only apply to the &lt;a&gt; element with an href attribute</a:t>
            </a:r>
          </a:p>
          <a:p>
            <a:pPr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specificity of the pseudo-class selectors, you should always place your link pseudo-class in the following order (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te):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1. Link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2. Visited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3. Hover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4. Active</a:t>
            </a: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 descr="Table 4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339" y="2705938"/>
            <a:ext cx="6127287" cy="18688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6421-1377-4C65-91B9-4FE02E57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484874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Pseudo-Classes Selectors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rules change the colors of the hypertext links:</a:t>
            </a:r>
          </a:p>
          <a:p>
            <a:pPr indent="4763" eaLnBrk="0" hangingPunct="0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:link {color: red;}</a:t>
            </a:r>
          </a:p>
          <a:p>
            <a:pPr indent="4763" eaLnBrk="0" hangingPunct="0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:visited {color: green;}</a:t>
            </a:r>
          </a:p>
          <a:p>
            <a:pPr marL="228600" indent="-228600">
              <a:buFontTx/>
              <a:buChar char="•"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:hover pseudo-class lets you apply a style that appears when the user points to an element with a pointing device</a:t>
            </a:r>
          </a:p>
          <a:p>
            <a:pPr marL="228600" indent="3175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a:hover {background-color: yellow;}</a:t>
            </a:r>
          </a:p>
          <a:p>
            <a:pPr indent="4763" eaLnBrk="0" hangingPunct="0">
              <a:buNone/>
              <a:defRPr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gure 4-15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72699" y="1734693"/>
            <a:ext cx="6533501" cy="3495423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E7750-12E1-4A4A-B3CB-F8884C5B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580753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the :first-letter Pseudo-Element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4C0C3-5196-4521-8EA8-159929D2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 4-16.jpg"/>
          <p:cNvPicPr>
            <a:picLocks noGrp="1" noChangeAspect="1"/>
          </p:cNvPicPr>
          <p:nvPr isPhoto="1"/>
        </p:nvPicPr>
        <p:blipFill>
          <a:blip r:embed="rId2" cstate="print"/>
          <a:stretch>
            <a:fillRect/>
          </a:stretch>
        </p:blipFill>
        <p:spPr>
          <a:xfrm>
            <a:off x="83819" y="774306"/>
            <a:ext cx="4312922" cy="128309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6" name="Picture 5" descr="Figure 4-18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83819" y="3155648"/>
            <a:ext cx="4312922" cy="10351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:first-letter pseudo-element to apply style rules to the first letter of any element: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p:first-letter {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font-weight: bold;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font-size: 200%;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4AF414-D13F-43EC-8F57-E4141B8D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599" y="6355845"/>
            <a:ext cx="45596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023733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:first-line Pseudo-Element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:first-line pseudo-element works in much the same way as :first-letter</a:t>
            </a:r>
          </a:p>
          <a:p>
            <a:pPr marL="228600" indent="-228600"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the first line of text in an element:</a:t>
            </a:r>
          </a:p>
          <a:p>
            <a:pPr marL="228600" indent="3175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p:first-line {text-transform: uppercase;}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gure 4-19.jpg"/>
          <p:cNvPicPr>
            <a:picLocks noGrp="1" noChangeAspect="1"/>
          </p:cNvPicPr>
          <p:nvPr isPhoto="1"/>
        </p:nvPicPr>
        <p:blipFill>
          <a:blip r:embed="rId2" cstate="print"/>
          <a:stretch>
            <a:fillRect/>
          </a:stretch>
        </p:blipFill>
        <p:spPr>
          <a:xfrm>
            <a:off x="4501610" y="4292724"/>
            <a:ext cx="7004590" cy="1698613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695A-BCB6-4EB1-B455-0AA61547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807191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:before and :after Pseudo-Elements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These psuedo-elements let you insert created content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useful for repeated content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style rule inserts the word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a colon before an &lt;P&gt; text that has the class figtitle:</a:t>
            </a:r>
          </a:p>
          <a:p>
            <a:pPr indent="4763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p.figtitle:before {content: “Figure: “;}</a:t>
            </a:r>
          </a:p>
        </p:txBody>
      </p:sp>
      <p:pic>
        <p:nvPicPr>
          <p:cNvPr id="5" name="Picture 4" descr="Figure 4-20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72699" y="1644858"/>
            <a:ext cx="6533501" cy="3675094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88327-77A6-4279-A772-3256725B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856227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the Cascade Affects Style Rules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BC17-A105-400D-982F-B0F03682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FDD621-D805-415C-91DA-431C3ED78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72884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356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CSS rules can be combined with the HTML code in a number of ways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CSS is easy to read and write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CSS uses inheritance and cascading to determine which style rules take precedence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You can combine selectors and declarations in multiple ways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select elements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Class and ID attribute selectors are often paired with &lt;div&gt; and &lt;span&gt; elements to create layout elements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let you change color and styling of links and other elements of a document</a:t>
            </a: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2DDB-6BE9-4653-B0DE-B22FB819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58471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9FFD69-24D6-404F-9934-E7382524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DF8A60CC-96C5-4173-8D69-006025C05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87320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0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 Rules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03148A-6AD9-4E8C-8E41-3AE0B081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5F609D0C-549B-4749-A5FB-C1F9800AA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4174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CSS Style Rules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rules are composed of two parts: 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determines the element to which the rule is applied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details the exact property values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Figure 4-01.jpg"/>
          <p:cNvPicPr>
            <a:picLocks noGrp="1" noChangeAspect="1"/>
          </p:cNvPicPr>
          <p:nvPr isPhoto="1"/>
        </p:nvPicPr>
        <p:blipFill>
          <a:blip r:embed="rId4" cstate="print"/>
          <a:stretch>
            <a:fillRect/>
          </a:stretch>
        </p:blipFill>
        <p:spPr>
          <a:xfrm>
            <a:off x="4972699" y="2445212"/>
            <a:ext cx="6533501" cy="2074386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3B7C6A-CB8F-4217-96D5-E0A2986E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91892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1200" y="1447800"/>
            <a:ext cx="107696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contains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is a quality or characteristic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precise specification of the property is contained in the value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includes a wide variety of different properties, each with a specific number of values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Figure 4-0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2340012" y="3543302"/>
            <a:ext cx="7923459" cy="25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9C37E-633E-4C36-AB31-24251705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Combining CSS Style Rules with HTML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You combine CSS with HTML in three ways: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ure 4-03.jpg"/>
          <p:cNvPicPr>
            <a:picLocks noGrp="1" noChangeAspect="1"/>
          </p:cNvPicPr>
          <p:nvPr isPhoto="1"/>
        </p:nvPicPr>
        <p:blipFill>
          <a:blip r:embed="rId4" cstate="print"/>
          <a:stretch>
            <a:fillRect/>
          </a:stretch>
        </p:blipFill>
        <p:spPr>
          <a:xfrm>
            <a:off x="4955339" y="1917050"/>
            <a:ext cx="6127287" cy="3446598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4D850-3BDA-4CC5-9B1E-5FEEC1C4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8769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External Style Sheets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392C-3311-43DA-8217-1438B8BE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D1C3E3-E382-4032-B02A-DFA3BA3C4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2794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9832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6AD1BF9B41D4084B963029F692478" ma:contentTypeVersion="2" ma:contentTypeDescription="Create a new document." ma:contentTypeScope="" ma:versionID="6727f6e7d43c666ed624b5c20bc03834">
  <xsd:schema xmlns:xsd="http://www.w3.org/2001/XMLSchema" xmlns:xs="http://www.w3.org/2001/XMLSchema" xmlns:p="http://schemas.microsoft.com/office/2006/metadata/properties" xmlns:ns2="8a288bdb-2736-423d-9f8e-77898e66431d" targetNamespace="http://schemas.microsoft.com/office/2006/metadata/properties" ma:root="true" ma:fieldsID="bc79b556e57c706b182602c6f063ca8c" ns2:_="">
    <xsd:import namespace="8a288bdb-2736-423d-9f8e-77898e6643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88bdb-2736-423d-9f8e-77898e664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78BD6-FBC1-4F7F-B472-43857B29D2F9}"/>
</file>

<file path=customXml/itemProps2.xml><?xml version="1.0" encoding="utf-8"?>
<ds:datastoreItem xmlns:ds="http://schemas.openxmlformats.org/officeDocument/2006/customXml" ds:itemID="{3F7DCC42-51D2-421D-BB80-0FEC9B1C6A4B}"/>
</file>

<file path=customXml/itemProps3.xml><?xml version="1.0" encoding="utf-8"?>
<ds:datastoreItem xmlns:ds="http://schemas.openxmlformats.org/officeDocument/2006/customXml" ds:itemID="{C2AB990F-5CEC-4AF0-A852-6355A501D65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Microsoft Office PowerPoint</Application>
  <PresentationFormat>Widescreen</PresentationFormat>
  <Paragraphs>322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Vapor Trail</vt:lpstr>
      <vt:lpstr>Cascading Style Sheets Rules </vt:lpstr>
      <vt:lpstr>About the Presentations</vt:lpstr>
      <vt:lpstr>Objectives</vt:lpstr>
      <vt:lpstr>The Evolution of CSS</vt:lpstr>
      <vt:lpstr>CSS Style Rules</vt:lpstr>
      <vt:lpstr>CSS Style Rules</vt:lpstr>
      <vt:lpstr>CSS Style Rules</vt:lpstr>
      <vt:lpstr>Combining CSS Style Rules with HTML</vt:lpstr>
      <vt:lpstr>Using External Style Sheets </vt:lpstr>
      <vt:lpstr>Linking to an External Style Sheet</vt:lpstr>
      <vt:lpstr>Using Internal Style Sheets</vt:lpstr>
      <vt:lpstr>Using Inline Styles</vt:lpstr>
      <vt:lpstr>Writing Clean CSS Code</vt:lpstr>
      <vt:lpstr>Using Inheritance to Write Simpler Style Rules</vt:lpstr>
      <vt:lpstr>Using Inheritance to Write Simpler Style Rules</vt:lpstr>
      <vt:lpstr>Examining Basic Selection Techniques</vt:lpstr>
      <vt:lpstr>Using Type Selectors</vt:lpstr>
      <vt:lpstr>Grouping Selectors</vt:lpstr>
      <vt:lpstr>Combining Declarations</vt:lpstr>
      <vt:lpstr>Using Descendant Selectors</vt:lpstr>
      <vt:lpstr>Using the Universal Selector</vt:lpstr>
      <vt:lpstr>Using class and id Selectors</vt:lpstr>
      <vt:lpstr>Using the class Selector</vt:lpstr>
      <vt:lpstr>Using the Class Selector</vt:lpstr>
      <vt:lpstr>Using the id Selector</vt:lpstr>
      <vt:lpstr>Using the &lt;div&gt; and &lt;span&gt; Elements</vt:lpstr>
      <vt:lpstr>Working with &lt;div&gt; elements</vt:lpstr>
      <vt:lpstr>Working with &lt;span&gt; elements</vt:lpstr>
      <vt:lpstr>Working with &lt;span&gt; elements</vt:lpstr>
      <vt:lpstr>Using Attribute Selectors</vt:lpstr>
      <vt:lpstr>Using Pseudo-Class and Pseudo-Element Selectors</vt:lpstr>
      <vt:lpstr>Using the Link Pseudo-Classes </vt:lpstr>
      <vt:lpstr>Using Pseudo-Classes Selectors </vt:lpstr>
      <vt:lpstr>Using the :first-letter Pseudo-Element</vt:lpstr>
      <vt:lpstr>Using the :first-line Pseudo-Element</vt:lpstr>
      <vt:lpstr>Using the :before and :after Pseudo-Elements</vt:lpstr>
      <vt:lpstr>Understanding How the Cascade Affects Style Rules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2020-06-15T00:12:39Z</dcterms:created>
  <dcterms:modified xsi:type="dcterms:W3CDTF">2020-06-15T00:12:42Z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0x0101008236AD1BF9B41D4084B963029F692478</vt:lpwstr>
  </property>
</Properties>
</file>