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17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BF58-C00D-5BA7-E5AB-E3A968D8F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0A091-C218-DA0D-B622-86385CE95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DE3C4-9463-1CCC-22AE-E29FF8DF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3020-05F2-4FF8-96C7-7BB25D5AA07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DE904-68BA-53BB-A460-074C422F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E1D05-BD17-2E6C-C785-CD7FBF88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0435-190D-44DF-B2AA-01B33CBC1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7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90D8-07FA-569D-04E0-7D744603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245D5-8FBF-3404-5CF1-C0BAF2BCF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3AD51-EF59-1E9D-671F-EA36E5983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3020-05F2-4FF8-96C7-7BB25D5AA07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362B3-1058-F464-4506-52968087F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EAC8C-C24D-5F9C-2861-DDC29A7C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0435-190D-44DF-B2AA-01B33CBC1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73CBD2-7BB6-A763-87CF-553500DD6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EBF12-7849-5C1D-A9AA-DEEF0755F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2469C-B136-2CB0-E371-EDCFE5EE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3020-05F2-4FF8-96C7-7BB25D5AA07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2FD5E-CBCD-4AAF-5753-31AED9BD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95F21-3B00-B267-8237-32F0189A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0435-190D-44DF-B2AA-01B33CBC1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3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A261-B7FF-0ED0-61E2-9C36E2CA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BEBCF-135F-7B3E-2266-AC41A0311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D383B-6A76-773F-D651-F0E82CF6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3020-05F2-4FF8-96C7-7BB25D5AA07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81D8D-0EA0-5273-F814-65EB3CF5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0E409-1A71-3DF3-66E7-F244C729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0435-190D-44DF-B2AA-01B33CBC1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5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FBFE-6FE9-898F-753B-6D0076F8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8FA33-2942-E534-B799-B87870B2F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7CB8A-6147-ABE4-4C6D-B208AB3C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3020-05F2-4FF8-96C7-7BB25D5AA07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97967-5F69-F6E4-6A30-B0C73DFD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919FE-7825-AC22-98A7-828242FD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0435-190D-44DF-B2AA-01B33CBC1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5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C7BF-91C1-A7A7-9E05-882A0B59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BC0E9-CA8C-4263-4731-6136EC2A0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17597-51FA-7F15-E219-1C45B09A6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64383-7102-7776-FE3C-74C63EFE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3020-05F2-4FF8-96C7-7BB25D5AA07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B37D0-E23B-991E-E6C0-8C470630E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6DBBD-E141-270C-A08E-C2A490E1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0435-190D-44DF-B2AA-01B33CBC1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2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D8F3-6173-EAE3-D528-1FE1CD684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C3B8D-D729-0A9A-1E30-202B6DC66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FC8EB-8AC4-1931-DF98-B8462303F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AC8276-149C-0389-AD09-4D02483A7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190F1-1030-06EC-A30E-EF491A4AD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3D4E2-8A96-07AD-175D-0ADAD704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3020-05F2-4FF8-96C7-7BB25D5AA07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B49D2C-3BA3-24B1-9B35-FDB538C1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635FA-C6DB-A740-416A-2A5671E9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0435-190D-44DF-B2AA-01B33CBC1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9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63077-FC67-8FEE-F331-823C0388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6031D-4C83-F98D-4B10-EFF39935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3020-05F2-4FF8-96C7-7BB25D5AA07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88A9D-00B5-35EB-7CED-2A76647E0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1F96E-DB38-C4C3-3025-4C3C2D95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0435-190D-44DF-B2AA-01B33CBC1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1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EE790B-E716-2088-FF47-556D517B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3020-05F2-4FF8-96C7-7BB25D5AA07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BA8E0-DECD-F738-2958-B5AF59B9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C5F56-E6AC-E6D6-721F-38E50BD9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0435-190D-44DF-B2AA-01B33CBC1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1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660F-58ED-F056-D96F-5EB2D994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4015A-7605-70B2-AE27-5C0761CA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BD675-450F-6E04-D2A9-BC1C1560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15818-E579-846C-DF27-D91DE016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3020-05F2-4FF8-96C7-7BB25D5AA07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8B205-EBFD-F6A6-B77E-0AD086A76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27409-CF31-13BE-5C9F-39A965CC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0435-190D-44DF-B2AA-01B33CBC1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6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E906-96E9-8CB2-EE4C-3EF491D2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DC3AD-39E6-C689-78DB-587FB3560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AEE2B-B639-4898-0B68-211C8FA53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0FC9C-40EC-683E-0BCB-59438327E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3020-05F2-4FF8-96C7-7BB25D5AA07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9012B-224B-5738-1AB5-960D9472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E2481-4B71-1693-E6F2-8370E8DF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0435-190D-44DF-B2AA-01B33CBC1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5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A0959-B4DF-F005-87D9-E9098C6A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08297-479D-DF96-86EF-123EDD927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31653"/>
            <a:ext cx="10515600" cy="5245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37A9B-B993-C37E-12B9-D0F49F0DE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A3020-05F2-4FF8-96C7-7BB25D5AA07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8AD1-3FFD-67B2-9586-7772CB83C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C3FC1-BCDE-7194-0131-85A1E8BD6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D0435-190D-44DF-B2AA-01B33CBC1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0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FEF5E1-9BDA-F460-3D49-0AAF7D378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{title}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43BAD6-9AEF-0BF2-AF78-D2167E756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{content}</a:t>
            </a:r>
          </a:p>
        </p:txBody>
      </p:sp>
    </p:spTree>
    <p:extLst>
      <p:ext uri="{BB962C8B-B14F-4D97-AF65-F5344CB8AC3E}">
        <p14:creationId xmlns:p14="http://schemas.microsoft.com/office/powerpoint/2010/main" val="2058770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{title}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Ware</dc:creator>
  <cp:lastModifiedBy>Douglas Ware</cp:lastModifiedBy>
  <cp:revision>5</cp:revision>
  <dcterms:created xsi:type="dcterms:W3CDTF">2023-04-17T17:24:08Z</dcterms:created>
  <dcterms:modified xsi:type="dcterms:W3CDTF">2023-04-17T23:40:51Z</dcterms:modified>
</cp:coreProperties>
</file>