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Willian" userId="cf662cf19bff6fcd" providerId="LiveId" clId="{D2EEF8DD-83C8-4050-9F7F-92DB2D1DAF63}"/>
    <pc:docChg chg="custSel modSld">
      <pc:chgData name="Douglas Willian" userId="cf662cf19bff6fcd" providerId="LiveId" clId="{D2EEF8DD-83C8-4050-9F7F-92DB2D1DAF63}" dt="2018-09-24T03:41:57.643" v="33" actId="313"/>
      <pc:docMkLst>
        <pc:docMk/>
      </pc:docMkLst>
      <pc:sldChg chg="modSp">
        <pc:chgData name="Douglas Willian" userId="cf662cf19bff6fcd" providerId="LiveId" clId="{D2EEF8DD-83C8-4050-9F7F-92DB2D1DAF63}" dt="2018-09-24T03:41:57.643" v="33" actId="313"/>
        <pc:sldMkLst>
          <pc:docMk/>
          <pc:sldMk cId="2386533476" sldId="256"/>
        </pc:sldMkLst>
        <pc:spChg chg="mod">
          <ac:chgData name="Douglas Willian" userId="cf662cf19bff6fcd" providerId="LiveId" clId="{D2EEF8DD-83C8-4050-9F7F-92DB2D1DAF63}" dt="2018-09-24T03:41:57.643" v="33" actId="313"/>
          <ac:spMkLst>
            <pc:docMk/>
            <pc:sldMk cId="2386533476" sldId="256"/>
            <ac:spMk id="3" creationId="{47FEA09F-91BF-4D98-BB8C-B6515D4DB55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tos\PQSAnaliseDocumentacao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86243248519553E-2"/>
          <c:y val="2.2403653440095182E-2"/>
          <c:w val="0.94246830220602595"/>
          <c:h val="0.83870856841910191"/>
        </c:manualLayout>
      </c:layout>
      <c:barChart>
        <c:barDir val="col"/>
        <c:grouping val="clustered"/>
        <c:varyColors val="0"/>
        <c:ser>
          <c:idx val="0"/>
          <c:order val="0"/>
          <c:tx>
            <c:v>Linhas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wongsyrone</c:v>
                </c:pt>
                <c:pt idx="1">
                  <c:v>Noisyfox</c:v>
                </c:pt>
                <c:pt idx="2">
                  <c:v>GangZhuo</c:v>
                </c:pt>
                <c:pt idx="3">
                  <c:v>celeron533</c:v>
                </c:pt>
                <c:pt idx="4">
                  <c:v>icylogic</c:v>
                </c:pt>
                <c:pt idx="5">
                  <c:v>breakwa11</c:v>
                </c:pt>
                <c:pt idx="6">
                  <c:v>wzxjohn</c:v>
                </c:pt>
                <c:pt idx="7">
                  <c:v>chenshaoju</c:v>
                </c:pt>
                <c:pt idx="8">
                  <c:v>everyx</c:v>
                </c:pt>
                <c:pt idx="9">
                  <c:v>rwasef1830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1427</c:v>
                </c:pt>
                <c:pt idx="1">
                  <c:v>1001</c:v>
                </c:pt>
                <c:pt idx="2">
                  <c:v>91</c:v>
                </c:pt>
                <c:pt idx="3">
                  <c:v>952</c:v>
                </c:pt>
                <c:pt idx="4">
                  <c:v>1082</c:v>
                </c:pt>
                <c:pt idx="5">
                  <c:v>308</c:v>
                </c:pt>
                <c:pt idx="6">
                  <c:v>1932</c:v>
                </c:pt>
                <c:pt idx="7">
                  <c:v>42</c:v>
                </c:pt>
                <c:pt idx="8">
                  <c:v>74</c:v>
                </c:pt>
                <c:pt idx="9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2-4B7E-8324-CD1817E33B5F}"/>
            </c:ext>
          </c:extLst>
        </c:ser>
        <c:ser>
          <c:idx val="1"/>
          <c:order val="1"/>
          <c:tx>
            <c:v>Comentario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wongsyrone</c:v>
                </c:pt>
                <c:pt idx="1">
                  <c:v>Noisyfox</c:v>
                </c:pt>
                <c:pt idx="2">
                  <c:v>GangZhuo</c:v>
                </c:pt>
                <c:pt idx="3">
                  <c:v>celeron533</c:v>
                </c:pt>
                <c:pt idx="4">
                  <c:v>icylogic</c:v>
                </c:pt>
                <c:pt idx="5">
                  <c:v>breakwa11</c:v>
                </c:pt>
                <c:pt idx="6">
                  <c:v>wzxjohn</c:v>
                </c:pt>
                <c:pt idx="7">
                  <c:v>chenshaoju</c:v>
                </c:pt>
                <c:pt idx="8">
                  <c:v>everyx</c:v>
                </c:pt>
                <c:pt idx="9">
                  <c:v>rwasef1830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254</c:v>
                </c:pt>
                <c:pt idx="1">
                  <c:v>86</c:v>
                </c:pt>
                <c:pt idx="2">
                  <c:v>2</c:v>
                </c:pt>
                <c:pt idx="3">
                  <c:v>55</c:v>
                </c:pt>
                <c:pt idx="4">
                  <c:v>19</c:v>
                </c:pt>
                <c:pt idx="5">
                  <c:v>3</c:v>
                </c:pt>
                <c:pt idx="6">
                  <c:v>37</c:v>
                </c:pt>
                <c:pt idx="7">
                  <c:v>0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12-4B7E-8324-CD1817E33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09488"/>
        <c:axId val="415702272"/>
      </c:barChart>
      <c:catAx>
        <c:axId val="41570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702272"/>
        <c:crosses val="autoZero"/>
        <c:auto val="1"/>
        <c:lblAlgn val="ctr"/>
        <c:lblOffset val="100"/>
        <c:noMultiLvlLbl val="0"/>
      </c:catAx>
      <c:valAx>
        <c:axId val="4157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70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6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9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91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1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5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50FB-38F2-4DFB-8DBA-C662521C7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e programadores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EA09F-91BF-4D98-BB8C-B6515D4DB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Douglas Willian &amp; João Pedro</a:t>
            </a:r>
          </a:p>
        </p:txBody>
      </p:sp>
    </p:spTree>
    <p:extLst>
      <p:ext uri="{BB962C8B-B14F-4D97-AF65-F5344CB8AC3E}">
        <p14:creationId xmlns:p14="http://schemas.microsoft.com/office/powerpoint/2010/main" val="238653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D63C136-40CF-48F1-B79F-FB97D95A0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18657"/>
              </p:ext>
            </p:extLst>
          </p:nvPr>
        </p:nvGraphicFramePr>
        <p:xfrm>
          <a:off x="0" y="0"/>
          <a:ext cx="12192000" cy="68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7125">
                  <a:extLst>
                    <a:ext uri="{9D8B030D-6E8A-4147-A177-3AD203B41FA5}">
                      <a16:colId xmlns:a16="http://schemas.microsoft.com/office/drawing/2014/main" val="2324378754"/>
                    </a:ext>
                  </a:extLst>
                </a:gridCol>
                <a:gridCol w="1666876">
                  <a:extLst>
                    <a:ext uri="{9D8B030D-6E8A-4147-A177-3AD203B41FA5}">
                      <a16:colId xmlns:a16="http://schemas.microsoft.com/office/drawing/2014/main" val="751440657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2961192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56489872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Programador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Linhas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Linhas Comentadas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07806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wongsyrone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734138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Noisyfox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218739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GangZhuo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24846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celeron533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716972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icylogic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06287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breakwa11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396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wzxjohn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5373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chenshaoju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33967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everyx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198166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rwasef1830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33329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388205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7485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74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81DE3C1-DC77-417B-9F30-5D4DB0384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551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428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66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Orgânico</vt:lpstr>
      <vt:lpstr>Documentação e programadores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e programadores</dc:title>
  <dc:creator>Douglas Willian</dc:creator>
  <cp:lastModifiedBy>Douglas Willian</cp:lastModifiedBy>
  <cp:revision>5</cp:revision>
  <dcterms:created xsi:type="dcterms:W3CDTF">2018-09-24T02:14:16Z</dcterms:created>
  <dcterms:modified xsi:type="dcterms:W3CDTF">2018-09-25T16:00:46Z</dcterms:modified>
</cp:coreProperties>
</file>