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Willian" userId="cf662cf19bff6fcd" providerId="LiveId" clId="{D2EEF8DD-83C8-4050-9F7F-92DB2D1DAF63}"/>
    <pc:docChg chg="custSel modSld">
      <pc:chgData name="Douglas Willian" userId="cf662cf19bff6fcd" providerId="LiveId" clId="{D2EEF8DD-83C8-4050-9F7F-92DB2D1DAF63}" dt="2018-09-24T03:41:57.643" v="33" actId="313"/>
      <pc:docMkLst>
        <pc:docMk/>
      </pc:docMkLst>
      <pc:sldChg chg="modSp">
        <pc:chgData name="Douglas Willian" userId="cf662cf19bff6fcd" providerId="LiveId" clId="{D2EEF8DD-83C8-4050-9F7F-92DB2D1DAF63}" dt="2018-09-24T03:41:57.643" v="33" actId="313"/>
        <pc:sldMkLst>
          <pc:docMk/>
          <pc:sldMk cId="2386533476" sldId="256"/>
        </pc:sldMkLst>
        <pc:spChg chg="mod">
          <ac:chgData name="Douglas Willian" userId="cf662cf19bff6fcd" providerId="LiveId" clId="{D2EEF8DD-83C8-4050-9F7F-92DB2D1DAF63}" dt="2018-09-24T03:41:57.643" v="33" actId="313"/>
          <ac:spMkLst>
            <pc:docMk/>
            <pc:sldMk cId="2386533476" sldId="256"/>
            <ac:spMk id="3" creationId="{47FEA09F-91BF-4D98-BB8C-B6515D4DB5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50FB-38F2-4DFB-8DBA-C662521C7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e programadores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EA09F-91BF-4D98-BB8C-B6515D4DB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Douglas Willian &amp; João Pedro</a:t>
            </a:r>
          </a:p>
        </p:txBody>
      </p:sp>
    </p:spTree>
    <p:extLst>
      <p:ext uri="{BB962C8B-B14F-4D97-AF65-F5344CB8AC3E}">
        <p14:creationId xmlns:p14="http://schemas.microsoft.com/office/powerpoint/2010/main" val="238653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9FE3-1D57-4C53-A2BC-709E429A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1520F-20E8-48C0-8482-11AF73E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825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Galeria</vt:lpstr>
      <vt:lpstr>Documentação e programadores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e programadores</dc:title>
  <dc:creator>Douglas Willian</dc:creator>
  <cp:lastModifiedBy>Douglas Willian</cp:lastModifiedBy>
  <cp:revision>2</cp:revision>
  <dcterms:created xsi:type="dcterms:W3CDTF">2018-09-24T02:14:16Z</dcterms:created>
  <dcterms:modified xsi:type="dcterms:W3CDTF">2018-09-24T03:41:59Z</dcterms:modified>
</cp:coreProperties>
</file>